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2.xml" ContentType="application/vnd.openxmlformats-officedocument.presentationml.tags+xml"/>
  <Override PartName="/ppt/notesSlides/notesSlide25.xml" ContentType="application/vnd.openxmlformats-officedocument.presentationml.notesSlide+xml"/>
  <Override PartName="/ppt/tags/tag13.xml" ContentType="application/vnd.openxmlformats-officedocument.presentationml.tags+xml"/>
  <Override PartName="/ppt/notesSlides/notesSlide26.xml" ContentType="application/vnd.openxmlformats-officedocument.presentationml.notesSlide+xml"/>
  <Override PartName="/ppt/tags/tag14.xml" ContentType="application/vnd.openxmlformats-officedocument.presentationml.tags+xml"/>
  <Override PartName="/ppt/notesSlides/notesSlide27.xml" ContentType="application/vnd.openxmlformats-officedocument.presentationml.notesSlide+xml"/>
  <Override PartName="/ppt/tags/tag15.xml" ContentType="application/vnd.openxmlformats-officedocument.presentationml.tags+xml"/>
  <Override PartName="/ppt/notesSlides/notesSlide28.xml" ContentType="application/vnd.openxmlformats-officedocument.presentationml.notesSlide+xml"/>
  <Override PartName="/ppt/tags/tag16.xml" ContentType="application/vnd.openxmlformats-officedocument.presentationml.tags+xml"/>
  <Override PartName="/ppt/notesSlides/notesSlide29.xml" ContentType="application/vnd.openxmlformats-officedocument.presentationml.notesSlide+xml"/>
  <Override PartName="/ppt/tags/tag17.xml" ContentType="application/vnd.openxmlformats-officedocument.presentationml.tags+xml"/>
  <Override PartName="/ppt/notesSlides/notesSlide30.xml" ContentType="application/vnd.openxmlformats-officedocument.presentationml.notesSlide+xml"/>
  <Override PartName="/ppt/tags/tag18.xml" ContentType="application/vnd.openxmlformats-officedocument.presentationml.tags+xml"/>
  <Override PartName="/ppt/notesSlides/notesSlide31.xml" ContentType="application/vnd.openxmlformats-officedocument.presentationml.notesSlide+xml"/>
  <Override PartName="/ppt/tags/tag19.xml" ContentType="application/vnd.openxmlformats-officedocument.presentationml.tags+xml"/>
  <Override PartName="/ppt/notesSlides/notesSlide32.xml" ContentType="application/vnd.openxmlformats-officedocument.presentationml.notesSlide+xml"/>
  <Override PartName="/ppt/tags/tag20.xml" ContentType="application/vnd.openxmlformats-officedocument.presentationml.tags+xml"/>
  <Override PartName="/ppt/notesSlides/notesSlide33.xml" ContentType="application/vnd.openxmlformats-officedocument.presentationml.notesSlide+xml"/>
  <Override PartName="/ppt/tags/tag21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2.xml" ContentType="application/vnd.openxmlformats-officedocument.presentationml.tags+xml"/>
  <Override PartName="/ppt/notesSlides/notesSlide36.xml" ContentType="application/vnd.openxmlformats-officedocument.presentationml.notesSlide+xml"/>
  <Override PartName="/ppt/tags/tag23.xml" ContentType="application/vnd.openxmlformats-officedocument.presentationml.tags+xml"/>
  <Override PartName="/ppt/notesSlides/notesSlide37.xml" ContentType="application/vnd.openxmlformats-officedocument.presentationml.notesSlide+xml"/>
  <Override PartName="/ppt/tags/tag24.xml" ContentType="application/vnd.openxmlformats-officedocument.presentationml.tags+xml"/>
  <Override PartName="/ppt/notesSlides/notesSlide38.xml" ContentType="application/vnd.openxmlformats-officedocument.presentationml.notesSlide+xml"/>
  <Override PartName="/ppt/tags/tag25.xml" ContentType="application/vnd.openxmlformats-officedocument.presentationml.tags+xml"/>
  <Override PartName="/ppt/notesSlides/notesSlide39.xml" ContentType="application/vnd.openxmlformats-officedocument.presentationml.notesSlide+xml"/>
  <Override PartName="/ppt/tags/tag26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425" r:id="rId3"/>
    <p:sldId id="427" r:id="rId4"/>
    <p:sldId id="428" r:id="rId5"/>
    <p:sldId id="429" r:id="rId6"/>
    <p:sldId id="426" r:id="rId7"/>
    <p:sldId id="443" r:id="rId8"/>
    <p:sldId id="498" r:id="rId9"/>
    <p:sldId id="448" r:id="rId10"/>
    <p:sldId id="450" r:id="rId11"/>
    <p:sldId id="501" r:id="rId12"/>
    <p:sldId id="502" r:id="rId13"/>
    <p:sldId id="503" r:id="rId14"/>
    <p:sldId id="504" r:id="rId15"/>
    <p:sldId id="508" r:id="rId16"/>
    <p:sldId id="509" r:id="rId17"/>
    <p:sldId id="461" r:id="rId18"/>
    <p:sldId id="462" r:id="rId19"/>
    <p:sldId id="525" r:id="rId20"/>
    <p:sldId id="464" r:id="rId21"/>
    <p:sldId id="515" r:id="rId22"/>
    <p:sldId id="465" r:id="rId23"/>
    <p:sldId id="466" r:id="rId24"/>
    <p:sldId id="470" r:id="rId25"/>
    <p:sldId id="512" r:id="rId26"/>
    <p:sldId id="478" r:id="rId27"/>
    <p:sldId id="483" r:id="rId28"/>
    <p:sldId id="482" r:id="rId29"/>
    <p:sldId id="481" r:id="rId30"/>
    <p:sldId id="480" r:id="rId31"/>
    <p:sldId id="479" r:id="rId32"/>
    <p:sldId id="513" r:id="rId33"/>
    <p:sldId id="491" r:id="rId34"/>
    <p:sldId id="493" r:id="rId35"/>
    <p:sldId id="360" r:id="rId36"/>
    <p:sldId id="517" r:id="rId37"/>
    <p:sldId id="518" r:id="rId38"/>
    <p:sldId id="519" r:id="rId39"/>
    <p:sldId id="521" r:id="rId40"/>
    <p:sldId id="522" r:id="rId41"/>
    <p:sldId id="290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D24C4C"/>
    <a:srgbClr val="5B2D7B"/>
    <a:srgbClr val="AB83B2"/>
    <a:srgbClr val="C8B8C5"/>
    <a:srgbClr val="B09AAC"/>
    <a:srgbClr val="A6A6A6"/>
    <a:srgbClr val="915C9A"/>
    <a:srgbClr val="FFFFFF"/>
    <a:srgbClr val="623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7219" autoAdjust="0"/>
  </p:normalViewPr>
  <p:slideViewPr>
    <p:cSldViewPr snapToGrid="0">
      <p:cViewPr varScale="1">
        <p:scale>
          <a:sx n="99" d="100"/>
          <a:sy n="99" d="100"/>
        </p:scale>
        <p:origin x="378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0CD77-91EE-4E01-B59A-11F46F577066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70CB1-32F2-4EFE-BEE9-BFFD28E2B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39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Hello everyone. My name is Meng </a:t>
            </a:r>
            <a:r>
              <a:rPr lang="en-US" altLang="zh-CN" dirty="0" err="1"/>
              <a:t>Jin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I come from Shanghai Jiao Tong university.</a:t>
            </a:r>
          </a:p>
          <a:p>
            <a:r>
              <a:rPr lang="en-US" altLang="zh-CN" dirty="0"/>
              <a:t>Today, I’m going to share with you our recent work on how we can furtively connect IoT devices with noise signal</a:t>
            </a:r>
          </a:p>
          <a:p>
            <a:r>
              <a:rPr lang="en-US" altLang="zh-CN" dirty="0"/>
              <a:t>This is a joint work between shanghai </a:t>
            </a:r>
            <a:r>
              <a:rPr lang="en-US" altLang="zh-CN" dirty="0" err="1"/>
              <a:t>jiao</a:t>
            </a:r>
            <a:r>
              <a:rPr lang="en-US" altLang="zh-CN" dirty="0"/>
              <a:t> tong university and Tsinghua university.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148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Now, for the legitimate receiver, since he knows the secret key, he can then decode the signal by calculating the correlation between the signal and the secret key.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When the correlation result is larger than 0, a bit 1 is obtained.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Otherwise, a bit zero is obtained.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Then it can obtain all the bits with a moving window.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696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Now, for the legitimate receiver, since he knows the secret key, he can then decode the signal by calculating the correlation between the signal and the secret key.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When the correlation result is larger than 0, a bit 1 is obtained.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Otherwise, a bit zero is obtained.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Then it can obtain all the bits with a moving window.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174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Now, for the legitimate receiver, since he knows the secret key, he can then decode the signal by calculating the correlation between the signal and the secret key.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When the correlation result is larger than 0, a bit 1 is obtained.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Otherwise, a bit zero is obtained.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Then it can obtain all the bits with a moving window.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352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Now, for the legitimate receiver, since he knows the secret key, he can then decode the signal by calculating the correlation between the signal and the secret key.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When the correlation result is larger than 0, a bit 1 is obtained.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Otherwise, a bit zero is obtained.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Then it can obtain all the bits with a moving window.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681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While, for the eavesdropper, since it doesn’t know the secret key.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It can detect the transmission only by calculating the mutual correlation between the sequences.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While, since all the sequence are controlled to have very low mutual correlation.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So the eavesdropper cannot distinguish between the modulated signal and the random noise.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921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Now, the problem is: how we can generate those signals?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856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How we can find a set of sequence (x1 to </a:t>
            </a:r>
            <a:r>
              <a:rPr lang="en-US" altLang="zh-CN" dirty="0" err="1"/>
              <a:t>xN</a:t>
            </a:r>
            <a:r>
              <a:rPr lang="en-US" altLang="zh-CN" dirty="0"/>
              <a:t>), whose correlation to the key sequence is equal to a required value;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the mutual correlation between each two sequences is 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 answer this question, we first model this problem as a high-dimensional geometric problem 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010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Specifically, for each L-length signal sequence xi, it can be modeled as a point in a L-dimensional space.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example when the length of the signal sequence is 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signal can be represented as a point in a 3D space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582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Specifically, for each L-length signal sequence xi, it can be modeled as a point in a L-dimensional space.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example when the length of the signal sequence is 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signal can be represented as a point in a 3D space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232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Specifically, for each L-length signal sequence xi, it can be modeled as a point in a L-dimensional space.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example when the length of the signal sequence is 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signal can be represented as a point in a 3D space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92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recent years, IoT devices are widely used in our home and office.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107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Now, if we have two sequence, the correlation between them is represented by the angle between the two vectors.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="0" i="0" dirty="0">
                <a:solidFill>
                  <a:srgbClr val="000000"/>
                </a:solidFill>
                <a:effectLst/>
                <a:latin typeface="LinLibertineT"/>
              </a:rPr>
              <a:t>Recall that we requires the correlation between the key and each sequence xi is controlled at a certain value, so all the signal vectors have to diverge from the key with the same angle \theta, forming a conical surface.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Recall that we also require that the mutual correlation between each two sequences is lower than a certain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We should select a set of vectors on the surface, making their pairwise angles \</a:t>
            </a:r>
            <a:r>
              <a:rPr lang="en-US" altLang="zh-CN" sz="1200" dirty="0" err="1"/>
              <a:t>theta_ij</a:t>
            </a:r>
            <a:r>
              <a:rPr lang="en-US" altLang="zh-CN" sz="1200" dirty="0"/>
              <a:t> larger than a predefined value \</a:t>
            </a:r>
            <a:r>
              <a:rPr lang="en-US" altLang="zh-CN" sz="1200" dirty="0" err="1"/>
              <a:t>theta_mu</a:t>
            </a:r>
            <a:r>
              <a:rPr lang="en-US" altLang="zh-CN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By projecting vectors x on this 2D space as x′, the above problem can be transformed to the problem of finding a set of vectors X′ on this circle where the angle between any two vectors is larger than a certain angle </a:t>
            </a:r>
            <a:r>
              <a:rPr lang="en-US" altLang="zh-CN" sz="1200" dirty="0" err="1"/>
              <a:t>θmu</a:t>
            </a:r>
            <a:r>
              <a:rPr lang="en-US" altLang="zh-CN" sz="1200" dirty="0"/>
              <a:t>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The relationship between </a:t>
            </a:r>
            <a:r>
              <a:rPr lang="en-US" altLang="zh-CN" sz="1200" dirty="0" err="1"/>
              <a:t>θmu</a:t>
            </a:r>
            <a:r>
              <a:rPr lang="en-US" altLang="zh-CN" sz="1200" dirty="0"/>
              <a:t> and </a:t>
            </a:r>
            <a:r>
              <a:rPr lang="en-US" altLang="zh-CN" sz="1200" dirty="0" err="1"/>
              <a:t>θmu</a:t>
            </a:r>
            <a:r>
              <a:rPr lang="en-US" altLang="zh-CN" sz="1200" dirty="0"/>
              <a:t>’ is given by this equation.</a:t>
            </a:r>
            <a:br>
              <a:rPr lang="en-US" altLang="zh-CN" sz="1200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977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Now, if we have two sequence, the correlation between them is represented by the angle between the two vectors.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dirty="0">
                <a:solidFill>
                  <a:srgbClr val="000000"/>
                </a:solidFill>
                <a:effectLst/>
                <a:latin typeface="LinLibertineT"/>
              </a:rPr>
              <a:t>Recall that we requires the correlation between the key and each sequence xi is controlled at a certain value, so all the signal vectors have to diverge from the key with the same angle \theta, forming a conical surface.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/>
              <a:t>Recall that we also require that the mutual correlation between each two sequences is lower than a certain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/>
              <a:t>We should select a set of vectors on the surface, making their pairwise angles \</a:t>
            </a:r>
            <a:r>
              <a:rPr lang="en-US" altLang="zh-CN" sz="1800" dirty="0" err="1"/>
              <a:t>theta_ij</a:t>
            </a:r>
            <a:r>
              <a:rPr lang="en-US" altLang="zh-CN" sz="1800" dirty="0"/>
              <a:t> larger than a predefined value \</a:t>
            </a:r>
            <a:r>
              <a:rPr lang="en-US" altLang="zh-CN" sz="1800" dirty="0" err="1"/>
              <a:t>theta_mu</a:t>
            </a:r>
            <a:r>
              <a:rPr lang="en-US" altLang="zh-CN" sz="18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/>
              <a:t>By projecting vectors x on this 2D space as x′, the above problem can be transformed to the problem of finding a set of vectors X′ on this circle where the angle between any two vectors is larger than a certain angle </a:t>
            </a:r>
            <a:r>
              <a:rPr lang="en-US" altLang="zh-CN" sz="1800" dirty="0" err="1"/>
              <a:t>θmu</a:t>
            </a:r>
            <a:r>
              <a:rPr lang="en-US" altLang="zh-CN" sz="1800" dirty="0"/>
              <a:t>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/>
              <a:t>The relationship between </a:t>
            </a:r>
            <a:r>
              <a:rPr lang="en-US" altLang="zh-CN" sz="1800" dirty="0" err="1"/>
              <a:t>θmu</a:t>
            </a:r>
            <a:r>
              <a:rPr lang="en-US" altLang="zh-CN" sz="1800" dirty="0"/>
              <a:t> and </a:t>
            </a:r>
            <a:r>
              <a:rPr lang="en-US" altLang="zh-CN" sz="1800" dirty="0" err="1"/>
              <a:t>θmu</a:t>
            </a:r>
            <a:r>
              <a:rPr lang="en-US" altLang="zh-CN" sz="1800" dirty="0"/>
              <a:t>’ is given by this equation.</a:t>
            </a:r>
            <a:br>
              <a:rPr lang="en-US" altLang="zh-CN" sz="1800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874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Now, if we have two sequence, the correlation between them is represented by the angle between the two vectors.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="0" i="0" dirty="0">
                <a:solidFill>
                  <a:srgbClr val="000000"/>
                </a:solidFill>
                <a:effectLst/>
                <a:latin typeface="LinLibertineT"/>
              </a:rPr>
              <a:t>Recall that we requires the correlation between the key and each sequence xi is controlled at a certain value, so all the signal vectors have to diverge from the key with the same angle \theta, forming a conical surface.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Recall that we also require that the mutual correlation between each two sequences is lower than a certain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We should select a set of vectors on the surface, making their pairwise angles \</a:t>
            </a:r>
            <a:r>
              <a:rPr lang="en-US" altLang="zh-CN" sz="1200" dirty="0" err="1"/>
              <a:t>theta_ij</a:t>
            </a:r>
            <a:r>
              <a:rPr lang="en-US" altLang="zh-CN" sz="1200" dirty="0"/>
              <a:t> larger than a predefined value \</a:t>
            </a:r>
            <a:r>
              <a:rPr lang="en-US" altLang="zh-CN" sz="1200" dirty="0" err="1"/>
              <a:t>theta_mu</a:t>
            </a:r>
            <a:r>
              <a:rPr lang="en-US" altLang="zh-CN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By projecting vectors x on this 2D space as x′, the above problem can be transformed to the problem of finding a set of vectors X′ on this circle where the angle between any two vectors is larger than a certain angle </a:t>
            </a:r>
            <a:r>
              <a:rPr lang="en-US" altLang="zh-CN" sz="1200" dirty="0" err="1"/>
              <a:t>θmu</a:t>
            </a:r>
            <a:r>
              <a:rPr lang="en-US" altLang="zh-CN" sz="1200" dirty="0"/>
              <a:t>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The relationship between </a:t>
            </a:r>
            <a:r>
              <a:rPr lang="en-US" altLang="zh-CN" sz="1200" dirty="0" err="1"/>
              <a:t>θmu</a:t>
            </a:r>
            <a:r>
              <a:rPr lang="en-US" altLang="zh-CN" sz="1200" dirty="0"/>
              <a:t> and </a:t>
            </a:r>
            <a:r>
              <a:rPr lang="en-US" altLang="zh-CN" sz="1200" dirty="0" err="1"/>
              <a:t>θmu</a:t>
            </a:r>
            <a:r>
              <a:rPr lang="en-US" altLang="zh-CN" sz="1200" dirty="0"/>
              <a:t>’ is given by this equation.</a:t>
            </a:r>
            <a:br>
              <a:rPr lang="en-US" altLang="zh-CN" sz="1200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335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Now, if we have two sequence, the correlation between them is represented by the angle between the two vectors.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="0" i="0" dirty="0">
                <a:solidFill>
                  <a:srgbClr val="000000"/>
                </a:solidFill>
                <a:effectLst/>
                <a:latin typeface="LinLibertineT"/>
              </a:rPr>
              <a:t>Recall that we requires the correlation between the key and each sequence xi is controlled at a certain value, so all the signal vectors have to diverge from the key with the same angle \theta, forming a conical surface.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Recall that we also require that the mutual correlation between each two sequences is lower than a certain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We should select a set of vectors on the surface, making their pairwise angles \</a:t>
            </a:r>
            <a:r>
              <a:rPr lang="en-US" altLang="zh-CN" sz="1200" dirty="0" err="1"/>
              <a:t>theta_ij</a:t>
            </a:r>
            <a:r>
              <a:rPr lang="en-US" altLang="zh-CN" sz="1200" dirty="0"/>
              <a:t> larger than a predefined value \</a:t>
            </a:r>
            <a:r>
              <a:rPr lang="en-US" altLang="zh-CN" sz="1200" dirty="0" err="1"/>
              <a:t>theta_mu</a:t>
            </a:r>
            <a:r>
              <a:rPr lang="en-US" altLang="zh-CN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By projecting vectors x on this 2D space as x′, the above problem can be transformed to the problem of finding a set of vectors X′ on this circle where the angle between any two vectors is larger than a certain angle </a:t>
            </a:r>
            <a:r>
              <a:rPr lang="en-US" altLang="zh-CN" sz="1200" dirty="0" err="1"/>
              <a:t>θmu</a:t>
            </a:r>
            <a:r>
              <a:rPr lang="en-US" altLang="zh-CN" sz="1200" dirty="0"/>
              <a:t>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The relationship between </a:t>
            </a:r>
            <a:r>
              <a:rPr lang="en-US" altLang="zh-CN" sz="1200" dirty="0" err="1"/>
              <a:t>θmu</a:t>
            </a:r>
            <a:r>
              <a:rPr lang="en-US" altLang="zh-CN" sz="1200" dirty="0"/>
              <a:t> and </a:t>
            </a:r>
            <a:r>
              <a:rPr lang="en-US" altLang="zh-CN" sz="1200" dirty="0" err="1"/>
              <a:t>θmu</a:t>
            </a:r>
            <a:r>
              <a:rPr lang="en-US" altLang="zh-CN" sz="1200" dirty="0"/>
              <a:t>’ is given by this equation.</a:t>
            </a:r>
            <a:br>
              <a:rPr lang="en-US" altLang="zh-CN" sz="1200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904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When extended to a L-dimensional space, the modulation problem can be modeled as a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I"/>
              </a:rPr>
              <a:t>spherical code</a:t>
            </a:r>
            <a:r>
              <a:rPr lang="en-US" altLang="zh-CN" sz="1800" b="0" i="1" dirty="0">
                <a:solidFill>
                  <a:srgbClr val="000000"/>
                </a:solidFill>
                <a:effectLst/>
                <a:latin typeface="LinLibertineTI"/>
              </a:rPr>
              <a:t>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That is finding a set of vectors 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latin typeface="LinLibertineTZ"/>
              </a:rPr>
              <a:t>X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xsys"/>
              </a:rPr>
              <a:t>′ on a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 (L-1)-dimensional hypersphere, where the angle between any two vectors </a:t>
            </a:r>
            <a:r>
              <a:rPr lang="en-US" altLang="zh-CN" sz="1800" b="0" i="1" dirty="0">
                <a:solidFill>
                  <a:srgbClr val="000000"/>
                </a:solidFill>
                <a:effectLst/>
                <a:latin typeface="LinLibertineI"/>
              </a:rPr>
              <a:t>xi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xsys"/>
              </a:rPr>
              <a:t>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and </a:t>
            </a:r>
            <a:r>
              <a:rPr lang="en-US" altLang="zh-CN" sz="1800" b="0" i="1" dirty="0" err="1">
                <a:solidFill>
                  <a:srgbClr val="000000"/>
                </a:solidFill>
                <a:effectLst/>
                <a:latin typeface="LinLibertineI"/>
              </a:rPr>
              <a:t>xj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xsys"/>
              </a:rPr>
              <a:t>  is larger than a pre-defined value </a:t>
            </a:r>
            <a:r>
              <a:rPr lang="en-US" altLang="zh-CN" sz="1800" b="0" i="0" dirty="0" err="1">
                <a:solidFill>
                  <a:srgbClr val="000000"/>
                </a:solidFill>
                <a:effectLst/>
                <a:latin typeface="txsys"/>
              </a:rPr>
              <a:t>thetaij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xsys"/>
              </a:rPr>
              <a:t>.</a:t>
            </a:r>
            <a:br>
              <a:rPr lang="en-US" altLang="zh-CN" dirty="0"/>
            </a:b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two figures shows the cases of 2d and 3D spherical code problem.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22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But how to achieve this in high dimensional space?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achieve this with a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searching algorithm</a:t>
            </a:r>
            <a:r>
              <a:rPr lang="en-US" altLang="zh-CN" dirty="0"/>
              <a:t> where we start with a set of random vectors.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we iteratively splay the vectors so that the maximum pairwise angle is minimized.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animation shows examples of this process in 2D and 3D.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780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But how to achieve this in high dimensional space?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achieve this with a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searching algorithm</a:t>
            </a:r>
            <a:r>
              <a:rPr lang="en-US" altLang="zh-CN" dirty="0"/>
              <a:t> where we start with a set of random vectors.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we iteratively splay the vectors so that the maximum pairwise angle is minimized.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animation shows examples of this process in 2D and 3D.</a:t>
            </a:r>
            <a:br>
              <a:rPr lang="en-US" altLang="zh-CN" dirty="0"/>
            </a:b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275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But how to achieve this in high dimensional space?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achieve this with a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searching algorithm</a:t>
            </a:r>
            <a:r>
              <a:rPr lang="en-US" altLang="zh-CN" dirty="0"/>
              <a:t> where we start with a set of random vectors.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we iteratively splay the vectors so that the maximum pairwise angle is minimized.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animation shows examples of this process in 2D and 3D.</a:t>
            </a:r>
            <a:br>
              <a:rPr lang="en-US" altLang="zh-CN" dirty="0"/>
            </a:b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586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But how to achieve this in high dimensional space?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achieve this with a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searching algorithm</a:t>
            </a:r>
            <a:r>
              <a:rPr lang="en-US" altLang="zh-CN" dirty="0"/>
              <a:t> where we start with a set of random vectors.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we iteratively splay the vectors so that the maximum pairwise angle is minimized.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animation shows examples of this process in 2D and 3D.</a:t>
            </a:r>
            <a:br>
              <a:rPr lang="en-US" altLang="zh-CN" dirty="0"/>
            </a:b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30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But how to achieve this in high dimensional space?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achieve this with a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searching algorithm</a:t>
            </a:r>
            <a:r>
              <a:rPr lang="en-US" altLang="zh-CN" dirty="0"/>
              <a:t> where we start with a set of random vectors.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we iteratively splay the vectors so that the maximum pairwise angle is minimized.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animation shows examples of this process in 2D and 3D.</a:t>
            </a:r>
            <a:br>
              <a:rPr lang="en-US" altLang="zh-CN" dirty="0"/>
            </a:b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93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these devices continuously share extensive information, about the users and the environment.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002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But how to achieve this in high dimensional space?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achieve this with a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searching algorithm</a:t>
            </a:r>
            <a:r>
              <a:rPr lang="en-US" altLang="zh-CN" dirty="0"/>
              <a:t> where we start with a set of random vectors.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we iteratively splay the vectors so that the maximum pairwise angle is minimized.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animation shows examples of this process in 2D and 3D.</a:t>
            </a:r>
            <a:br>
              <a:rPr lang="en-US" altLang="zh-CN" dirty="0"/>
            </a:b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438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But how to achieve this in high dimensional space?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achieve this with a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searching algorithm</a:t>
            </a:r>
            <a:r>
              <a:rPr lang="en-US" altLang="zh-CN" dirty="0"/>
              <a:t> where we start with a set of random vectors.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we iteratively splay the vectors so that the maximum pairwise angle is minimized.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animation shows examples of this process in 2D and 3D.</a:t>
            </a:r>
            <a:br>
              <a:rPr lang="en-US" altLang="zh-CN" dirty="0"/>
            </a:b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8035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Then for each point, we can generate a noise sequence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then we use these sequences to perform furtive communication between legitimate devices.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2275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Then for each point, we can generate a noise sequence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then we use these sequences to perform furtive communication between legitimate devices.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3347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Then for each point, we can generate a noise sequence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then we use these sequences to perform furtive communication between legitimate devices.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5642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Now, let’s look at the performance.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849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We implement Rustle on different devices, and</a:t>
            </a:r>
            <a:r>
              <a:rPr lang="en-US" altLang="zh-CN" dirty="0"/>
              <a:t> also test its performance in different environments.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095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We implement Rustle on different devices, and</a:t>
            </a:r>
            <a:r>
              <a:rPr lang="en-US" altLang="zh-CN" dirty="0"/>
              <a:t> also test its performance in different environments.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4376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three figures show the performance under ambient noises with different volumes, frequencies, and types.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 can be seen, the all the three factor do not have obvious impact on the performance of Rustle.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It can always achieve a lower than 1% BER while the eavesdropper’s error in detecting the communication is higher than 80%.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5384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We further conduct an experiment in a practical indoor environment to understand the coverage of our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200" dirty="0">
                <a:solidFill>
                  <a:srgbClr val="000000"/>
                </a:solidFill>
                <a:effectLst/>
                <a:latin typeface="LinLibertineT"/>
                <a:ea typeface="+mn-ea"/>
                <a:cs typeface="+mn-cs"/>
              </a:rPr>
              <a:t>These two figures shows the heat maps of BER and the eavesdropper’s error rate in detecting the communication.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200" dirty="0">
                <a:solidFill>
                  <a:srgbClr val="000000"/>
                </a:solidFill>
                <a:effectLst/>
                <a:latin typeface="LinLibertineT"/>
                <a:ea typeface="+mn-ea"/>
                <a:cs typeface="+mn-cs"/>
              </a:rPr>
              <a:t>As can be seen, in more than 85% area in the apartment, the eavesdropper’s error rate is higher than 90%</a:t>
            </a:r>
            <a:r>
              <a:rPr lang="zh-CN" altLang="en-US" sz="1800" b="0" i="0" kern="1200" dirty="0">
                <a:solidFill>
                  <a:srgbClr val="000000"/>
                </a:solidFill>
                <a:effectLst/>
                <a:latin typeface="LinLibertineT"/>
                <a:ea typeface="+mn-ea"/>
                <a:cs typeface="+mn-cs"/>
              </a:rPr>
              <a:t>，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while the coverage for the legitimate transmission is higher than 95%.</a:t>
            </a:r>
            <a:r>
              <a:rPr lang="en-US" altLang="zh-CN" sz="2800" dirty="0"/>
              <a:t> </a:t>
            </a:r>
            <a:endParaRPr lang="en-US" altLang="zh-CN" sz="18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Specifically, we deploy one</a:t>
            </a:r>
            <a:r>
              <a:rPr lang="en-US" altLang="zh-CN" dirty="0"/>
              <a:t> sender in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an one-bedroom apartment.</a:t>
            </a:r>
            <a:b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</a:b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We place the receiver on 8 different locations with different distance and direction to the sender.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As can be </a:t>
            </a:r>
            <a:r>
              <a:rPr lang="en-US" altLang="zh-CN" sz="1800" b="0" i="0" kern="1200" dirty="0">
                <a:solidFill>
                  <a:srgbClr val="000000"/>
                </a:solidFill>
                <a:effectLst/>
                <a:latin typeface="LinLibertineT"/>
                <a:ea typeface="+mn-ea"/>
                <a:cs typeface="+mn-cs"/>
              </a:rPr>
              <a:t>seen, some locations suffer through-obstacle transmission.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i="0" kern="1200" dirty="0">
              <a:solidFill>
                <a:srgbClr val="000000"/>
              </a:solidFill>
              <a:effectLst/>
              <a:latin typeface="LinLibertine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200" dirty="0">
                <a:solidFill>
                  <a:srgbClr val="000000"/>
                </a:solidFill>
                <a:effectLst/>
                <a:latin typeface="LinLibertineT"/>
                <a:ea typeface="+mn-ea"/>
                <a:cs typeface="+mn-cs"/>
              </a:rPr>
              <a:t>This figure shows the BER obtained when the receiver is placed at different locations. We find that: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200" dirty="0">
                <a:solidFill>
                  <a:srgbClr val="000000"/>
                </a:solidFill>
                <a:effectLst/>
                <a:latin typeface="LinLibertineT"/>
                <a:ea typeface="+mn-ea"/>
                <a:cs typeface="+mn-cs"/>
              </a:rPr>
              <a:t>Signal’s propagation direction do not have obvious affect on BER when signal’s arriving</a:t>
            </a:r>
            <a:br>
              <a:rPr lang="en-US" altLang="zh-CN" sz="1800" b="0" i="0" kern="1200" dirty="0">
                <a:solidFill>
                  <a:srgbClr val="000000"/>
                </a:solidFill>
                <a:effectLst/>
                <a:latin typeface="LinLibertineT"/>
                <a:ea typeface="+mn-ea"/>
                <a:cs typeface="+mn-cs"/>
              </a:rPr>
            </a:br>
            <a:r>
              <a:rPr lang="en-US" altLang="zh-CN" sz="1800" b="0" i="0" kern="1200" dirty="0">
                <a:solidFill>
                  <a:srgbClr val="000000"/>
                </a:solidFill>
                <a:effectLst/>
                <a:latin typeface="LinLibertineT"/>
                <a:ea typeface="+mn-ea"/>
                <a:cs typeface="+mn-cs"/>
              </a:rPr>
              <a:t>angle is less than 90 degree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200" dirty="0">
                <a:solidFill>
                  <a:srgbClr val="000000"/>
                </a:solidFill>
                <a:effectLst/>
                <a:latin typeface="LinLibertineT"/>
                <a:ea typeface="+mn-ea"/>
                <a:cs typeface="+mn-cs"/>
              </a:rPr>
              <a:t>Second, in the case of through-obstacle transmission, Rustle can still achieve decent performance.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i="0" kern="1200" dirty="0">
              <a:solidFill>
                <a:srgbClr val="000000"/>
              </a:solidFill>
              <a:effectLst/>
              <a:latin typeface="LinLibertine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200" dirty="0">
                <a:solidFill>
                  <a:srgbClr val="000000"/>
                </a:solidFill>
                <a:effectLst/>
                <a:latin typeface="LinLibertineT"/>
                <a:ea typeface="+mn-ea"/>
                <a:cs typeface="+mn-cs"/>
              </a:rPr>
              <a:t>And these two figures shows the heat maps of BER and the eavesdropper’s error rate  in detecting the communication.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200" dirty="0">
                <a:solidFill>
                  <a:srgbClr val="000000"/>
                </a:solidFill>
                <a:effectLst/>
                <a:latin typeface="LinLibertineT"/>
                <a:ea typeface="+mn-ea"/>
                <a:cs typeface="+mn-cs"/>
              </a:rPr>
              <a:t>As can be seen, in more than 85% area in the apartment, the eavesdropper’s error rate is higher than 90%</a:t>
            </a:r>
            <a:r>
              <a:rPr lang="zh-CN" altLang="en-US" sz="1800" b="0" i="0" kern="1200" dirty="0">
                <a:solidFill>
                  <a:srgbClr val="000000"/>
                </a:solidFill>
                <a:effectLst/>
                <a:latin typeface="LinLibertineT"/>
                <a:ea typeface="+mn-ea"/>
                <a:cs typeface="+mn-cs"/>
              </a:rPr>
              <a:t>，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while the coverage for the legitimate transmission is higher than 95%.</a:t>
            </a:r>
            <a:r>
              <a:rPr lang="en-US" altLang="zh-CN" sz="2800" dirty="0"/>
              <a:t> </a:t>
            </a:r>
            <a:br>
              <a:rPr lang="en-US" altLang="zh-CN" sz="2800" dirty="0"/>
            </a:br>
            <a:endParaRPr lang="en-US" altLang="zh-CN" sz="1800" b="0" i="0" kern="1200" dirty="0">
              <a:solidFill>
                <a:srgbClr val="000000"/>
              </a:solidFill>
              <a:effectLst/>
              <a:latin typeface="LinLibertine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sz="1800" b="0" i="0" kern="1200" dirty="0">
                <a:solidFill>
                  <a:srgbClr val="000000"/>
                </a:solidFill>
                <a:effectLst/>
                <a:latin typeface="LinLibertineT"/>
                <a:ea typeface="+mn-ea"/>
                <a:cs typeface="+mn-cs"/>
              </a:rPr>
            </a:br>
            <a:r>
              <a:rPr lang="en-US" altLang="zh-CN" sz="1800" b="0" i="0" kern="1200" dirty="0">
                <a:solidFill>
                  <a:srgbClr val="000000"/>
                </a:solidFill>
                <a:effectLst/>
                <a:latin typeface="LinLibertineT"/>
                <a:ea typeface="+mn-ea"/>
                <a:cs typeface="+mn-cs"/>
              </a:rPr>
              <a:t> </a:t>
            </a:r>
            <a:br>
              <a:rPr lang="en-US" altLang="zh-CN" sz="1800" b="0" i="0" kern="1200" dirty="0">
                <a:solidFill>
                  <a:srgbClr val="000000"/>
                </a:solidFill>
                <a:effectLst/>
                <a:latin typeface="LinLibertineT"/>
                <a:ea typeface="+mn-ea"/>
                <a:cs typeface="+mn-cs"/>
              </a:rPr>
            </a:b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9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FF"/>
                </a:solidFill>
                <a:effectLst/>
                <a:latin typeface="LinLibertineT"/>
              </a:rPr>
              <a:t>For example, wearable devices may share user’s health conditions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FF"/>
                </a:solidFill>
                <a:effectLst/>
                <a:latin typeface="LinLibertineT"/>
              </a:rPr>
              <a:t>D2D communication for authentication may leak user’s password</a:t>
            </a:r>
            <a:br>
              <a:rPr lang="en-US" altLang="zh-CN" dirty="0"/>
            </a:b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And, besides the data that shared between the IoT devices,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 the features of the wireless signal itself can also leak private information.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latin typeface="LinLibertineT"/>
              </a:rPr>
              <a:t> </a:t>
            </a:r>
            <a:endParaRPr lang="en-US" altLang="zh-CN" sz="18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For example, by observing how the user affects the features of the wireless signal, we can infer user’s </a:t>
            </a:r>
            <a:r>
              <a:rPr lang="en-US" altLang="zh-CN" sz="1800" dirty="0"/>
              <a:t>activity.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So, an urgent problem now is: how to make the communication undetectable by the attacker.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3674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conclusion, we propose a new form of modulation, which embeds information in a series of mutually uncorrelated noise sequences.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proposed method is reliable and efficient, and more importantly it is easy to deploy on IoT devices.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implement the system on commodity hardware and evaluated its performance with extensive experiments.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6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 you so much for your attention</a:t>
            </a:r>
          </a:p>
          <a:p>
            <a:r>
              <a:rPr lang="en-US" altLang="zh-CN" dirty="0"/>
              <a:t>I’m happy to take your question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26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A potential solution is to hide</a:t>
            </a:r>
            <a:r>
              <a:rPr lang="en-US" altLang="zh-CN" sz="1800" b="0" i="1" dirty="0">
                <a:solidFill>
                  <a:srgbClr val="000000"/>
                </a:solidFill>
                <a:effectLst/>
                <a:latin typeface="LinLibertineTI"/>
              </a:rPr>
              <a:t>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the communication leveraging the wireless channel.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Specifically, suppose the transmitted signal is x. The received signal is x multiplies the channel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ensure that the eavesdropper cannot detect the signal x, we can randomize the channel to hide any pattern in the signal.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in these methods, we need to ensure that the transmitter’s ability to hide the signal is higher than the eavesdropper’s ability to extract the signal.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that the eavesdropper can use either advanced receiving hardware or advanced signal processing technology.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We can never win the battle using IoT devices.</a:t>
            </a: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74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dirty="0">
                <a:solidFill>
                  <a:srgbClr val="000000"/>
                </a:solidFill>
                <a:effectLst/>
                <a:latin typeface="LinLibertineT"/>
              </a:rPr>
              <a:t>A potential solution is to hide</a:t>
            </a:r>
            <a:r>
              <a:rPr lang="en-US" altLang="zh-CN" sz="1200" b="0" i="1" dirty="0">
                <a:solidFill>
                  <a:srgbClr val="000000"/>
                </a:solidFill>
                <a:effectLst/>
                <a:latin typeface="LinLibertineTI"/>
              </a:rPr>
              <a:t> 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LinLibertineT"/>
              </a:rPr>
              <a:t>the communication leveraging the channel that the signal propagates through.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dirty="0">
                <a:solidFill>
                  <a:srgbClr val="000000"/>
                </a:solidFill>
                <a:effectLst/>
                <a:latin typeface="LinLibertineT"/>
              </a:rPr>
              <a:t>Specifically, suppose the transmitted signal is x. The received signal is x multiplies by the channel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ensure that the eavesdropper cannot detect the signal x, we can randomize the channel to hide any pattern in the signal.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in these methods, we need to ensure that the transmitter’s ability to hide the signal is higher than the eavesdropper’s ability to extract the signal.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that the eavesdropper can use either advanced receiving hardware or advanced signal processing technology.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dirty="0">
                <a:solidFill>
                  <a:srgbClr val="000000"/>
                </a:solidFill>
                <a:effectLst/>
                <a:latin typeface="LinLibertineT"/>
              </a:rPr>
              <a:t>We can never win the battle using IoT devices.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89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To change the game, we do not try to hide the signal under randomized channel.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Instead, we directly randomize the signal itself.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Specifically, we design a communication system, which connects IoT devices with acoustic noise.</a:t>
            </a:r>
            <a:b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</a:b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This signal can be easily exchanged between the widely used speakers and microphones on IoT devices.</a:t>
            </a:r>
            <a:r>
              <a:rPr lang="en-US" altLang="zh-CN" sz="28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/>
              <a:t>We embed the information into the hidden pattern of the random signal.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/>
              <a:t>This pattern can be only seen by the legitimate receiver.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/>
              <a:t>While for the eavesdropper, the signal resembles a noise.</a:t>
            </a:r>
            <a:br>
              <a:rPr lang="en-US" altLang="zh-CN" sz="2800" dirty="0"/>
            </a:br>
            <a:b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941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Now the problem is: what kind of signal pattern is suitable for such furtive communication?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Our solution is to leverage the weak transitivity of signal’s correlation.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find that, for a sequence A, we can find a set of signal B1 to Bn, whose correlation with Sequence A is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While the mutual correlation between Sequence Bs can be controlled to be very low.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254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So,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we can embed information in a noise sequence by adjusting its correlation with a secret key.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And this secret key is shared by the legitimate transceivers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For example, we can generate a set of signal whose correlation with the secret key is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And we use these sequences to represent bit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We can also generate a set of signal whose correlation is -0.5, and use them to generate bit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And note that all those sequences are almost uncorrelated with each other.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Then the transmitter can use these sequence to embed its information like this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7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B6894E-4A77-4D61-AA26-D4FE3AC93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28FDFA4-FB40-4E58-A4BC-9E6000A3E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98BECF-2C58-4C07-88EB-DFD0C464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93B7-053A-4140-9AB2-539637441813}" type="datetime1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82132-1256-42E7-B098-477DAF89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A498EB-3504-4545-B514-6A66C80E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76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73212B-4B33-446C-8E2A-3C3E8BA1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D5885A-1A01-4200-A828-7957C69F5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7CAF09-A121-4CBB-B221-4011B07E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879-1A85-4EC9-8CE8-0B88B1E8A02C}" type="datetime1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3C35A4-5FAE-4A0D-AFA5-5271EDA1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44D06D-F7CB-42AA-A1EA-7B5058D8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39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32D1FB-5218-4DD2-B5DD-681471D3F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1FA366-A5F6-41E9-9FEC-F9F32C595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76935A-139F-40B8-9F56-65F04866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DD87-ABEB-4BED-8F9D-B8C8B1398A65}" type="datetime1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4E5BF5-433E-413C-AADD-8DEAEE17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3E54B8-4275-46ED-B47D-F286704E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13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287F92-AD40-47C1-AA67-B2A59E10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8F2A97-ADAD-42D8-BC38-0C8D4F838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717AE1-B764-4B4F-9331-4155F13A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8E7-7B2B-40ED-A9D2-8ECFB2A2EBC8}" type="datetime1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5FA29E-AB04-4AC0-99A5-FCBEF167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A42FEF-6564-409B-B7F1-F7823A68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22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A60CAE-1CD4-402E-86F6-BDC894A0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BB6CBD-8827-411A-AE7F-FB7AD9AA3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5CD119-63CA-4627-8084-EADE4CE3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3D22-8A12-4BC4-A688-C6996736425F}" type="datetime1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E90AE-913B-441D-BBE4-448EA27C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328B8-191A-45BB-A2B9-11481257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36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E11F5-6D0C-49A7-8CA4-9E5D090D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A7C6A8-FC3B-4F5F-8EA1-949756859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F2FB23-B49E-481E-822A-B309421AA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38C6EA-F82A-4A84-83CB-E348E960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BAFA-D1C0-4736-B30C-F2AFD71C359C}" type="datetime1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EF2C20-92EB-444B-A942-AB1B2B00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AB0001-098F-4FBB-918D-33BD6E61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5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3644A8-565B-43B9-90AA-D9A3ACF5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0A12A4-AD18-40C3-8A9F-A60AE5B39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6CDFFF-0D75-46D9-B412-61C9B503B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7A8539-0B16-4AAC-AE3A-AD7B286CB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4FA634-6CA5-4041-AEFE-8EA7AE55E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E64B1E0-2C28-41B3-BB29-83F6D798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303A-4EAF-445B-8F6F-15AFA26CB29F}" type="datetime1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8B8A65F-DC27-4E0E-8007-425B7490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17C3119-968B-4180-ABA3-5FECEDF0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39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737A94-6687-4715-8A49-1D7B99E92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0814B8-999D-4E19-B0F0-04175E94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FD6-BAAC-4B31-A652-04E8735130CC}" type="datetime1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E70F5A-50F6-4678-893B-0D6214A2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77BC13-94EA-4870-B479-D74E2A37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76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7305A0-D6B8-48B2-A3C7-371400B8A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EBC2-D2BE-4C5B-A7C4-117058B507B0}" type="datetime1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E70945-EE4C-41B3-96C7-67477BC5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668835-A3A0-479D-8ECF-E2CAC904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60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BA0EFA-5A7E-4365-9861-F95099F8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D5BAF3-79CA-4BFF-ABC7-32341273B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703366-1B83-45C3-9A44-60F58BB85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8196AF-99CF-4CF0-AC70-92062B37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CC9B-404F-404F-BFB9-ABFEF2BDCF9D}" type="datetime1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8DB87F-123C-45A8-B253-D6A51E48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E0B155-9322-4A78-B40F-3F1BEC42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94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8D673A-9D84-45F6-9339-A0BC891F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1509D9-07F1-4971-BD3A-038324A12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891FD4C-2224-41D9-9CC1-87F66148C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F6FC7C-C703-4953-9F18-182AFCB4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BDD6-78DE-4E8E-866D-C9BDFEA4001C}" type="datetime1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22EB27-8E69-412F-8AF4-B9808214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A1FD63-B405-4670-B3B9-AF5BD075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51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311D1E6-6A42-40BA-86ED-2C582FE2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CC3548-FC5F-49D0-B530-6B875719D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07E7A3-C3E9-4B38-8C32-E9CAAF644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ADB6-0C23-494B-BB3E-565514C2663F}" type="datetime1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4F963A-DD96-418A-B116-F06E430C5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AA7385-53EA-4B87-BF15-1DA3E08BD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36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1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0.png"/><Relationship Id="rId4" Type="http://schemas.openxmlformats.org/officeDocument/2006/relationships/image" Target="../media/image36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2" Type="http://schemas.openxmlformats.org/officeDocument/2006/relationships/image" Target="../media/image3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0.png"/><Relationship Id="rId15" Type="http://schemas.openxmlformats.org/officeDocument/2006/relationships/image" Target="../media/image45.png"/><Relationship Id="rId10" Type="http://schemas.openxmlformats.org/officeDocument/2006/relationships/image" Target="../media/image43.png"/><Relationship Id="rId4" Type="http://schemas.openxmlformats.org/officeDocument/2006/relationships/image" Target="../media/image350.png"/><Relationship Id="rId1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26" Type="http://schemas.openxmlformats.org/officeDocument/2006/relationships/image" Target="../media/image42.png"/><Relationship Id="rId12" Type="http://schemas.openxmlformats.org/officeDocument/2006/relationships/image" Target="../media/image450.png"/><Relationship Id="rId17" Type="http://schemas.openxmlformats.org/officeDocument/2006/relationships/image" Target="../media/image49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80.png"/><Relationship Id="rId15" Type="http://schemas.openxmlformats.org/officeDocument/2006/relationships/image" Target="../media/image48.png"/><Relationship Id="rId23" Type="http://schemas.openxmlformats.org/officeDocument/2006/relationships/image" Target="../media/image53.png"/><Relationship Id="rId19" Type="http://schemas.openxmlformats.org/officeDocument/2006/relationships/image" Target="../media/image360.png"/><Relationship Id="rId22" Type="http://schemas.openxmlformats.org/officeDocument/2006/relationships/image" Target="../media/image52.png"/><Relationship Id="rId27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5.png"/><Relationship Id="rId7" Type="http://schemas.microsoft.com/office/2017/06/relationships/model3d" Target="../media/model3d1.glb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6.png"/><Relationship Id="rId5" Type="http://schemas.microsoft.com/office/2017/06/relationships/model3d" Target="../media/model3d1.glb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1.pn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0.png"/><Relationship Id="rId11" Type="http://schemas.openxmlformats.org/officeDocument/2006/relationships/image" Target="../media/image75.png"/><Relationship Id="rId5" Type="http://schemas.openxmlformats.org/officeDocument/2006/relationships/image" Target="../media/image63.png"/><Relationship Id="rId10" Type="http://schemas.openxmlformats.org/officeDocument/2006/relationships/image" Target="../media/image74.png"/><Relationship Id="rId9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0.png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11" Type="http://schemas.openxmlformats.org/officeDocument/2006/relationships/image" Target="../media/image74.png"/><Relationship Id="rId5" Type="http://schemas.openxmlformats.org/officeDocument/2006/relationships/image" Target="../media/image63.png"/><Relationship Id="rId10" Type="http://schemas.openxmlformats.org/officeDocument/2006/relationships/image" Target="../media/image73.png"/><Relationship Id="rId4" Type="http://schemas.openxmlformats.org/officeDocument/2006/relationships/image" Target="../media/image12.png"/><Relationship Id="rId9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137B18E-08B8-47E2-A2AE-6AFB733785A8}"/>
              </a:ext>
            </a:extLst>
          </p:cNvPr>
          <p:cNvSpPr/>
          <p:nvPr/>
        </p:nvSpPr>
        <p:spPr>
          <a:xfrm>
            <a:off x="-190501" y="0"/>
            <a:ext cx="124116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36D27BD-367E-4ACD-9489-B52351714802}"/>
              </a:ext>
            </a:extLst>
          </p:cNvPr>
          <p:cNvSpPr/>
          <p:nvPr/>
        </p:nvSpPr>
        <p:spPr>
          <a:xfrm>
            <a:off x="124968" y="1475946"/>
            <a:ext cx="1194206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4000" b="1" dirty="0">
                <a:solidFill>
                  <a:srgbClr val="D6C1D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Furtively Connecting IoT Devices </a:t>
            </a:r>
          </a:p>
          <a:p>
            <a:pPr algn="ctr">
              <a:spcAft>
                <a:spcPts val="600"/>
              </a:spcAft>
            </a:pPr>
            <a:r>
              <a:rPr lang="en-US" altLang="zh-CN" sz="4000" b="1" dirty="0">
                <a:solidFill>
                  <a:srgbClr val="D6C1D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with Acoustic Noise</a:t>
            </a:r>
            <a:endParaRPr lang="zh-CN" altLang="en-US" sz="4000" b="1" dirty="0">
              <a:solidFill>
                <a:srgbClr val="D6C1D9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64A54A-9AF1-485D-9195-B58B54F4580B}"/>
              </a:ext>
            </a:extLst>
          </p:cNvPr>
          <p:cNvSpPr txBox="1"/>
          <p:nvPr/>
        </p:nvSpPr>
        <p:spPr>
          <a:xfrm>
            <a:off x="-177548" y="4168433"/>
            <a:ext cx="1241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School of Electronic Information and Electrical Engineering, </a:t>
            </a:r>
            <a:r>
              <a:rPr lang="en-US" altLang="zh-CN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Shanghai Jiao Tong University</a:t>
            </a:r>
          </a:p>
          <a:p>
            <a:pPr algn="ctr"/>
            <a:r>
              <a:rPr lang="en-US" altLang="zh-CN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School of Software and </a:t>
            </a:r>
            <a:r>
              <a:rPr lang="en-US" altLang="zh-CN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BNRist</a:t>
            </a:r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Tsinghua University</a:t>
            </a:r>
            <a:endParaRPr lang="en-US" altLang="zh-CN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F0D630C-9EB8-4FF1-8BE0-AE3F5BE987B5}"/>
              </a:ext>
            </a:extLst>
          </p:cNvPr>
          <p:cNvSpPr txBox="1">
            <a:spLocks/>
          </p:cNvSpPr>
          <p:nvPr/>
        </p:nvSpPr>
        <p:spPr>
          <a:xfrm>
            <a:off x="1958770" y="3548584"/>
            <a:ext cx="8113078" cy="2317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zh-CN" sz="2400" b="1" dirty="0">
                <a:solidFill>
                  <a:srgbClr val="D6C1D9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Meng Jin</a:t>
            </a:r>
            <a:r>
              <a:rPr lang="en-US" altLang="zh-CN" sz="2400" b="1" baseline="30000" dirty="0">
                <a:solidFill>
                  <a:srgbClr val="D6C1D9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1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, Yuan He</a:t>
            </a:r>
            <a:r>
              <a:rPr lang="en-US" altLang="zh-CN" sz="2400" baseline="30000" dirty="0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, </a:t>
            </a:r>
            <a:r>
              <a:rPr lang="en-US" altLang="zh-CN" sz="2400" dirty="0" err="1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Yunhao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 Liu</a:t>
            </a:r>
            <a:r>
              <a:rPr lang="en-US" altLang="zh-CN" sz="2400" baseline="30000" dirty="0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 , </a:t>
            </a:r>
            <a:r>
              <a:rPr lang="en-US" altLang="zh-CN" sz="2400" dirty="0" err="1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Xinbing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 Wang</a:t>
            </a:r>
            <a:r>
              <a:rPr lang="en-US" altLang="zh-CN" sz="2400" baseline="30000" dirty="0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1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989DA60-0BF7-4012-BB1E-D66E08A88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147" y="5173931"/>
            <a:ext cx="1412837" cy="1407035"/>
          </a:xfrm>
          <a:prstGeom prst="ellipse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B27E746-0EAB-4AA5-974C-961D4FF82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438" y="5157639"/>
            <a:ext cx="1413610" cy="1407035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7982998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0294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Furtive modulation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95D644C4-45E1-4730-8632-E627B25234C7}"/>
              </a:ext>
            </a:extLst>
          </p:cNvPr>
          <p:cNvGrpSpPr/>
          <p:nvPr/>
        </p:nvGrpSpPr>
        <p:grpSpPr>
          <a:xfrm>
            <a:off x="4377912" y="2951429"/>
            <a:ext cx="1827424" cy="613574"/>
            <a:chOff x="7132781" y="3991803"/>
            <a:chExt cx="2028614" cy="613574"/>
          </a:xfrm>
        </p:grpSpPr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05BCDC55-3B21-41FE-9248-B39E9935C90C}"/>
                </a:ext>
              </a:extLst>
            </p:cNvPr>
            <p:cNvSpPr/>
            <p:nvPr/>
          </p:nvSpPr>
          <p:spPr>
            <a:xfrm>
              <a:off x="7163261" y="3991803"/>
              <a:ext cx="1998134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2D7B"/>
                </a:solidFill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A5CBC491-9BEB-4B3F-8C7D-E5713E39B2EA}"/>
                </a:ext>
              </a:extLst>
            </p:cNvPr>
            <p:cNvSpPr/>
            <p:nvPr/>
          </p:nvSpPr>
          <p:spPr>
            <a:xfrm>
              <a:off x="7132781" y="4298590"/>
              <a:ext cx="51994" cy="296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111" name="任意多边形: 形状 110">
            <a:extLst>
              <a:ext uri="{FF2B5EF4-FFF2-40B4-BE49-F238E27FC236}">
                <a16:creationId xmlns:a16="http://schemas.microsoft.com/office/drawing/2014/main" id="{057D1153-FD17-4017-A29C-8179735BA4C7}"/>
              </a:ext>
            </a:extLst>
          </p:cNvPr>
          <p:cNvSpPr/>
          <p:nvPr/>
        </p:nvSpPr>
        <p:spPr>
          <a:xfrm>
            <a:off x="2735204" y="2948473"/>
            <a:ext cx="1717310" cy="613574"/>
          </a:xfrm>
          <a:custGeom>
            <a:avLst/>
            <a:gdLst>
              <a:gd name="connsiteX0" fmla="*/ 0 w 1998134"/>
              <a:gd name="connsiteY0" fmla="*/ 1109174 h 1430652"/>
              <a:gd name="connsiteX1" fmla="*/ 177800 w 1998134"/>
              <a:gd name="connsiteY1" fmla="*/ 465708 h 1430652"/>
              <a:gd name="connsiteX2" fmla="*/ 440267 w 1998134"/>
              <a:gd name="connsiteY2" fmla="*/ 1312374 h 1430652"/>
              <a:gd name="connsiteX3" fmla="*/ 516467 w 1998134"/>
              <a:gd name="connsiteY3" fmla="*/ 694308 h 1430652"/>
              <a:gd name="connsiteX4" fmla="*/ 609600 w 1998134"/>
              <a:gd name="connsiteY4" fmla="*/ 1032974 h 1430652"/>
              <a:gd name="connsiteX5" fmla="*/ 728134 w 1998134"/>
              <a:gd name="connsiteY5" fmla="*/ 41 h 1430652"/>
              <a:gd name="connsiteX6" fmla="*/ 939800 w 1998134"/>
              <a:gd name="connsiteY6" fmla="*/ 990641 h 1430652"/>
              <a:gd name="connsiteX7" fmla="*/ 1007534 w 1998134"/>
              <a:gd name="connsiteY7" fmla="*/ 677374 h 1430652"/>
              <a:gd name="connsiteX8" fmla="*/ 1168400 w 1998134"/>
              <a:gd name="connsiteY8" fmla="*/ 1100708 h 1430652"/>
              <a:gd name="connsiteX9" fmla="*/ 1270000 w 1998134"/>
              <a:gd name="connsiteY9" fmla="*/ 414908 h 1430652"/>
              <a:gd name="connsiteX10" fmla="*/ 1354667 w 1998134"/>
              <a:gd name="connsiteY10" fmla="*/ 1303908 h 1430652"/>
              <a:gd name="connsiteX11" fmla="*/ 1557867 w 1998134"/>
              <a:gd name="connsiteY11" fmla="*/ 321774 h 1430652"/>
              <a:gd name="connsiteX12" fmla="*/ 1845734 w 1998134"/>
              <a:gd name="connsiteY12" fmla="*/ 1413974 h 1430652"/>
              <a:gd name="connsiteX13" fmla="*/ 1998134 w 1998134"/>
              <a:gd name="connsiteY13" fmla="*/ 880574 h 143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8134" h="1430652">
                <a:moveTo>
                  <a:pt x="0" y="1109174"/>
                </a:moveTo>
                <a:cubicBezTo>
                  <a:pt x="52211" y="770507"/>
                  <a:pt x="104422" y="431841"/>
                  <a:pt x="177800" y="465708"/>
                </a:cubicBezTo>
                <a:cubicBezTo>
                  <a:pt x="251178" y="499575"/>
                  <a:pt x="383823" y="1274274"/>
                  <a:pt x="440267" y="1312374"/>
                </a:cubicBezTo>
                <a:cubicBezTo>
                  <a:pt x="496712" y="1350474"/>
                  <a:pt x="488245" y="740875"/>
                  <a:pt x="516467" y="694308"/>
                </a:cubicBezTo>
                <a:cubicBezTo>
                  <a:pt x="544689" y="647741"/>
                  <a:pt x="574322" y="1148685"/>
                  <a:pt x="609600" y="1032974"/>
                </a:cubicBezTo>
                <a:cubicBezTo>
                  <a:pt x="644878" y="917263"/>
                  <a:pt x="673101" y="7096"/>
                  <a:pt x="728134" y="41"/>
                </a:cubicBezTo>
                <a:cubicBezTo>
                  <a:pt x="783167" y="-7014"/>
                  <a:pt x="893233" y="877752"/>
                  <a:pt x="939800" y="990641"/>
                </a:cubicBezTo>
                <a:cubicBezTo>
                  <a:pt x="986367" y="1103530"/>
                  <a:pt x="969434" y="659030"/>
                  <a:pt x="1007534" y="677374"/>
                </a:cubicBezTo>
                <a:cubicBezTo>
                  <a:pt x="1045634" y="695718"/>
                  <a:pt x="1124656" y="1144452"/>
                  <a:pt x="1168400" y="1100708"/>
                </a:cubicBezTo>
                <a:cubicBezTo>
                  <a:pt x="1212144" y="1056964"/>
                  <a:pt x="1238956" y="381041"/>
                  <a:pt x="1270000" y="414908"/>
                </a:cubicBezTo>
                <a:cubicBezTo>
                  <a:pt x="1301044" y="448775"/>
                  <a:pt x="1306689" y="1319430"/>
                  <a:pt x="1354667" y="1303908"/>
                </a:cubicBezTo>
                <a:cubicBezTo>
                  <a:pt x="1402645" y="1288386"/>
                  <a:pt x="1476023" y="303430"/>
                  <a:pt x="1557867" y="321774"/>
                </a:cubicBezTo>
                <a:cubicBezTo>
                  <a:pt x="1639711" y="340118"/>
                  <a:pt x="1772356" y="1320841"/>
                  <a:pt x="1845734" y="1413974"/>
                </a:cubicBezTo>
                <a:cubicBezTo>
                  <a:pt x="1919112" y="1507107"/>
                  <a:pt x="1958623" y="1193840"/>
                  <a:pt x="1998134" y="880574"/>
                </a:cubicBezTo>
              </a:path>
            </a:pathLst>
          </a:custGeom>
          <a:ln w="28575">
            <a:solidFill>
              <a:srgbClr val="5B2D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B2D7B"/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AF5FA41-5FD7-4A5B-9802-7DAAFF30A740}"/>
              </a:ext>
            </a:extLst>
          </p:cNvPr>
          <p:cNvGrpSpPr/>
          <p:nvPr/>
        </p:nvGrpSpPr>
        <p:grpSpPr>
          <a:xfrm flipH="1">
            <a:off x="6208971" y="2926238"/>
            <a:ext cx="1838951" cy="613574"/>
            <a:chOff x="8035865" y="5061378"/>
            <a:chExt cx="1289265" cy="613574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EBD1C8C-4C39-4AF3-887B-046384B9B507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5B2D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1BCB302-D0C6-45C6-A8A0-1E11DB68DD1B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D3D5AB1-EAAD-43C6-8F41-7012C3F4B326}"/>
              </a:ext>
            </a:extLst>
          </p:cNvPr>
          <p:cNvGrpSpPr/>
          <p:nvPr/>
        </p:nvGrpSpPr>
        <p:grpSpPr>
          <a:xfrm>
            <a:off x="2706880" y="2899086"/>
            <a:ext cx="1767840" cy="3326097"/>
            <a:chOff x="3203583" y="2808506"/>
            <a:chExt cx="1767840" cy="13716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FBA6D12-16C6-4D39-BD81-DFCB1ED69EE9}"/>
                </a:ext>
              </a:extLst>
            </p:cNvPr>
            <p:cNvCxnSpPr/>
            <p:nvPr/>
          </p:nvCxnSpPr>
          <p:spPr>
            <a:xfrm>
              <a:off x="3203583" y="2808506"/>
              <a:ext cx="0" cy="137160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6D158E5-E595-4138-A3C2-9AEE09F897EF}"/>
                </a:ext>
              </a:extLst>
            </p:cNvPr>
            <p:cNvCxnSpPr/>
            <p:nvPr/>
          </p:nvCxnSpPr>
          <p:spPr>
            <a:xfrm>
              <a:off x="4971423" y="2808506"/>
              <a:ext cx="0" cy="137160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976066C-B9B5-4460-99F7-2A63258E22BD}"/>
                  </a:ext>
                </a:extLst>
              </p:cNvPr>
              <p:cNvSpPr txBox="1"/>
              <p:nvPr/>
            </p:nvSpPr>
            <p:spPr>
              <a:xfrm>
                <a:off x="2859543" y="5251163"/>
                <a:ext cx="14625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976066C-B9B5-4460-99F7-2A63258E2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543" y="5251163"/>
                <a:ext cx="1462515" cy="246221"/>
              </a:xfrm>
              <a:prstGeom prst="rect">
                <a:avLst/>
              </a:prstGeom>
              <a:blipFill>
                <a:blip r:embed="rId4"/>
                <a:stretch>
                  <a:fillRect l="-833" r="-2500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BFB14C9-7311-42C9-B008-A0E9CCDF0CBF}"/>
              </a:ext>
            </a:extLst>
          </p:cNvPr>
          <p:cNvSpPr txBox="1"/>
          <p:nvPr/>
        </p:nvSpPr>
        <p:spPr>
          <a:xfrm>
            <a:off x="3407927" y="55415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DEAA801-E368-4406-BA46-09CD01D1E4D8}"/>
              </a:ext>
            </a:extLst>
          </p:cNvPr>
          <p:cNvGrpSpPr/>
          <p:nvPr/>
        </p:nvGrpSpPr>
        <p:grpSpPr>
          <a:xfrm>
            <a:off x="7900722" y="2918757"/>
            <a:ext cx="1822464" cy="613574"/>
            <a:chOff x="8035865" y="5061378"/>
            <a:chExt cx="1289265" cy="613574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ADBB614-B5A8-4806-9B75-60D2D713673E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266D691-45D8-4F73-B476-C3F6E3D95466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8A32C51F-FDE9-466B-BC52-DD2FCB092D4F}"/>
              </a:ext>
            </a:extLst>
          </p:cNvPr>
          <p:cNvSpPr txBox="1"/>
          <p:nvPr/>
        </p:nvSpPr>
        <p:spPr>
          <a:xfrm>
            <a:off x="748479" y="1555776"/>
            <a:ext cx="11182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Embed the information to each noise sequence by adjusting its correlation with a “key” sequence.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4" descr="Administration Icons &amp; Symbols">
            <a:extLst>
              <a:ext uri="{FF2B5EF4-FFF2-40B4-BE49-F238E27FC236}">
                <a16:creationId xmlns:a16="http://schemas.microsoft.com/office/drawing/2014/main" id="{10E63ABC-1C30-4F67-8EFB-83CF665B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2750682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dministration Icons &amp; Symbols">
            <a:extLst>
              <a:ext uri="{FF2B5EF4-FFF2-40B4-BE49-F238E27FC236}">
                <a16:creationId xmlns:a16="http://schemas.microsoft.com/office/drawing/2014/main" id="{285B4818-CC67-4F57-8335-0E20DCD2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3994851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37F6A0F-525E-4B12-A3D2-01617668713F}"/>
              </a:ext>
            </a:extLst>
          </p:cNvPr>
          <p:cNvSpPr/>
          <p:nvPr/>
        </p:nvSpPr>
        <p:spPr>
          <a:xfrm>
            <a:off x="2721453" y="4198999"/>
            <a:ext cx="1749891" cy="613574"/>
          </a:xfrm>
          <a:custGeom>
            <a:avLst/>
            <a:gdLst>
              <a:gd name="connsiteX0" fmla="*/ 0 w 2578100"/>
              <a:gd name="connsiteY0" fmla="*/ 787531 h 863763"/>
              <a:gd name="connsiteX1" fmla="*/ 241300 w 2578100"/>
              <a:gd name="connsiteY1" fmla="*/ 444631 h 863763"/>
              <a:gd name="connsiteX2" fmla="*/ 495300 w 2578100"/>
              <a:gd name="connsiteY2" fmla="*/ 863731 h 863763"/>
              <a:gd name="connsiteX3" fmla="*/ 927100 w 2578100"/>
              <a:gd name="connsiteY3" fmla="*/ 419231 h 863763"/>
              <a:gd name="connsiteX4" fmla="*/ 1092200 w 2578100"/>
              <a:gd name="connsiteY4" fmla="*/ 736731 h 863763"/>
              <a:gd name="connsiteX5" fmla="*/ 1384300 w 2578100"/>
              <a:gd name="connsiteY5" fmla="*/ 131 h 863763"/>
              <a:gd name="connsiteX6" fmla="*/ 1701800 w 2578100"/>
              <a:gd name="connsiteY6" fmla="*/ 673231 h 863763"/>
              <a:gd name="connsiteX7" fmla="*/ 1905000 w 2578100"/>
              <a:gd name="connsiteY7" fmla="*/ 317631 h 863763"/>
              <a:gd name="connsiteX8" fmla="*/ 1981200 w 2578100"/>
              <a:gd name="connsiteY8" fmla="*/ 647831 h 863763"/>
              <a:gd name="connsiteX9" fmla="*/ 2222500 w 2578100"/>
              <a:gd name="connsiteY9" fmla="*/ 457331 h 863763"/>
              <a:gd name="connsiteX10" fmla="*/ 2400300 w 2578100"/>
              <a:gd name="connsiteY10" fmla="*/ 838331 h 863763"/>
              <a:gd name="connsiteX11" fmla="*/ 2514600 w 2578100"/>
              <a:gd name="connsiteY11" fmla="*/ 609731 h 863763"/>
              <a:gd name="connsiteX12" fmla="*/ 2578100 w 2578100"/>
              <a:gd name="connsiteY12" fmla="*/ 774831 h 86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8100" h="863763">
                <a:moveTo>
                  <a:pt x="0" y="787531"/>
                </a:moveTo>
                <a:cubicBezTo>
                  <a:pt x="79375" y="609731"/>
                  <a:pt x="158750" y="431931"/>
                  <a:pt x="241300" y="444631"/>
                </a:cubicBezTo>
                <a:cubicBezTo>
                  <a:pt x="323850" y="457331"/>
                  <a:pt x="381000" y="867964"/>
                  <a:pt x="495300" y="863731"/>
                </a:cubicBezTo>
                <a:cubicBezTo>
                  <a:pt x="609600" y="859498"/>
                  <a:pt x="827617" y="440398"/>
                  <a:pt x="927100" y="419231"/>
                </a:cubicBezTo>
                <a:cubicBezTo>
                  <a:pt x="1026583" y="398064"/>
                  <a:pt x="1016000" y="806581"/>
                  <a:pt x="1092200" y="736731"/>
                </a:cubicBezTo>
                <a:cubicBezTo>
                  <a:pt x="1168400" y="666881"/>
                  <a:pt x="1282700" y="10714"/>
                  <a:pt x="1384300" y="131"/>
                </a:cubicBezTo>
                <a:cubicBezTo>
                  <a:pt x="1485900" y="-10452"/>
                  <a:pt x="1615017" y="620314"/>
                  <a:pt x="1701800" y="673231"/>
                </a:cubicBezTo>
                <a:cubicBezTo>
                  <a:pt x="1788583" y="726148"/>
                  <a:pt x="1858433" y="321864"/>
                  <a:pt x="1905000" y="317631"/>
                </a:cubicBezTo>
                <a:cubicBezTo>
                  <a:pt x="1951567" y="313398"/>
                  <a:pt x="1928283" y="624548"/>
                  <a:pt x="1981200" y="647831"/>
                </a:cubicBezTo>
                <a:cubicBezTo>
                  <a:pt x="2034117" y="671114"/>
                  <a:pt x="2152650" y="425581"/>
                  <a:pt x="2222500" y="457331"/>
                </a:cubicBezTo>
                <a:cubicBezTo>
                  <a:pt x="2292350" y="489081"/>
                  <a:pt x="2351617" y="812931"/>
                  <a:pt x="2400300" y="838331"/>
                </a:cubicBezTo>
                <a:cubicBezTo>
                  <a:pt x="2448983" y="863731"/>
                  <a:pt x="2484967" y="620314"/>
                  <a:pt x="2514600" y="609731"/>
                </a:cubicBezTo>
                <a:cubicBezTo>
                  <a:pt x="2544233" y="599148"/>
                  <a:pt x="2561166" y="686989"/>
                  <a:pt x="2578100" y="774831"/>
                </a:cubicBezTo>
              </a:path>
            </a:pathLst>
          </a:custGeom>
          <a:ln w="28575">
            <a:solidFill>
              <a:srgbClr val="D24C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24C4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611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Furtive modulation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95D644C4-45E1-4730-8632-E627B25234C7}"/>
              </a:ext>
            </a:extLst>
          </p:cNvPr>
          <p:cNvGrpSpPr/>
          <p:nvPr/>
        </p:nvGrpSpPr>
        <p:grpSpPr>
          <a:xfrm>
            <a:off x="4377912" y="2951429"/>
            <a:ext cx="1827424" cy="613574"/>
            <a:chOff x="7132781" y="3991803"/>
            <a:chExt cx="2028614" cy="613574"/>
          </a:xfrm>
        </p:grpSpPr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05BCDC55-3B21-41FE-9248-B39E9935C90C}"/>
                </a:ext>
              </a:extLst>
            </p:cNvPr>
            <p:cNvSpPr/>
            <p:nvPr/>
          </p:nvSpPr>
          <p:spPr>
            <a:xfrm>
              <a:off x="7163261" y="3991803"/>
              <a:ext cx="1998134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2D7B"/>
                </a:solidFill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A5CBC491-9BEB-4B3F-8C7D-E5713E39B2EA}"/>
                </a:ext>
              </a:extLst>
            </p:cNvPr>
            <p:cNvSpPr/>
            <p:nvPr/>
          </p:nvSpPr>
          <p:spPr>
            <a:xfrm>
              <a:off x="7132781" y="4298590"/>
              <a:ext cx="51994" cy="296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111" name="任意多边形: 形状 110">
            <a:extLst>
              <a:ext uri="{FF2B5EF4-FFF2-40B4-BE49-F238E27FC236}">
                <a16:creationId xmlns:a16="http://schemas.microsoft.com/office/drawing/2014/main" id="{057D1153-FD17-4017-A29C-8179735BA4C7}"/>
              </a:ext>
            </a:extLst>
          </p:cNvPr>
          <p:cNvSpPr/>
          <p:nvPr/>
        </p:nvSpPr>
        <p:spPr>
          <a:xfrm>
            <a:off x="2735204" y="2948473"/>
            <a:ext cx="1717310" cy="613574"/>
          </a:xfrm>
          <a:custGeom>
            <a:avLst/>
            <a:gdLst>
              <a:gd name="connsiteX0" fmla="*/ 0 w 1998134"/>
              <a:gd name="connsiteY0" fmla="*/ 1109174 h 1430652"/>
              <a:gd name="connsiteX1" fmla="*/ 177800 w 1998134"/>
              <a:gd name="connsiteY1" fmla="*/ 465708 h 1430652"/>
              <a:gd name="connsiteX2" fmla="*/ 440267 w 1998134"/>
              <a:gd name="connsiteY2" fmla="*/ 1312374 h 1430652"/>
              <a:gd name="connsiteX3" fmla="*/ 516467 w 1998134"/>
              <a:gd name="connsiteY3" fmla="*/ 694308 h 1430652"/>
              <a:gd name="connsiteX4" fmla="*/ 609600 w 1998134"/>
              <a:gd name="connsiteY4" fmla="*/ 1032974 h 1430652"/>
              <a:gd name="connsiteX5" fmla="*/ 728134 w 1998134"/>
              <a:gd name="connsiteY5" fmla="*/ 41 h 1430652"/>
              <a:gd name="connsiteX6" fmla="*/ 939800 w 1998134"/>
              <a:gd name="connsiteY6" fmla="*/ 990641 h 1430652"/>
              <a:gd name="connsiteX7" fmla="*/ 1007534 w 1998134"/>
              <a:gd name="connsiteY7" fmla="*/ 677374 h 1430652"/>
              <a:gd name="connsiteX8" fmla="*/ 1168400 w 1998134"/>
              <a:gd name="connsiteY8" fmla="*/ 1100708 h 1430652"/>
              <a:gd name="connsiteX9" fmla="*/ 1270000 w 1998134"/>
              <a:gd name="connsiteY9" fmla="*/ 414908 h 1430652"/>
              <a:gd name="connsiteX10" fmla="*/ 1354667 w 1998134"/>
              <a:gd name="connsiteY10" fmla="*/ 1303908 h 1430652"/>
              <a:gd name="connsiteX11" fmla="*/ 1557867 w 1998134"/>
              <a:gd name="connsiteY11" fmla="*/ 321774 h 1430652"/>
              <a:gd name="connsiteX12" fmla="*/ 1845734 w 1998134"/>
              <a:gd name="connsiteY12" fmla="*/ 1413974 h 1430652"/>
              <a:gd name="connsiteX13" fmla="*/ 1998134 w 1998134"/>
              <a:gd name="connsiteY13" fmla="*/ 880574 h 143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8134" h="1430652">
                <a:moveTo>
                  <a:pt x="0" y="1109174"/>
                </a:moveTo>
                <a:cubicBezTo>
                  <a:pt x="52211" y="770507"/>
                  <a:pt x="104422" y="431841"/>
                  <a:pt x="177800" y="465708"/>
                </a:cubicBezTo>
                <a:cubicBezTo>
                  <a:pt x="251178" y="499575"/>
                  <a:pt x="383823" y="1274274"/>
                  <a:pt x="440267" y="1312374"/>
                </a:cubicBezTo>
                <a:cubicBezTo>
                  <a:pt x="496712" y="1350474"/>
                  <a:pt x="488245" y="740875"/>
                  <a:pt x="516467" y="694308"/>
                </a:cubicBezTo>
                <a:cubicBezTo>
                  <a:pt x="544689" y="647741"/>
                  <a:pt x="574322" y="1148685"/>
                  <a:pt x="609600" y="1032974"/>
                </a:cubicBezTo>
                <a:cubicBezTo>
                  <a:pt x="644878" y="917263"/>
                  <a:pt x="673101" y="7096"/>
                  <a:pt x="728134" y="41"/>
                </a:cubicBezTo>
                <a:cubicBezTo>
                  <a:pt x="783167" y="-7014"/>
                  <a:pt x="893233" y="877752"/>
                  <a:pt x="939800" y="990641"/>
                </a:cubicBezTo>
                <a:cubicBezTo>
                  <a:pt x="986367" y="1103530"/>
                  <a:pt x="969434" y="659030"/>
                  <a:pt x="1007534" y="677374"/>
                </a:cubicBezTo>
                <a:cubicBezTo>
                  <a:pt x="1045634" y="695718"/>
                  <a:pt x="1124656" y="1144452"/>
                  <a:pt x="1168400" y="1100708"/>
                </a:cubicBezTo>
                <a:cubicBezTo>
                  <a:pt x="1212144" y="1056964"/>
                  <a:pt x="1238956" y="381041"/>
                  <a:pt x="1270000" y="414908"/>
                </a:cubicBezTo>
                <a:cubicBezTo>
                  <a:pt x="1301044" y="448775"/>
                  <a:pt x="1306689" y="1319430"/>
                  <a:pt x="1354667" y="1303908"/>
                </a:cubicBezTo>
                <a:cubicBezTo>
                  <a:pt x="1402645" y="1288386"/>
                  <a:pt x="1476023" y="303430"/>
                  <a:pt x="1557867" y="321774"/>
                </a:cubicBezTo>
                <a:cubicBezTo>
                  <a:pt x="1639711" y="340118"/>
                  <a:pt x="1772356" y="1320841"/>
                  <a:pt x="1845734" y="1413974"/>
                </a:cubicBezTo>
                <a:cubicBezTo>
                  <a:pt x="1919112" y="1507107"/>
                  <a:pt x="1958623" y="1193840"/>
                  <a:pt x="1998134" y="880574"/>
                </a:cubicBezTo>
              </a:path>
            </a:pathLst>
          </a:custGeom>
          <a:ln w="28575">
            <a:solidFill>
              <a:srgbClr val="5B2D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B2D7B"/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AF5FA41-5FD7-4A5B-9802-7DAAFF30A740}"/>
              </a:ext>
            </a:extLst>
          </p:cNvPr>
          <p:cNvGrpSpPr/>
          <p:nvPr/>
        </p:nvGrpSpPr>
        <p:grpSpPr>
          <a:xfrm flipH="1">
            <a:off x="6208971" y="2926238"/>
            <a:ext cx="1838951" cy="613574"/>
            <a:chOff x="8035865" y="5061378"/>
            <a:chExt cx="1289265" cy="613574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EBD1C8C-4C39-4AF3-887B-046384B9B507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5B2D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1BCB302-D0C6-45C6-A8A0-1E11DB68DD1B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D3D5AB1-EAAD-43C6-8F41-7012C3F4B326}"/>
              </a:ext>
            </a:extLst>
          </p:cNvPr>
          <p:cNvGrpSpPr/>
          <p:nvPr/>
        </p:nvGrpSpPr>
        <p:grpSpPr>
          <a:xfrm>
            <a:off x="2706880" y="2899086"/>
            <a:ext cx="1767840" cy="3326097"/>
            <a:chOff x="3203583" y="2808506"/>
            <a:chExt cx="1767840" cy="13716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FBA6D12-16C6-4D39-BD81-DFCB1ED69EE9}"/>
                </a:ext>
              </a:extLst>
            </p:cNvPr>
            <p:cNvCxnSpPr/>
            <p:nvPr/>
          </p:nvCxnSpPr>
          <p:spPr>
            <a:xfrm>
              <a:off x="3203583" y="2808506"/>
              <a:ext cx="0" cy="137160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6D158E5-E595-4138-A3C2-9AEE09F897EF}"/>
                </a:ext>
              </a:extLst>
            </p:cNvPr>
            <p:cNvCxnSpPr/>
            <p:nvPr/>
          </p:nvCxnSpPr>
          <p:spPr>
            <a:xfrm>
              <a:off x="4971423" y="2808506"/>
              <a:ext cx="0" cy="137160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976066C-B9B5-4460-99F7-2A63258E22BD}"/>
                  </a:ext>
                </a:extLst>
              </p:cNvPr>
              <p:cNvSpPr txBox="1"/>
              <p:nvPr/>
            </p:nvSpPr>
            <p:spPr>
              <a:xfrm>
                <a:off x="2859543" y="5251163"/>
                <a:ext cx="14625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976066C-B9B5-4460-99F7-2A63258E2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543" y="5251163"/>
                <a:ext cx="1462515" cy="246221"/>
              </a:xfrm>
              <a:prstGeom prst="rect">
                <a:avLst/>
              </a:prstGeom>
              <a:blipFill>
                <a:blip r:embed="rId3"/>
                <a:stretch>
                  <a:fillRect l="-833" r="-2500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BFB14C9-7311-42C9-B008-A0E9CCDF0CBF}"/>
              </a:ext>
            </a:extLst>
          </p:cNvPr>
          <p:cNvSpPr txBox="1"/>
          <p:nvPr/>
        </p:nvSpPr>
        <p:spPr>
          <a:xfrm>
            <a:off x="3407927" y="55415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DEAA801-E368-4406-BA46-09CD01D1E4D8}"/>
              </a:ext>
            </a:extLst>
          </p:cNvPr>
          <p:cNvGrpSpPr/>
          <p:nvPr/>
        </p:nvGrpSpPr>
        <p:grpSpPr>
          <a:xfrm>
            <a:off x="7900722" y="2918757"/>
            <a:ext cx="1822464" cy="613574"/>
            <a:chOff x="8035865" y="5061378"/>
            <a:chExt cx="1289265" cy="613574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ADBB614-B5A8-4806-9B75-60D2D713673E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266D691-45D8-4F73-B476-C3F6E3D95466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8A32C51F-FDE9-466B-BC52-DD2FCB092D4F}"/>
              </a:ext>
            </a:extLst>
          </p:cNvPr>
          <p:cNvSpPr txBox="1"/>
          <p:nvPr/>
        </p:nvSpPr>
        <p:spPr>
          <a:xfrm>
            <a:off x="748479" y="1555776"/>
            <a:ext cx="11182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Embed the information to each noise sequence by adjusting its correlation with a “key” sequence.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4" descr="Administration Icons &amp; Symbols">
            <a:extLst>
              <a:ext uri="{FF2B5EF4-FFF2-40B4-BE49-F238E27FC236}">
                <a16:creationId xmlns:a16="http://schemas.microsoft.com/office/drawing/2014/main" id="{10E63ABC-1C30-4F67-8EFB-83CF665B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2750682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dministration Icons &amp; Symbols">
            <a:extLst>
              <a:ext uri="{FF2B5EF4-FFF2-40B4-BE49-F238E27FC236}">
                <a16:creationId xmlns:a16="http://schemas.microsoft.com/office/drawing/2014/main" id="{285B4818-CC67-4F57-8335-0E20DCD2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3994851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37F6A0F-525E-4B12-A3D2-01617668713F}"/>
              </a:ext>
            </a:extLst>
          </p:cNvPr>
          <p:cNvSpPr/>
          <p:nvPr/>
        </p:nvSpPr>
        <p:spPr>
          <a:xfrm>
            <a:off x="4483010" y="4198999"/>
            <a:ext cx="1749891" cy="613574"/>
          </a:xfrm>
          <a:custGeom>
            <a:avLst/>
            <a:gdLst>
              <a:gd name="connsiteX0" fmla="*/ 0 w 2578100"/>
              <a:gd name="connsiteY0" fmla="*/ 787531 h 863763"/>
              <a:gd name="connsiteX1" fmla="*/ 241300 w 2578100"/>
              <a:gd name="connsiteY1" fmla="*/ 444631 h 863763"/>
              <a:gd name="connsiteX2" fmla="*/ 495300 w 2578100"/>
              <a:gd name="connsiteY2" fmla="*/ 863731 h 863763"/>
              <a:gd name="connsiteX3" fmla="*/ 927100 w 2578100"/>
              <a:gd name="connsiteY3" fmla="*/ 419231 h 863763"/>
              <a:gd name="connsiteX4" fmla="*/ 1092200 w 2578100"/>
              <a:gd name="connsiteY4" fmla="*/ 736731 h 863763"/>
              <a:gd name="connsiteX5" fmla="*/ 1384300 w 2578100"/>
              <a:gd name="connsiteY5" fmla="*/ 131 h 863763"/>
              <a:gd name="connsiteX6" fmla="*/ 1701800 w 2578100"/>
              <a:gd name="connsiteY6" fmla="*/ 673231 h 863763"/>
              <a:gd name="connsiteX7" fmla="*/ 1905000 w 2578100"/>
              <a:gd name="connsiteY7" fmla="*/ 317631 h 863763"/>
              <a:gd name="connsiteX8" fmla="*/ 1981200 w 2578100"/>
              <a:gd name="connsiteY8" fmla="*/ 647831 h 863763"/>
              <a:gd name="connsiteX9" fmla="*/ 2222500 w 2578100"/>
              <a:gd name="connsiteY9" fmla="*/ 457331 h 863763"/>
              <a:gd name="connsiteX10" fmla="*/ 2400300 w 2578100"/>
              <a:gd name="connsiteY10" fmla="*/ 838331 h 863763"/>
              <a:gd name="connsiteX11" fmla="*/ 2514600 w 2578100"/>
              <a:gd name="connsiteY11" fmla="*/ 609731 h 863763"/>
              <a:gd name="connsiteX12" fmla="*/ 2578100 w 2578100"/>
              <a:gd name="connsiteY12" fmla="*/ 774831 h 86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8100" h="863763">
                <a:moveTo>
                  <a:pt x="0" y="787531"/>
                </a:moveTo>
                <a:cubicBezTo>
                  <a:pt x="79375" y="609731"/>
                  <a:pt x="158750" y="431931"/>
                  <a:pt x="241300" y="444631"/>
                </a:cubicBezTo>
                <a:cubicBezTo>
                  <a:pt x="323850" y="457331"/>
                  <a:pt x="381000" y="867964"/>
                  <a:pt x="495300" y="863731"/>
                </a:cubicBezTo>
                <a:cubicBezTo>
                  <a:pt x="609600" y="859498"/>
                  <a:pt x="827617" y="440398"/>
                  <a:pt x="927100" y="419231"/>
                </a:cubicBezTo>
                <a:cubicBezTo>
                  <a:pt x="1026583" y="398064"/>
                  <a:pt x="1016000" y="806581"/>
                  <a:pt x="1092200" y="736731"/>
                </a:cubicBezTo>
                <a:cubicBezTo>
                  <a:pt x="1168400" y="666881"/>
                  <a:pt x="1282700" y="10714"/>
                  <a:pt x="1384300" y="131"/>
                </a:cubicBezTo>
                <a:cubicBezTo>
                  <a:pt x="1485900" y="-10452"/>
                  <a:pt x="1615017" y="620314"/>
                  <a:pt x="1701800" y="673231"/>
                </a:cubicBezTo>
                <a:cubicBezTo>
                  <a:pt x="1788583" y="726148"/>
                  <a:pt x="1858433" y="321864"/>
                  <a:pt x="1905000" y="317631"/>
                </a:cubicBezTo>
                <a:cubicBezTo>
                  <a:pt x="1951567" y="313398"/>
                  <a:pt x="1928283" y="624548"/>
                  <a:pt x="1981200" y="647831"/>
                </a:cubicBezTo>
                <a:cubicBezTo>
                  <a:pt x="2034117" y="671114"/>
                  <a:pt x="2152650" y="425581"/>
                  <a:pt x="2222500" y="457331"/>
                </a:cubicBezTo>
                <a:cubicBezTo>
                  <a:pt x="2292350" y="489081"/>
                  <a:pt x="2351617" y="812931"/>
                  <a:pt x="2400300" y="838331"/>
                </a:cubicBezTo>
                <a:cubicBezTo>
                  <a:pt x="2448983" y="863731"/>
                  <a:pt x="2484967" y="620314"/>
                  <a:pt x="2514600" y="609731"/>
                </a:cubicBezTo>
                <a:cubicBezTo>
                  <a:pt x="2544233" y="599148"/>
                  <a:pt x="2561166" y="686989"/>
                  <a:pt x="2578100" y="774831"/>
                </a:cubicBezTo>
              </a:path>
            </a:pathLst>
          </a:custGeom>
          <a:ln w="28575">
            <a:solidFill>
              <a:srgbClr val="D24C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24C4C"/>
              </a:solidFill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96D79F0-7CA5-4F24-BB18-AA72152DD9BB}"/>
              </a:ext>
            </a:extLst>
          </p:cNvPr>
          <p:cNvCxnSpPr>
            <a:cxnSpLocks/>
          </p:cNvCxnSpPr>
          <p:nvPr/>
        </p:nvCxnSpPr>
        <p:spPr>
          <a:xfrm>
            <a:off x="6228391" y="2876330"/>
            <a:ext cx="0" cy="334885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B78BE7C-A8CA-4ABA-8D5C-2C4672A167E3}"/>
                  </a:ext>
                </a:extLst>
              </p:cNvPr>
              <p:cNvSpPr txBox="1"/>
              <p:nvPr/>
            </p:nvSpPr>
            <p:spPr>
              <a:xfrm>
                <a:off x="4541896" y="5251163"/>
                <a:ext cx="16164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=−0.5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B78BE7C-A8CA-4ABA-8D5C-2C4672A1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896" y="5251163"/>
                <a:ext cx="1616405" cy="246221"/>
              </a:xfrm>
              <a:prstGeom prst="rect">
                <a:avLst/>
              </a:prstGeom>
              <a:blipFill>
                <a:blip r:embed="rId5"/>
                <a:stretch>
                  <a:fillRect l="-755" r="-2264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E7B71C33-5728-4485-B5BA-799C312BCE80}"/>
              </a:ext>
            </a:extLst>
          </p:cNvPr>
          <p:cNvSpPr txBox="1"/>
          <p:nvPr/>
        </p:nvSpPr>
        <p:spPr>
          <a:xfrm>
            <a:off x="5166480" y="55415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63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Furtive modulation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95D644C4-45E1-4730-8632-E627B25234C7}"/>
              </a:ext>
            </a:extLst>
          </p:cNvPr>
          <p:cNvGrpSpPr/>
          <p:nvPr/>
        </p:nvGrpSpPr>
        <p:grpSpPr>
          <a:xfrm>
            <a:off x="4377912" y="2951429"/>
            <a:ext cx="1827424" cy="613574"/>
            <a:chOff x="7132781" y="3991803"/>
            <a:chExt cx="2028614" cy="613574"/>
          </a:xfrm>
        </p:grpSpPr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05BCDC55-3B21-41FE-9248-B39E9935C90C}"/>
                </a:ext>
              </a:extLst>
            </p:cNvPr>
            <p:cNvSpPr/>
            <p:nvPr/>
          </p:nvSpPr>
          <p:spPr>
            <a:xfrm>
              <a:off x="7163261" y="3991803"/>
              <a:ext cx="1998134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2D7B"/>
                </a:solidFill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A5CBC491-9BEB-4B3F-8C7D-E5713E39B2EA}"/>
                </a:ext>
              </a:extLst>
            </p:cNvPr>
            <p:cNvSpPr/>
            <p:nvPr/>
          </p:nvSpPr>
          <p:spPr>
            <a:xfrm>
              <a:off x="7132781" y="4298590"/>
              <a:ext cx="51994" cy="296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111" name="任意多边形: 形状 110">
            <a:extLst>
              <a:ext uri="{FF2B5EF4-FFF2-40B4-BE49-F238E27FC236}">
                <a16:creationId xmlns:a16="http://schemas.microsoft.com/office/drawing/2014/main" id="{057D1153-FD17-4017-A29C-8179735BA4C7}"/>
              </a:ext>
            </a:extLst>
          </p:cNvPr>
          <p:cNvSpPr/>
          <p:nvPr/>
        </p:nvSpPr>
        <p:spPr>
          <a:xfrm>
            <a:off x="2735204" y="2948473"/>
            <a:ext cx="1717310" cy="613574"/>
          </a:xfrm>
          <a:custGeom>
            <a:avLst/>
            <a:gdLst>
              <a:gd name="connsiteX0" fmla="*/ 0 w 1998134"/>
              <a:gd name="connsiteY0" fmla="*/ 1109174 h 1430652"/>
              <a:gd name="connsiteX1" fmla="*/ 177800 w 1998134"/>
              <a:gd name="connsiteY1" fmla="*/ 465708 h 1430652"/>
              <a:gd name="connsiteX2" fmla="*/ 440267 w 1998134"/>
              <a:gd name="connsiteY2" fmla="*/ 1312374 h 1430652"/>
              <a:gd name="connsiteX3" fmla="*/ 516467 w 1998134"/>
              <a:gd name="connsiteY3" fmla="*/ 694308 h 1430652"/>
              <a:gd name="connsiteX4" fmla="*/ 609600 w 1998134"/>
              <a:gd name="connsiteY4" fmla="*/ 1032974 h 1430652"/>
              <a:gd name="connsiteX5" fmla="*/ 728134 w 1998134"/>
              <a:gd name="connsiteY5" fmla="*/ 41 h 1430652"/>
              <a:gd name="connsiteX6" fmla="*/ 939800 w 1998134"/>
              <a:gd name="connsiteY6" fmla="*/ 990641 h 1430652"/>
              <a:gd name="connsiteX7" fmla="*/ 1007534 w 1998134"/>
              <a:gd name="connsiteY7" fmla="*/ 677374 h 1430652"/>
              <a:gd name="connsiteX8" fmla="*/ 1168400 w 1998134"/>
              <a:gd name="connsiteY8" fmla="*/ 1100708 h 1430652"/>
              <a:gd name="connsiteX9" fmla="*/ 1270000 w 1998134"/>
              <a:gd name="connsiteY9" fmla="*/ 414908 h 1430652"/>
              <a:gd name="connsiteX10" fmla="*/ 1354667 w 1998134"/>
              <a:gd name="connsiteY10" fmla="*/ 1303908 h 1430652"/>
              <a:gd name="connsiteX11" fmla="*/ 1557867 w 1998134"/>
              <a:gd name="connsiteY11" fmla="*/ 321774 h 1430652"/>
              <a:gd name="connsiteX12" fmla="*/ 1845734 w 1998134"/>
              <a:gd name="connsiteY12" fmla="*/ 1413974 h 1430652"/>
              <a:gd name="connsiteX13" fmla="*/ 1998134 w 1998134"/>
              <a:gd name="connsiteY13" fmla="*/ 880574 h 143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8134" h="1430652">
                <a:moveTo>
                  <a:pt x="0" y="1109174"/>
                </a:moveTo>
                <a:cubicBezTo>
                  <a:pt x="52211" y="770507"/>
                  <a:pt x="104422" y="431841"/>
                  <a:pt x="177800" y="465708"/>
                </a:cubicBezTo>
                <a:cubicBezTo>
                  <a:pt x="251178" y="499575"/>
                  <a:pt x="383823" y="1274274"/>
                  <a:pt x="440267" y="1312374"/>
                </a:cubicBezTo>
                <a:cubicBezTo>
                  <a:pt x="496712" y="1350474"/>
                  <a:pt x="488245" y="740875"/>
                  <a:pt x="516467" y="694308"/>
                </a:cubicBezTo>
                <a:cubicBezTo>
                  <a:pt x="544689" y="647741"/>
                  <a:pt x="574322" y="1148685"/>
                  <a:pt x="609600" y="1032974"/>
                </a:cubicBezTo>
                <a:cubicBezTo>
                  <a:pt x="644878" y="917263"/>
                  <a:pt x="673101" y="7096"/>
                  <a:pt x="728134" y="41"/>
                </a:cubicBezTo>
                <a:cubicBezTo>
                  <a:pt x="783167" y="-7014"/>
                  <a:pt x="893233" y="877752"/>
                  <a:pt x="939800" y="990641"/>
                </a:cubicBezTo>
                <a:cubicBezTo>
                  <a:pt x="986367" y="1103530"/>
                  <a:pt x="969434" y="659030"/>
                  <a:pt x="1007534" y="677374"/>
                </a:cubicBezTo>
                <a:cubicBezTo>
                  <a:pt x="1045634" y="695718"/>
                  <a:pt x="1124656" y="1144452"/>
                  <a:pt x="1168400" y="1100708"/>
                </a:cubicBezTo>
                <a:cubicBezTo>
                  <a:pt x="1212144" y="1056964"/>
                  <a:pt x="1238956" y="381041"/>
                  <a:pt x="1270000" y="414908"/>
                </a:cubicBezTo>
                <a:cubicBezTo>
                  <a:pt x="1301044" y="448775"/>
                  <a:pt x="1306689" y="1319430"/>
                  <a:pt x="1354667" y="1303908"/>
                </a:cubicBezTo>
                <a:cubicBezTo>
                  <a:pt x="1402645" y="1288386"/>
                  <a:pt x="1476023" y="303430"/>
                  <a:pt x="1557867" y="321774"/>
                </a:cubicBezTo>
                <a:cubicBezTo>
                  <a:pt x="1639711" y="340118"/>
                  <a:pt x="1772356" y="1320841"/>
                  <a:pt x="1845734" y="1413974"/>
                </a:cubicBezTo>
                <a:cubicBezTo>
                  <a:pt x="1919112" y="1507107"/>
                  <a:pt x="1958623" y="1193840"/>
                  <a:pt x="1998134" y="880574"/>
                </a:cubicBezTo>
              </a:path>
            </a:pathLst>
          </a:custGeom>
          <a:ln w="28575">
            <a:solidFill>
              <a:srgbClr val="5B2D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B2D7B"/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AF5FA41-5FD7-4A5B-9802-7DAAFF30A740}"/>
              </a:ext>
            </a:extLst>
          </p:cNvPr>
          <p:cNvGrpSpPr/>
          <p:nvPr/>
        </p:nvGrpSpPr>
        <p:grpSpPr>
          <a:xfrm flipH="1">
            <a:off x="6208971" y="2926238"/>
            <a:ext cx="1838951" cy="613574"/>
            <a:chOff x="8035865" y="5061378"/>
            <a:chExt cx="1289265" cy="613574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EBD1C8C-4C39-4AF3-887B-046384B9B507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5B2D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1BCB302-D0C6-45C6-A8A0-1E11DB68DD1B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D3D5AB1-EAAD-43C6-8F41-7012C3F4B326}"/>
              </a:ext>
            </a:extLst>
          </p:cNvPr>
          <p:cNvGrpSpPr/>
          <p:nvPr/>
        </p:nvGrpSpPr>
        <p:grpSpPr>
          <a:xfrm>
            <a:off x="2706880" y="2899086"/>
            <a:ext cx="1767840" cy="3326097"/>
            <a:chOff x="3203583" y="2808506"/>
            <a:chExt cx="1767840" cy="13716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FBA6D12-16C6-4D39-BD81-DFCB1ED69EE9}"/>
                </a:ext>
              </a:extLst>
            </p:cNvPr>
            <p:cNvCxnSpPr/>
            <p:nvPr/>
          </p:nvCxnSpPr>
          <p:spPr>
            <a:xfrm>
              <a:off x="3203583" y="2808506"/>
              <a:ext cx="0" cy="137160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6D158E5-E595-4138-A3C2-9AEE09F897EF}"/>
                </a:ext>
              </a:extLst>
            </p:cNvPr>
            <p:cNvCxnSpPr/>
            <p:nvPr/>
          </p:nvCxnSpPr>
          <p:spPr>
            <a:xfrm>
              <a:off x="4971423" y="2808506"/>
              <a:ext cx="0" cy="137160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976066C-B9B5-4460-99F7-2A63258E22BD}"/>
                  </a:ext>
                </a:extLst>
              </p:cNvPr>
              <p:cNvSpPr txBox="1"/>
              <p:nvPr/>
            </p:nvSpPr>
            <p:spPr>
              <a:xfrm>
                <a:off x="2859543" y="5251163"/>
                <a:ext cx="14625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976066C-B9B5-4460-99F7-2A63258E2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543" y="5251163"/>
                <a:ext cx="1462515" cy="246221"/>
              </a:xfrm>
              <a:prstGeom prst="rect">
                <a:avLst/>
              </a:prstGeom>
              <a:blipFill>
                <a:blip r:embed="rId3"/>
                <a:stretch>
                  <a:fillRect l="-833" r="-2500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BFB14C9-7311-42C9-B008-A0E9CCDF0CBF}"/>
              </a:ext>
            </a:extLst>
          </p:cNvPr>
          <p:cNvSpPr txBox="1"/>
          <p:nvPr/>
        </p:nvSpPr>
        <p:spPr>
          <a:xfrm>
            <a:off x="3407927" y="55415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DEAA801-E368-4406-BA46-09CD01D1E4D8}"/>
              </a:ext>
            </a:extLst>
          </p:cNvPr>
          <p:cNvGrpSpPr/>
          <p:nvPr/>
        </p:nvGrpSpPr>
        <p:grpSpPr>
          <a:xfrm>
            <a:off x="7900722" y="2918757"/>
            <a:ext cx="1822464" cy="613574"/>
            <a:chOff x="8035865" y="5061378"/>
            <a:chExt cx="1289265" cy="613574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ADBB614-B5A8-4806-9B75-60D2D713673E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266D691-45D8-4F73-B476-C3F6E3D95466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8A32C51F-FDE9-466B-BC52-DD2FCB092D4F}"/>
              </a:ext>
            </a:extLst>
          </p:cNvPr>
          <p:cNvSpPr txBox="1"/>
          <p:nvPr/>
        </p:nvSpPr>
        <p:spPr>
          <a:xfrm>
            <a:off x="748479" y="1555776"/>
            <a:ext cx="11182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Embed the information to each noise sequence by adjusting its correlation with a “key” sequence.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4" descr="Administration Icons &amp; Symbols">
            <a:extLst>
              <a:ext uri="{FF2B5EF4-FFF2-40B4-BE49-F238E27FC236}">
                <a16:creationId xmlns:a16="http://schemas.microsoft.com/office/drawing/2014/main" id="{10E63ABC-1C30-4F67-8EFB-83CF665B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2750682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dministration Icons &amp; Symbols">
            <a:extLst>
              <a:ext uri="{FF2B5EF4-FFF2-40B4-BE49-F238E27FC236}">
                <a16:creationId xmlns:a16="http://schemas.microsoft.com/office/drawing/2014/main" id="{285B4818-CC67-4F57-8335-0E20DCD2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3994851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37F6A0F-525E-4B12-A3D2-01617668713F}"/>
              </a:ext>
            </a:extLst>
          </p:cNvPr>
          <p:cNvSpPr/>
          <p:nvPr/>
        </p:nvSpPr>
        <p:spPr>
          <a:xfrm>
            <a:off x="6218821" y="4198999"/>
            <a:ext cx="1749891" cy="613574"/>
          </a:xfrm>
          <a:custGeom>
            <a:avLst/>
            <a:gdLst>
              <a:gd name="connsiteX0" fmla="*/ 0 w 2578100"/>
              <a:gd name="connsiteY0" fmla="*/ 787531 h 863763"/>
              <a:gd name="connsiteX1" fmla="*/ 241300 w 2578100"/>
              <a:gd name="connsiteY1" fmla="*/ 444631 h 863763"/>
              <a:gd name="connsiteX2" fmla="*/ 495300 w 2578100"/>
              <a:gd name="connsiteY2" fmla="*/ 863731 h 863763"/>
              <a:gd name="connsiteX3" fmla="*/ 927100 w 2578100"/>
              <a:gd name="connsiteY3" fmla="*/ 419231 h 863763"/>
              <a:gd name="connsiteX4" fmla="*/ 1092200 w 2578100"/>
              <a:gd name="connsiteY4" fmla="*/ 736731 h 863763"/>
              <a:gd name="connsiteX5" fmla="*/ 1384300 w 2578100"/>
              <a:gd name="connsiteY5" fmla="*/ 131 h 863763"/>
              <a:gd name="connsiteX6" fmla="*/ 1701800 w 2578100"/>
              <a:gd name="connsiteY6" fmla="*/ 673231 h 863763"/>
              <a:gd name="connsiteX7" fmla="*/ 1905000 w 2578100"/>
              <a:gd name="connsiteY7" fmla="*/ 317631 h 863763"/>
              <a:gd name="connsiteX8" fmla="*/ 1981200 w 2578100"/>
              <a:gd name="connsiteY8" fmla="*/ 647831 h 863763"/>
              <a:gd name="connsiteX9" fmla="*/ 2222500 w 2578100"/>
              <a:gd name="connsiteY9" fmla="*/ 457331 h 863763"/>
              <a:gd name="connsiteX10" fmla="*/ 2400300 w 2578100"/>
              <a:gd name="connsiteY10" fmla="*/ 838331 h 863763"/>
              <a:gd name="connsiteX11" fmla="*/ 2514600 w 2578100"/>
              <a:gd name="connsiteY11" fmla="*/ 609731 h 863763"/>
              <a:gd name="connsiteX12" fmla="*/ 2578100 w 2578100"/>
              <a:gd name="connsiteY12" fmla="*/ 774831 h 86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8100" h="863763">
                <a:moveTo>
                  <a:pt x="0" y="787531"/>
                </a:moveTo>
                <a:cubicBezTo>
                  <a:pt x="79375" y="609731"/>
                  <a:pt x="158750" y="431931"/>
                  <a:pt x="241300" y="444631"/>
                </a:cubicBezTo>
                <a:cubicBezTo>
                  <a:pt x="323850" y="457331"/>
                  <a:pt x="381000" y="867964"/>
                  <a:pt x="495300" y="863731"/>
                </a:cubicBezTo>
                <a:cubicBezTo>
                  <a:pt x="609600" y="859498"/>
                  <a:pt x="827617" y="440398"/>
                  <a:pt x="927100" y="419231"/>
                </a:cubicBezTo>
                <a:cubicBezTo>
                  <a:pt x="1026583" y="398064"/>
                  <a:pt x="1016000" y="806581"/>
                  <a:pt x="1092200" y="736731"/>
                </a:cubicBezTo>
                <a:cubicBezTo>
                  <a:pt x="1168400" y="666881"/>
                  <a:pt x="1282700" y="10714"/>
                  <a:pt x="1384300" y="131"/>
                </a:cubicBezTo>
                <a:cubicBezTo>
                  <a:pt x="1485900" y="-10452"/>
                  <a:pt x="1615017" y="620314"/>
                  <a:pt x="1701800" y="673231"/>
                </a:cubicBezTo>
                <a:cubicBezTo>
                  <a:pt x="1788583" y="726148"/>
                  <a:pt x="1858433" y="321864"/>
                  <a:pt x="1905000" y="317631"/>
                </a:cubicBezTo>
                <a:cubicBezTo>
                  <a:pt x="1951567" y="313398"/>
                  <a:pt x="1928283" y="624548"/>
                  <a:pt x="1981200" y="647831"/>
                </a:cubicBezTo>
                <a:cubicBezTo>
                  <a:pt x="2034117" y="671114"/>
                  <a:pt x="2152650" y="425581"/>
                  <a:pt x="2222500" y="457331"/>
                </a:cubicBezTo>
                <a:cubicBezTo>
                  <a:pt x="2292350" y="489081"/>
                  <a:pt x="2351617" y="812931"/>
                  <a:pt x="2400300" y="838331"/>
                </a:cubicBezTo>
                <a:cubicBezTo>
                  <a:pt x="2448983" y="863731"/>
                  <a:pt x="2484967" y="620314"/>
                  <a:pt x="2514600" y="609731"/>
                </a:cubicBezTo>
                <a:cubicBezTo>
                  <a:pt x="2544233" y="599148"/>
                  <a:pt x="2561166" y="686989"/>
                  <a:pt x="2578100" y="774831"/>
                </a:cubicBezTo>
              </a:path>
            </a:pathLst>
          </a:custGeom>
          <a:ln w="28575">
            <a:solidFill>
              <a:srgbClr val="D24C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24C4C"/>
              </a:solidFill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96D79F0-7CA5-4F24-BB18-AA72152DD9BB}"/>
              </a:ext>
            </a:extLst>
          </p:cNvPr>
          <p:cNvCxnSpPr>
            <a:cxnSpLocks/>
          </p:cNvCxnSpPr>
          <p:nvPr/>
        </p:nvCxnSpPr>
        <p:spPr>
          <a:xfrm>
            <a:off x="6228391" y="2876330"/>
            <a:ext cx="0" cy="334885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B78BE7C-A8CA-4ABA-8D5C-2C4672A167E3}"/>
                  </a:ext>
                </a:extLst>
              </p:cNvPr>
              <p:cNvSpPr txBox="1"/>
              <p:nvPr/>
            </p:nvSpPr>
            <p:spPr>
              <a:xfrm>
                <a:off x="4541896" y="5251163"/>
                <a:ext cx="16164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=−0.7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B78BE7C-A8CA-4ABA-8D5C-2C4672A1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896" y="5251163"/>
                <a:ext cx="1616405" cy="246221"/>
              </a:xfrm>
              <a:prstGeom prst="rect">
                <a:avLst/>
              </a:prstGeom>
              <a:blipFill>
                <a:blip r:embed="rId5"/>
                <a:stretch>
                  <a:fillRect l="-755" r="-2264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E7B71C33-5728-4485-B5BA-799C312BCE80}"/>
              </a:ext>
            </a:extLst>
          </p:cNvPr>
          <p:cNvSpPr txBox="1"/>
          <p:nvPr/>
        </p:nvSpPr>
        <p:spPr>
          <a:xfrm>
            <a:off x="5166480" y="55415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AE1136D4-9A4B-4442-9F18-3C913EFD1CA2}"/>
                  </a:ext>
                </a:extLst>
              </p:cNvPr>
              <p:cNvSpPr txBox="1"/>
              <p:nvPr/>
            </p:nvSpPr>
            <p:spPr>
              <a:xfrm>
                <a:off x="6394104" y="5251163"/>
                <a:ext cx="1462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AE1136D4-9A4B-4442-9F18-3C913EFD1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104" y="5251163"/>
                <a:ext cx="1462516" cy="246221"/>
              </a:xfrm>
              <a:prstGeom prst="rect">
                <a:avLst/>
              </a:prstGeom>
              <a:blipFill>
                <a:blip r:embed="rId6"/>
                <a:stretch>
                  <a:fillRect l="-1250" r="-2500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本框 46">
            <a:extLst>
              <a:ext uri="{FF2B5EF4-FFF2-40B4-BE49-F238E27FC236}">
                <a16:creationId xmlns:a16="http://schemas.microsoft.com/office/drawing/2014/main" id="{47B39D6C-7C6E-4D52-840C-41C2B396A1A7}"/>
              </a:ext>
            </a:extLst>
          </p:cNvPr>
          <p:cNvSpPr txBox="1"/>
          <p:nvPr/>
        </p:nvSpPr>
        <p:spPr>
          <a:xfrm>
            <a:off x="7018688" y="55415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6328B23F-7FE8-4F44-BB47-B8DD9FF59736}"/>
              </a:ext>
            </a:extLst>
          </p:cNvPr>
          <p:cNvCxnSpPr>
            <a:cxnSpLocks/>
          </p:cNvCxnSpPr>
          <p:nvPr/>
        </p:nvCxnSpPr>
        <p:spPr>
          <a:xfrm>
            <a:off x="7973773" y="2818004"/>
            <a:ext cx="0" cy="340717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62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Furtive modulation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95D644C4-45E1-4730-8632-E627B25234C7}"/>
              </a:ext>
            </a:extLst>
          </p:cNvPr>
          <p:cNvGrpSpPr/>
          <p:nvPr/>
        </p:nvGrpSpPr>
        <p:grpSpPr>
          <a:xfrm>
            <a:off x="4377912" y="2951429"/>
            <a:ext cx="1827424" cy="613574"/>
            <a:chOff x="7132781" y="3991803"/>
            <a:chExt cx="2028614" cy="613574"/>
          </a:xfrm>
        </p:grpSpPr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05BCDC55-3B21-41FE-9248-B39E9935C90C}"/>
                </a:ext>
              </a:extLst>
            </p:cNvPr>
            <p:cNvSpPr/>
            <p:nvPr/>
          </p:nvSpPr>
          <p:spPr>
            <a:xfrm>
              <a:off x="7163261" y="3991803"/>
              <a:ext cx="1998134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2D7B"/>
                </a:solidFill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A5CBC491-9BEB-4B3F-8C7D-E5713E39B2EA}"/>
                </a:ext>
              </a:extLst>
            </p:cNvPr>
            <p:cNvSpPr/>
            <p:nvPr/>
          </p:nvSpPr>
          <p:spPr>
            <a:xfrm>
              <a:off x="7132781" y="4298590"/>
              <a:ext cx="51994" cy="296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111" name="任意多边形: 形状 110">
            <a:extLst>
              <a:ext uri="{FF2B5EF4-FFF2-40B4-BE49-F238E27FC236}">
                <a16:creationId xmlns:a16="http://schemas.microsoft.com/office/drawing/2014/main" id="{057D1153-FD17-4017-A29C-8179735BA4C7}"/>
              </a:ext>
            </a:extLst>
          </p:cNvPr>
          <p:cNvSpPr/>
          <p:nvPr/>
        </p:nvSpPr>
        <p:spPr>
          <a:xfrm>
            <a:off x="2735204" y="2948473"/>
            <a:ext cx="1717310" cy="613574"/>
          </a:xfrm>
          <a:custGeom>
            <a:avLst/>
            <a:gdLst>
              <a:gd name="connsiteX0" fmla="*/ 0 w 1998134"/>
              <a:gd name="connsiteY0" fmla="*/ 1109174 h 1430652"/>
              <a:gd name="connsiteX1" fmla="*/ 177800 w 1998134"/>
              <a:gd name="connsiteY1" fmla="*/ 465708 h 1430652"/>
              <a:gd name="connsiteX2" fmla="*/ 440267 w 1998134"/>
              <a:gd name="connsiteY2" fmla="*/ 1312374 h 1430652"/>
              <a:gd name="connsiteX3" fmla="*/ 516467 w 1998134"/>
              <a:gd name="connsiteY3" fmla="*/ 694308 h 1430652"/>
              <a:gd name="connsiteX4" fmla="*/ 609600 w 1998134"/>
              <a:gd name="connsiteY4" fmla="*/ 1032974 h 1430652"/>
              <a:gd name="connsiteX5" fmla="*/ 728134 w 1998134"/>
              <a:gd name="connsiteY5" fmla="*/ 41 h 1430652"/>
              <a:gd name="connsiteX6" fmla="*/ 939800 w 1998134"/>
              <a:gd name="connsiteY6" fmla="*/ 990641 h 1430652"/>
              <a:gd name="connsiteX7" fmla="*/ 1007534 w 1998134"/>
              <a:gd name="connsiteY7" fmla="*/ 677374 h 1430652"/>
              <a:gd name="connsiteX8" fmla="*/ 1168400 w 1998134"/>
              <a:gd name="connsiteY8" fmla="*/ 1100708 h 1430652"/>
              <a:gd name="connsiteX9" fmla="*/ 1270000 w 1998134"/>
              <a:gd name="connsiteY9" fmla="*/ 414908 h 1430652"/>
              <a:gd name="connsiteX10" fmla="*/ 1354667 w 1998134"/>
              <a:gd name="connsiteY10" fmla="*/ 1303908 h 1430652"/>
              <a:gd name="connsiteX11" fmla="*/ 1557867 w 1998134"/>
              <a:gd name="connsiteY11" fmla="*/ 321774 h 1430652"/>
              <a:gd name="connsiteX12" fmla="*/ 1845734 w 1998134"/>
              <a:gd name="connsiteY12" fmla="*/ 1413974 h 1430652"/>
              <a:gd name="connsiteX13" fmla="*/ 1998134 w 1998134"/>
              <a:gd name="connsiteY13" fmla="*/ 880574 h 143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8134" h="1430652">
                <a:moveTo>
                  <a:pt x="0" y="1109174"/>
                </a:moveTo>
                <a:cubicBezTo>
                  <a:pt x="52211" y="770507"/>
                  <a:pt x="104422" y="431841"/>
                  <a:pt x="177800" y="465708"/>
                </a:cubicBezTo>
                <a:cubicBezTo>
                  <a:pt x="251178" y="499575"/>
                  <a:pt x="383823" y="1274274"/>
                  <a:pt x="440267" y="1312374"/>
                </a:cubicBezTo>
                <a:cubicBezTo>
                  <a:pt x="496712" y="1350474"/>
                  <a:pt x="488245" y="740875"/>
                  <a:pt x="516467" y="694308"/>
                </a:cubicBezTo>
                <a:cubicBezTo>
                  <a:pt x="544689" y="647741"/>
                  <a:pt x="574322" y="1148685"/>
                  <a:pt x="609600" y="1032974"/>
                </a:cubicBezTo>
                <a:cubicBezTo>
                  <a:pt x="644878" y="917263"/>
                  <a:pt x="673101" y="7096"/>
                  <a:pt x="728134" y="41"/>
                </a:cubicBezTo>
                <a:cubicBezTo>
                  <a:pt x="783167" y="-7014"/>
                  <a:pt x="893233" y="877752"/>
                  <a:pt x="939800" y="990641"/>
                </a:cubicBezTo>
                <a:cubicBezTo>
                  <a:pt x="986367" y="1103530"/>
                  <a:pt x="969434" y="659030"/>
                  <a:pt x="1007534" y="677374"/>
                </a:cubicBezTo>
                <a:cubicBezTo>
                  <a:pt x="1045634" y="695718"/>
                  <a:pt x="1124656" y="1144452"/>
                  <a:pt x="1168400" y="1100708"/>
                </a:cubicBezTo>
                <a:cubicBezTo>
                  <a:pt x="1212144" y="1056964"/>
                  <a:pt x="1238956" y="381041"/>
                  <a:pt x="1270000" y="414908"/>
                </a:cubicBezTo>
                <a:cubicBezTo>
                  <a:pt x="1301044" y="448775"/>
                  <a:pt x="1306689" y="1319430"/>
                  <a:pt x="1354667" y="1303908"/>
                </a:cubicBezTo>
                <a:cubicBezTo>
                  <a:pt x="1402645" y="1288386"/>
                  <a:pt x="1476023" y="303430"/>
                  <a:pt x="1557867" y="321774"/>
                </a:cubicBezTo>
                <a:cubicBezTo>
                  <a:pt x="1639711" y="340118"/>
                  <a:pt x="1772356" y="1320841"/>
                  <a:pt x="1845734" y="1413974"/>
                </a:cubicBezTo>
                <a:cubicBezTo>
                  <a:pt x="1919112" y="1507107"/>
                  <a:pt x="1958623" y="1193840"/>
                  <a:pt x="1998134" y="880574"/>
                </a:cubicBezTo>
              </a:path>
            </a:pathLst>
          </a:custGeom>
          <a:ln w="28575">
            <a:solidFill>
              <a:srgbClr val="5B2D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B2D7B"/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AF5FA41-5FD7-4A5B-9802-7DAAFF30A740}"/>
              </a:ext>
            </a:extLst>
          </p:cNvPr>
          <p:cNvGrpSpPr/>
          <p:nvPr/>
        </p:nvGrpSpPr>
        <p:grpSpPr>
          <a:xfrm flipH="1">
            <a:off x="6208971" y="2926238"/>
            <a:ext cx="1838951" cy="613574"/>
            <a:chOff x="8035865" y="5061378"/>
            <a:chExt cx="1289265" cy="613574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EBD1C8C-4C39-4AF3-887B-046384B9B507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5B2D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1BCB302-D0C6-45C6-A8A0-1E11DB68DD1B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D3D5AB1-EAAD-43C6-8F41-7012C3F4B326}"/>
              </a:ext>
            </a:extLst>
          </p:cNvPr>
          <p:cNvGrpSpPr/>
          <p:nvPr/>
        </p:nvGrpSpPr>
        <p:grpSpPr>
          <a:xfrm>
            <a:off x="2706880" y="2899086"/>
            <a:ext cx="1767840" cy="3326097"/>
            <a:chOff x="3203583" y="2808506"/>
            <a:chExt cx="1767840" cy="13716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FBA6D12-16C6-4D39-BD81-DFCB1ED69EE9}"/>
                </a:ext>
              </a:extLst>
            </p:cNvPr>
            <p:cNvCxnSpPr/>
            <p:nvPr/>
          </p:nvCxnSpPr>
          <p:spPr>
            <a:xfrm>
              <a:off x="3203583" y="2808506"/>
              <a:ext cx="0" cy="137160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6D158E5-E595-4138-A3C2-9AEE09F897EF}"/>
                </a:ext>
              </a:extLst>
            </p:cNvPr>
            <p:cNvCxnSpPr/>
            <p:nvPr/>
          </p:nvCxnSpPr>
          <p:spPr>
            <a:xfrm>
              <a:off x="4971423" y="2808506"/>
              <a:ext cx="0" cy="137160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976066C-B9B5-4460-99F7-2A63258E22BD}"/>
                  </a:ext>
                </a:extLst>
              </p:cNvPr>
              <p:cNvSpPr txBox="1"/>
              <p:nvPr/>
            </p:nvSpPr>
            <p:spPr>
              <a:xfrm>
                <a:off x="2859543" y="5251163"/>
                <a:ext cx="14625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976066C-B9B5-4460-99F7-2A63258E2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543" y="5251163"/>
                <a:ext cx="1462515" cy="246221"/>
              </a:xfrm>
              <a:prstGeom prst="rect">
                <a:avLst/>
              </a:prstGeom>
              <a:blipFill>
                <a:blip r:embed="rId3"/>
                <a:stretch>
                  <a:fillRect l="-833" r="-2500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BFB14C9-7311-42C9-B008-A0E9CCDF0CBF}"/>
              </a:ext>
            </a:extLst>
          </p:cNvPr>
          <p:cNvSpPr txBox="1"/>
          <p:nvPr/>
        </p:nvSpPr>
        <p:spPr>
          <a:xfrm>
            <a:off x="3407927" y="55415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DEAA801-E368-4406-BA46-09CD01D1E4D8}"/>
              </a:ext>
            </a:extLst>
          </p:cNvPr>
          <p:cNvGrpSpPr/>
          <p:nvPr/>
        </p:nvGrpSpPr>
        <p:grpSpPr>
          <a:xfrm>
            <a:off x="7900722" y="2918757"/>
            <a:ext cx="1822464" cy="613574"/>
            <a:chOff x="8035865" y="5061378"/>
            <a:chExt cx="1289265" cy="613574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ADBB614-B5A8-4806-9B75-60D2D713673E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266D691-45D8-4F73-B476-C3F6E3D95466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8A32C51F-FDE9-466B-BC52-DD2FCB092D4F}"/>
              </a:ext>
            </a:extLst>
          </p:cNvPr>
          <p:cNvSpPr txBox="1"/>
          <p:nvPr/>
        </p:nvSpPr>
        <p:spPr>
          <a:xfrm>
            <a:off x="748479" y="1555776"/>
            <a:ext cx="11182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Embed the information to each noise sequence by adjusting its correlation with a “key” sequence.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4" descr="Administration Icons &amp; Symbols">
            <a:extLst>
              <a:ext uri="{FF2B5EF4-FFF2-40B4-BE49-F238E27FC236}">
                <a16:creationId xmlns:a16="http://schemas.microsoft.com/office/drawing/2014/main" id="{10E63ABC-1C30-4F67-8EFB-83CF665B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2750682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dministration Icons &amp; Symbols">
            <a:extLst>
              <a:ext uri="{FF2B5EF4-FFF2-40B4-BE49-F238E27FC236}">
                <a16:creationId xmlns:a16="http://schemas.microsoft.com/office/drawing/2014/main" id="{285B4818-CC67-4F57-8335-0E20DCD2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3994851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37F6A0F-525E-4B12-A3D2-01617668713F}"/>
              </a:ext>
            </a:extLst>
          </p:cNvPr>
          <p:cNvSpPr/>
          <p:nvPr/>
        </p:nvSpPr>
        <p:spPr>
          <a:xfrm>
            <a:off x="7970131" y="4198999"/>
            <a:ext cx="1749891" cy="613574"/>
          </a:xfrm>
          <a:custGeom>
            <a:avLst/>
            <a:gdLst>
              <a:gd name="connsiteX0" fmla="*/ 0 w 2578100"/>
              <a:gd name="connsiteY0" fmla="*/ 787531 h 863763"/>
              <a:gd name="connsiteX1" fmla="*/ 241300 w 2578100"/>
              <a:gd name="connsiteY1" fmla="*/ 444631 h 863763"/>
              <a:gd name="connsiteX2" fmla="*/ 495300 w 2578100"/>
              <a:gd name="connsiteY2" fmla="*/ 863731 h 863763"/>
              <a:gd name="connsiteX3" fmla="*/ 927100 w 2578100"/>
              <a:gd name="connsiteY3" fmla="*/ 419231 h 863763"/>
              <a:gd name="connsiteX4" fmla="*/ 1092200 w 2578100"/>
              <a:gd name="connsiteY4" fmla="*/ 736731 h 863763"/>
              <a:gd name="connsiteX5" fmla="*/ 1384300 w 2578100"/>
              <a:gd name="connsiteY5" fmla="*/ 131 h 863763"/>
              <a:gd name="connsiteX6" fmla="*/ 1701800 w 2578100"/>
              <a:gd name="connsiteY6" fmla="*/ 673231 h 863763"/>
              <a:gd name="connsiteX7" fmla="*/ 1905000 w 2578100"/>
              <a:gd name="connsiteY7" fmla="*/ 317631 h 863763"/>
              <a:gd name="connsiteX8" fmla="*/ 1981200 w 2578100"/>
              <a:gd name="connsiteY8" fmla="*/ 647831 h 863763"/>
              <a:gd name="connsiteX9" fmla="*/ 2222500 w 2578100"/>
              <a:gd name="connsiteY9" fmla="*/ 457331 h 863763"/>
              <a:gd name="connsiteX10" fmla="*/ 2400300 w 2578100"/>
              <a:gd name="connsiteY10" fmla="*/ 838331 h 863763"/>
              <a:gd name="connsiteX11" fmla="*/ 2514600 w 2578100"/>
              <a:gd name="connsiteY11" fmla="*/ 609731 h 863763"/>
              <a:gd name="connsiteX12" fmla="*/ 2578100 w 2578100"/>
              <a:gd name="connsiteY12" fmla="*/ 774831 h 86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8100" h="863763">
                <a:moveTo>
                  <a:pt x="0" y="787531"/>
                </a:moveTo>
                <a:cubicBezTo>
                  <a:pt x="79375" y="609731"/>
                  <a:pt x="158750" y="431931"/>
                  <a:pt x="241300" y="444631"/>
                </a:cubicBezTo>
                <a:cubicBezTo>
                  <a:pt x="323850" y="457331"/>
                  <a:pt x="381000" y="867964"/>
                  <a:pt x="495300" y="863731"/>
                </a:cubicBezTo>
                <a:cubicBezTo>
                  <a:pt x="609600" y="859498"/>
                  <a:pt x="827617" y="440398"/>
                  <a:pt x="927100" y="419231"/>
                </a:cubicBezTo>
                <a:cubicBezTo>
                  <a:pt x="1026583" y="398064"/>
                  <a:pt x="1016000" y="806581"/>
                  <a:pt x="1092200" y="736731"/>
                </a:cubicBezTo>
                <a:cubicBezTo>
                  <a:pt x="1168400" y="666881"/>
                  <a:pt x="1282700" y="10714"/>
                  <a:pt x="1384300" y="131"/>
                </a:cubicBezTo>
                <a:cubicBezTo>
                  <a:pt x="1485900" y="-10452"/>
                  <a:pt x="1615017" y="620314"/>
                  <a:pt x="1701800" y="673231"/>
                </a:cubicBezTo>
                <a:cubicBezTo>
                  <a:pt x="1788583" y="726148"/>
                  <a:pt x="1858433" y="321864"/>
                  <a:pt x="1905000" y="317631"/>
                </a:cubicBezTo>
                <a:cubicBezTo>
                  <a:pt x="1951567" y="313398"/>
                  <a:pt x="1928283" y="624548"/>
                  <a:pt x="1981200" y="647831"/>
                </a:cubicBezTo>
                <a:cubicBezTo>
                  <a:pt x="2034117" y="671114"/>
                  <a:pt x="2152650" y="425581"/>
                  <a:pt x="2222500" y="457331"/>
                </a:cubicBezTo>
                <a:cubicBezTo>
                  <a:pt x="2292350" y="489081"/>
                  <a:pt x="2351617" y="812931"/>
                  <a:pt x="2400300" y="838331"/>
                </a:cubicBezTo>
                <a:cubicBezTo>
                  <a:pt x="2448983" y="863731"/>
                  <a:pt x="2484967" y="620314"/>
                  <a:pt x="2514600" y="609731"/>
                </a:cubicBezTo>
                <a:cubicBezTo>
                  <a:pt x="2544233" y="599148"/>
                  <a:pt x="2561166" y="686989"/>
                  <a:pt x="2578100" y="774831"/>
                </a:cubicBezTo>
              </a:path>
            </a:pathLst>
          </a:custGeom>
          <a:ln w="28575">
            <a:solidFill>
              <a:srgbClr val="D24C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24C4C"/>
              </a:solidFill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96D79F0-7CA5-4F24-BB18-AA72152DD9BB}"/>
              </a:ext>
            </a:extLst>
          </p:cNvPr>
          <p:cNvCxnSpPr>
            <a:cxnSpLocks/>
          </p:cNvCxnSpPr>
          <p:nvPr/>
        </p:nvCxnSpPr>
        <p:spPr>
          <a:xfrm>
            <a:off x="6228391" y="2876330"/>
            <a:ext cx="0" cy="334885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B78BE7C-A8CA-4ABA-8D5C-2C4672A167E3}"/>
                  </a:ext>
                </a:extLst>
              </p:cNvPr>
              <p:cNvSpPr txBox="1"/>
              <p:nvPr/>
            </p:nvSpPr>
            <p:spPr>
              <a:xfrm>
                <a:off x="4541896" y="5251163"/>
                <a:ext cx="16164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=−0.7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B78BE7C-A8CA-4ABA-8D5C-2C4672A1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896" y="5251163"/>
                <a:ext cx="1616405" cy="246221"/>
              </a:xfrm>
              <a:prstGeom prst="rect">
                <a:avLst/>
              </a:prstGeom>
              <a:blipFill>
                <a:blip r:embed="rId5"/>
                <a:stretch>
                  <a:fillRect l="-755" r="-2264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E7B71C33-5728-4485-B5BA-799C312BCE80}"/>
              </a:ext>
            </a:extLst>
          </p:cNvPr>
          <p:cNvSpPr txBox="1"/>
          <p:nvPr/>
        </p:nvSpPr>
        <p:spPr>
          <a:xfrm>
            <a:off x="5166480" y="55415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AE1136D4-9A4B-4442-9F18-3C913EFD1CA2}"/>
                  </a:ext>
                </a:extLst>
              </p:cNvPr>
              <p:cNvSpPr txBox="1"/>
              <p:nvPr/>
            </p:nvSpPr>
            <p:spPr>
              <a:xfrm>
                <a:off x="6394104" y="5251163"/>
                <a:ext cx="1462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AE1136D4-9A4B-4442-9F18-3C913EFD1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104" y="5251163"/>
                <a:ext cx="1462516" cy="246221"/>
              </a:xfrm>
              <a:prstGeom prst="rect">
                <a:avLst/>
              </a:prstGeom>
              <a:blipFill>
                <a:blip r:embed="rId6"/>
                <a:stretch>
                  <a:fillRect l="-1250" r="-2083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本框 46">
            <a:extLst>
              <a:ext uri="{FF2B5EF4-FFF2-40B4-BE49-F238E27FC236}">
                <a16:creationId xmlns:a16="http://schemas.microsoft.com/office/drawing/2014/main" id="{47B39D6C-7C6E-4D52-840C-41C2B396A1A7}"/>
              </a:ext>
            </a:extLst>
          </p:cNvPr>
          <p:cNvSpPr txBox="1"/>
          <p:nvPr/>
        </p:nvSpPr>
        <p:spPr>
          <a:xfrm>
            <a:off x="7018688" y="55415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6328B23F-7FE8-4F44-BB47-B8DD9FF59736}"/>
              </a:ext>
            </a:extLst>
          </p:cNvPr>
          <p:cNvCxnSpPr>
            <a:cxnSpLocks/>
          </p:cNvCxnSpPr>
          <p:nvPr/>
        </p:nvCxnSpPr>
        <p:spPr>
          <a:xfrm>
            <a:off x="7973773" y="2818004"/>
            <a:ext cx="0" cy="340717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77A22FF-34C9-4C3D-9BC6-455FE7B1394A}"/>
              </a:ext>
            </a:extLst>
          </p:cNvPr>
          <p:cNvCxnSpPr>
            <a:cxnSpLocks/>
          </p:cNvCxnSpPr>
          <p:nvPr/>
        </p:nvCxnSpPr>
        <p:spPr>
          <a:xfrm>
            <a:off x="9703579" y="2761313"/>
            <a:ext cx="0" cy="346387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F519CAE-92A1-4820-96C0-C99D89F55A49}"/>
                  </a:ext>
                </a:extLst>
              </p:cNvPr>
              <p:cNvSpPr txBox="1"/>
              <p:nvPr/>
            </p:nvSpPr>
            <p:spPr>
              <a:xfrm>
                <a:off x="7968712" y="5251163"/>
                <a:ext cx="16164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=−0.5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F519CAE-92A1-4820-96C0-C99D89F55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712" y="5251163"/>
                <a:ext cx="1616405" cy="246221"/>
              </a:xfrm>
              <a:prstGeom prst="rect">
                <a:avLst/>
              </a:prstGeom>
              <a:blipFill>
                <a:blip r:embed="rId7"/>
                <a:stretch>
                  <a:fillRect l="-755" r="-2264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8B51CC57-625F-4CD0-B65A-E5EFEAAC87D3}"/>
              </a:ext>
            </a:extLst>
          </p:cNvPr>
          <p:cNvSpPr txBox="1"/>
          <p:nvPr/>
        </p:nvSpPr>
        <p:spPr>
          <a:xfrm>
            <a:off x="8736171" y="55415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55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Furtive modulation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95D644C4-45E1-4730-8632-E627B25234C7}"/>
              </a:ext>
            </a:extLst>
          </p:cNvPr>
          <p:cNvGrpSpPr/>
          <p:nvPr/>
        </p:nvGrpSpPr>
        <p:grpSpPr>
          <a:xfrm>
            <a:off x="4377912" y="2951429"/>
            <a:ext cx="1827424" cy="613574"/>
            <a:chOff x="7132781" y="3991803"/>
            <a:chExt cx="2028614" cy="613574"/>
          </a:xfrm>
        </p:grpSpPr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05BCDC55-3B21-41FE-9248-B39E9935C90C}"/>
                </a:ext>
              </a:extLst>
            </p:cNvPr>
            <p:cNvSpPr/>
            <p:nvPr/>
          </p:nvSpPr>
          <p:spPr>
            <a:xfrm>
              <a:off x="7163261" y="3991803"/>
              <a:ext cx="1998134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2D7B"/>
                </a:solidFill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A5CBC491-9BEB-4B3F-8C7D-E5713E39B2EA}"/>
                </a:ext>
              </a:extLst>
            </p:cNvPr>
            <p:cNvSpPr/>
            <p:nvPr/>
          </p:nvSpPr>
          <p:spPr>
            <a:xfrm>
              <a:off x="7132781" y="4298590"/>
              <a:ext cx="51994" cy="296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111" name="任意多边形: 形状 110">
            <a:extLst>
              <a:ext uri="{FF2B5EF4-FFF2-40B4-BE49-F238E27FC236}">
                <a16:creationId xmlns:a16="http://schemas.microsoft.com/office/drawing/2014/main" id="{057D1153-FD17-4017-A29C-8179735BA4C7}"/>
              </a:ext>
            </a:extLst>
          </p:cNvPr>
          <p:cNvSpPr/>
          <p:nvPr/>
        </p:nvSpPr>
        <p:spPr>
          <a:xfrm>
            <a:off x="2735204" y="2948473"/>
            <a:ext cx="1717310" cy="613574"/>
          </a:xfrm>
          <a:custGeom>
            <a:avLst/>
            <a:gdLst>
              <a:gd name="connsiteX0" fmla="*/ 0 w 1998134"/>
              <a:gd name="connsiteY0" fmla="*/ 1109174 h 1430652"/>
              <a:gd name="connsiteX1" fmla="*/ 177800 w 1998134"/>
              <a:gd name="connsiteY1" fmla="*/ 465708 h 1430652"/>
              <a:gd name="connsiteX2" fmla="*/ 440267 w 1998134"/>
              <a:gd name="connsiteY2" fmla="*/ 1312374 h 1430652"/>
              <a:gd name="connsiteX3" fmla="*/ 516467 w 1998134"/>
              <a:gd name="connsiteY3" fmla="*/ 694308 h 1430652"/>
              <a:gd name="connsiteX4" fmla="*/ 609600 w 1998134"/>
              <a:gd name="connsiteY4" fmla="*/ 1032974 h 1430652"/>
              <a:gd name="connsiteX5" fmla="*/ 728134 w 1998134"/>
              <a:gd name="connsiteY5" fmla="*/ 41 h 1430652"/>
              <a:gd name="connsiteX6" fmla="*/ 939800 w 1998134"/>
              <a:gd name="connsiteY6" fmla="*/ 990641 h 1430652"/>
              <a:gd name="connsiteX7" fmla="*/ 1007534 w 1998134"/>
              <a:gd name="connsiteY7" fmla="*/ 677374 h 1430652"/>
              <a:gd name="connsiteX8" fmla="*/ 1168400 w 1998134"/>
              <a:gd name="connsiteY8" fmla="*/ 1100708 h 1430652"/>
              <a:gd name="connsiteX9" fmla="*/ 1270000 w 1998134"/>
              <a:gd name="connsiteY9" fmla="*/ 414908 h 1430652"/>
              <a:gd name="connsiteX10" fmla="*/ 1354667 w 1998134"/>
              <a:gd name="connsiteY10" fmla="*/ 1303908 h 1430652"/>
              <a:gd name="connsiteX11" fmla="*/ 1557867 w 1998134"/>
              <a:gd name="connsiteY11" fmla="*/ 321774 h 1430652"/>
              <a:gd name="connsiteX12" fmla="*/ 1845734 w 1998134"/>
              <a:gd name="connsiteY12" fmla="*/ 1413974 h 1430652"/>
              <a:gd name="connsiteX13" fmla="*/ 1998134 w 1998134"/>
              <a:gd name="connsiteY13" fmla="*/ 880574 h 143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8134" h="1430652">
                <a:moveTo>
                  <a:pt x="0" y="1109174"/>
                </a:moveTo>
                <a:cubicBezTo>
                  <a:pt x="52211" y="770507"/>
                  <a:pt x="104422" y="431841"/>
                  <a:pt x="177800" y="465708"/>
                </a:cubicBezTo>
                <a:cubicBezTo>
                  <a:pt x="251178" y="499575"/>
                  <a:pt x="383823" y="1274274"/>
                  <a:pt x="440267" y="1312374"/>
                </a:cubicBezTo>
                <a:cubicBezTo>
                  <a:pt x="496712" y="1350474"/>
                  <a:pt x="488245" y="740875"/>
                  <a:pt x="516467" y="694308"/>
                </a:cubicBezTo>
                <a:cubicBezTo>
                  <a:pt x="544689" y="647741"/>
                  <a:pt x="574322" y="1148685"/>
                  <a:pt x="609600" y="1032974"/>
                </a:cubicBezTo>
                <a:cubicBezTo>
                  <a:pt x="644878" y="917263"/>
                  <a:pt x="673101" y="7096"/>
                  <a:pt x="728134" y="41"/>
                </a:cubicBezTo>
                <a:cubicBezTo>
                  <a:pt x="783167" y="-7014"/>
                  <a:pt x="893233" y="877752"/>
                  <a:pt x="939800" y="990641"/>
                </a:cubicBezTo>
                <a:cubicBezTo>
                  <a:pt x="986367" y="1103530"/>
                  <a:pt x="969434" y="659030"/>
                  <a:pt x="1007534" y="677374"/>
                </a:cubicBezTo>
                <a:cubicBezTo>
                  <a:pt x="1045634" y="695718"/>
                  <a:pt x="1124656" y="1144452"/>
                  <a:pt x="1168400" y="1100708"/>
                </a:cubicBezTo>
                <a:cubicBezTo>
                  <a:pt x="1212144" y="1056964"/>
                  <a:pt x="1238956" y="381041"/>
                  <a:pt x="1270000" y="414908"/>
                </a:cubicBezTo>
                <a:cubicBezTo>
                  <a:pt x="1301044" y="448775"/>
                  <a:pt x="1306689" y="1319430"/>
                  <a:pt x="1354667" y="1303908"/>
                </a:cubicBezTo>
                <a:cubicBezTo>
                  <a:pt x="1402645" y="1288386"/>
                  <a:pt x="1476023" y="303430"/>
                  <a:pt x="1557867" y="321774"/>
                </a:cubicBezTo>
                <a:cubicBezTo>
                  <a:pt x="1639711" y="340118"/>
                  <a:pt x="1772356" y="1320841"/>
                  <a:pt x="1845734" y="1413974"/>
                </a:cubicBezTo>
                <a:cubicBezTo>
                  <a:pt x="1919112" y="1507107"/>
                  <a:pt x="1958623" y="1193840"/>
                  <a:pt x="1998134" y="880574"/>
                </a:cubicBezTo>
              </a:path>
            </a:pathLst>
          </a:custGeom>
          <a:ln w="28575">
            <a:solidFill>
              <a:srgbClr val="5B2D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B2D7B"/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AF5FA41-5FD7-4A5B-9802-7DAAFF30A740}"/>
              </a:ext>
            </a:extLst>
          </p:cNvPr>
          <p:cNvGrpSpPr/>
          <p:nvPr/>
        </p:nvGrpSpPr>
        <p:grpSpPr>
          <a:xfrm flipH="1">
            <a:off x="6208971" y="2926238"/>
            <a:ext cx="1838951" cy="613574"/>
            <a:chOff x="8035865" y="5061378"/>
            <a:chExt cx="1289265" cy="613574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EBD1C8C-4C39-4AF3-887B-046384B9B507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5B2D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1BCB302-D0C6-45C6-A8A0-1E11DB68DD1B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D3D5AB1-EAAD-43C6-8F41-7012C3F4B326}"/>
              </a:ext>
            </a:extLst>
          </p:cNvPr>
          <p:cNvGrpSpPr/>
          <p:nvPr/>
        </p:nvGrpSpPr>
        <p:grpSpPr>
          <a:xfrm>
            <a:off x="2706880" y="2899086"/>
            <a:ext cx="1767840" cy="3326097"/>
            <a:chOff x="3203583" y="2808506"/>
            <a:chExt cx="1767840" cy="13716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FBA6D12-16C6-4D39-BD81-DFCB1ED69EE9}"/>
                </a:ext>
              </a:extLst>
            </p:cNvPr>
            <p:cNvCxnSpPr/>
            <p:nvPr/>
          </p:nvCxnSpPr>
          <p:spPr>
            <a:xfrm>
              <a:off x="3203583" y="2808506"/>
              <a:ext cx="0" cy="137160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6D158E5-E595-4138-A3C2-9AEE09F897EF}"/>
                </a:ext>
              </a:extLst>
            </p:cNvPr>
            <p:cNvCxnSpPr/>
            <p:nvPr/>
          </p:nvCxnSpPr>
          <p:spPr>
            <a:xfrm>
              <a:off x="4971423" y="2808506"/>
              <a:ext cx="0" cy="137160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BFB14C9-7311-42C9-B008-A0E9CCDF0CBF}"/>
              </a:ext>
            </a:extLst>
          </p:cNvPr>
          <p:cNvSpPr txBox="1"/>
          <p:nvPr/>
        </p:nvSpPr>
        <p:spPr>
          <a:xfrm>
            <a:off x="3407927" y="42707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DEAA801-E368-4406-BA46-09CD01D1E4D8}"/>
              </a:ext>
            </a:extLst>
          </p:cNvPr>
          <p:cNvGrpSpPr/>
          <p:nvPr/>
        </p:nvGrpSpPr>
        <p:grpSpPr>
          <a:xfrm>
            <a:off x="7900722" y="2918757"/>
            <a:ext cx="1822464" cy="613574"/>
            <a:chOff x="8035865" y="5061378"/>
            <a:chExt cx="1289265" cy="613574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ADBB614-B5A8-4806-9B75-60D2D713673E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266D691-45D8-4F73-B476-C3F6E3D95466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8A32C51F-FDE9-466B-BC52-DD2FCB092D4F}"/>
              </a:ext>
            </a:extLst>
          </p:cNvPr>
          <p:cNvSpPr txBox="1"/>
          <p:nvPr/>
        </p:nvSpPr>
        <p:spPr>
          <a:xfrm>
            <a:off x="748479" y="1555776"/>
            <a:ext cx="11182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Embed the information to each noise sequence by adjusting its correlation with a “key” sequence.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4" descr="Administration Icons &amp; Symbols">
            <a:extLst>
              <a:ext uri="{FF2B5EF4-FFF2-40B4-BE49-F238E27FC236}">
                <a16:creationId xmlns:a16="http://schemas.microsoft.com/office/drawing/2014/main" id="{10E63ABC-1C30-4F67-8EFB-83CF665B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2750682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dministration Icons &amp; Symbols">
            <a:extLst>
              <a:ext uri="{FF2B5EF4-FFF2-40B4-BE49-F238E27FC236}">
                <a16:creationId xmlns:a16="http://schemas.microsoft.com/office/drawing/2014/main" id="{285B4818-CC67-4F57-8335-0E20DCD2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3994851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96D79F0-7CA5-4F24-BB18-AA72152DD9BB}"/>
              </a:ext>
            </a:extLst>
          </p:cNvPr>
          <p:cNvCxnSpPr>
            <a:cxnSpLocks/>
          </p:cNvCxnSpPr>
          <p:nvPr/>
        </p:nvCxnSpPr>
        <p:spPr>
          <a:xfrm>
            <a:off x="6228391" y="2876330"/>
            <a:ext cx="0" cy="334885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E7B71C33-5728-4485-B5BA-799C312BCE80}"/>
              </a:ext>
            </a:extLst>
          </p:cNvPr>
          <p:cNvSpPr txBox="1"/>
          <p:nvPr/>
        </p:nvSpPr>
        <p:spPr>
          <a:xfrm>
            <a:off x="5166480" y="42707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7B39D6C-7C6E-4D52-840C-41C2B396A1A7}"/>
              </a:ext>
            </a:extLst>
          </p:cNvPr>
          <p:cNvSpPr txBox="1"/>
          <p:nvPr/>
        </p:nvSpPr>
        <p:spPr>
          <a:xfrm>
            <a:off x="7018688" y="42707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6328B23F-7FE8-4F44-BB47-B8DD9FF59736}"/>
              </a:ext>
            </a:extLst>
          </p:cNvPr>
          <p:cNvCxnSpPr>
            <a:cxnSpLocks/>
          </p:cNvCxnSpPr>
          <p:nvPr/>
        </p:nvCxnSpPr>
        <p:spPr>
          <a:xfrm>
            <a:off x="7973773" y="2818004"/>
            <a:ext cx="0" cy="340717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77A22FF-34C9-4C3D-9BC6-455FE7B1394A}"/>
              </a:ext>
            </a:extLst>
          </p:cNvPr>
          <p:cNvCxnSpPr>
            <a:cxnSpLocks/>
          </p:cNvCxnSpPr>
          <p:nvPr/>
        </p:nvCxnSpPr>
        <p:spPr>
          <a:xfrm>
            <a:off x="9703579" y="2761313"/>
            <a:ext cx="0" cy="346387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8B51CC57-625F-4CD0-B65A-E5EFEAAC87D3}"/>
              </a:ext>
            </a:extLst>
          </p:cNvPr>
          <p:cNvSpPr txBox="1"/>
          <p:nvPr/>
        </p:nvSpPr>
        <p:spPr>
          <a:xfrm>
            <a:off x="8736171" y="42707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2" descr="Attack Icons - 5,284 free icons">
            <a:extLst>
              <a:ext uri="{FF2B5EF4-FFF2-40B4-BE49-F238E27FC236}">
                <a16:creationId xmlns:a16="http://schemas.microsoft.com/office/drawing/2014/main" id="{5EE5BAA2-EA1E-4E86-B4A4-7F010D93A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29" y="5239020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C654B17-8B39-4336-B45E-9703CF42BF90}"/>
              </a:ext>
            </a:extLst>
          </p:cNvPr>
          <p:cNvGrpSpPr/>
          <p:nvPr/>
        </p:nvGrpSpPr>
        <p:grpSpPr>
          <a:xfrm>
            <a:off x="3059504" y="3631976"/>
            <a:ext cx="6136684" cy="2691698"/>
            <a:chOff x="3084808" y="3848415"/>
            <a:chExt cx="5654013" cy="2691698"/>
          </a:xfrm>
        </p:grpSpPr>
        <p:sp>
          <p:nvSpPr>
            <p:cNvPr id="38" name="弧形 37">
              <a:extLst>
                <a:ext uri="{FF2B5EF4-FFF2-40B4-BE49-F238E27FC236}">
                  <a16:creationId xmlns:a16="http://schemas.microsoft.com/office/drawing/2014/main" id="{90CA44BA-9C8B-4FF2-9D92-0A07CBB2157C}"/>
                </a:ext>
              </a:extLst>
            </p:cNvPr>
            <p:cNvSpPr/>
            <p:nvPr/>
          </p:nvSpPr>
          <p:spPr>
            <a:xfrm flipV="1">
              <a:off x="3306403" y="4998339"/>
              <a:ext cx="1669775" cy="733772"/>
            </a:xfrm>
            <a:prstGeom prst="arc">
              <a:avLst>
                <a:gd name="adj1" fmla="val 11126199"/>
                <a:gd name="adj2" fmla="val 21169079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弧形 38">
              <a:extLst>
                <a:ext uri="{FF2B5EF4-FFF2-40B4-BE49-F238E27FC236}">
                  <a16:creationId xmlns:a16="http://schemas.microsoft.com/office/drawing/2014/main" id="{1804FAD6-76A8-4A61-B6A6-BD3F142A25AA}"/>
                </a:ext>
              </a:extLst>
            </p:cNvPr>
            <p:cNvSpPr/>
            <p:nvPr/>
          </p:nvSpPr>
          <p:spPr>
            <a:xfrm flipV="1">
              <a:off x="3199666" y="4224941"/>
              <a:ext cx="3774023" cy="1938647"/>
            </a:xfrm>
            <a:prstGeom prst="arc">
              <a:avLst>
                <a:gd name="adj1" fmla="val 11308029"/>
                <a:gd name="adj2" fmla="val 21024245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弧形 41">
              <a:extLst>
                <a:ext uri="{FF2B5EF4-FFF2-40B4-BE49-F238E27FC236}">
                  <a16:creationId xmlns:a16="http://schemas.microsoft.com/office/drawing/2014/main" id="{9D57ED0F-4032-4BEC-8FCC-291949C97415}"/>
                </a:ext>
              </a:extLst>
            </p:cNvPr>
            <p:cNvSpPr/>
            <p:nvPr/>
          </p:nvSpPr>
          <p:spPr>
            <a:xfrm flipV="1">
              <a:off x="4976178" y="4244343"/>
              <a:ext cx="3695293" cy="1938647"/>
            </a:xfrm>
            <a:prstGeom prst="arc">
              <a:avLst>
                <a:gd name="adj1" fmla="val 11308029"/>
                <a:gd name="adj2" fmla="val 21024245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弧形 43">
              <a:extLst>
                <a:ext uri="{FF2B5EF4-FFF2-40B4-BE49-F238E27FC236}">
                  <a16:creationId xmlns:a16="http://schemas.microsoft.com/office/drawing/2014/main" id="{9C81710A-6E1C-4EE5-BBA6-60AF94C6F6DC}"/>
                </a:ext>
              </a:extLst>
            </p:cNvPr>
            <p:cNvSpPr/>
            <p:nvPr/>
          </p:nvSpPr>
          <p:spPr>
            <a:xfrm flipV="1">
              <a:off x="3084808" y="3848415"/>
              <a:ext cx="5654013" cy="2691698"/>
            </a:xfrm>
            <a:prstGeom prst="arc">
              <a:avLst>
                <a:gd name="adj1" fmla="val 11308029"/>
                <a:gd name="adj2" fmla="val 21024245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弧形 44">
              <a:extLst>
                <a:ext uri="{FF2B5EF4-FFF2-40B4-BE49-F238E27FC236}">
                  <a16:creationId xmlns:a16="http://schemas.microsoft.com/office/drawing/2014/main" id="{A37BBEFC-7843-4B95-AE81-D4C8249691D1}"/>
                </a:ext>
              </a:extLst>
            </p:cNvPr>
            <p:cNvSpPr/>
            <p:nvPr/>
          </p:nvSpPr>
          <p:spPr>
            <a:xfrm flipV="1">
              <a:off x="5179996" y="5003507"/>
              <a:ext cx="1669775" cy="733772"/>
            </a:xfrm>
            <a:prstGeom prst="arc">
              <a:avLst>
                <a:gd name="adj1" fmla="val 11126199"/>
                <a:gd name="adj2" fmla="val 21169079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弧形 48">
              <a:extLst>
                <a:ext uri="{FF2B5EF4-FFF2-40B4-BE49-F238E27FC236}">
                  <a16:creationId xmlns:a16="http://schemas.microsoft.com/office/drawing/2014/main" id="{1411F9AB-110B-4A0E-B988-BE2F93410636}"/>
                </a:ext>
              </a:extLst>
            </p:cNvPr>
            <p:cNvSpPr/>
            <p:nvPr/>
          </p:nvSpPr>
          <p:spPr>
            <a:xfrm flipV="1">
              <a:off x="6882961" y="5027870"/>
              <a:ext cx="1669775" cy="733772"/>
            </a:xfrm>
            <a:prstGeom prst="arc">
              <a:avLst>
                <a:gd name="adj1" fmla="val 11126199"/>
                <a:gd name="adj2" fmla="val 21169079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8B62DEBB-DF19-4893-9B2F-DB2EB1DAA476}"/>
                </a:ext>
              </a:extLst>
            </p:cNvPr>
            <p:cNvSpPr txBox="1"/>
            <p:nvPr/>
          </p:nvSpPr>
          <p:spPr>
            <a:xfrm>
              <a:off x="3803046" y="5229017"/>
              <a:ext cx="6639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-0.16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C017F518-B66E-43CE-B578-EE07C8F492D2}"/>
                </a:ext>
              </a:extLst>
            </p:cNvPr>
            <p:cNvSpPr txBox="1"/>
            <p:nvPr/>
          </p:nvSpPr>
          <p:spPr>
            <a:xfrm>
              <a:off x="5721459" y="5230054"/>
              <a:ext cx="6639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-0.15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DE3A0AB5-E1CF-4004-B335-19729833CEB3}"/>
                </a:ext>
              </a:extLst>
            </p:cNvPr>
            <p:cNvSpPr txBox="1"/>
            <p:nvPr/>
          </p:nvSpPr>
          <p:spPr>
            <a:xfrm>
              <a:off x="7489721" y="5230054"/>
              <a:ext cx="6639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-0.17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E973575-FBF0-47F4-ACB1-3757AD33A274}"/>
                </a:ext>
              </a:extLst>
            </p:cNvPr>
            <p:cNvSpPr txBox="1"/>
            <p:nvPr/>
          </p:nvSpPr>
          <p:spPr>
            <a:xfrm>
              <a:off x="6651999" y="5825328"/>
              <a:ext cx="601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0.14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28FA5E0-C61B-4D5B-B09F-F06936788EAB}"/>
                </a:ext>
              </a:extLst>
            </p:cNvPr>
            <p:cNvSpPr txBox="1"/>
            <p:nvPr/>
          </p:nvSpPr>
          <p:spPr>
            <a:xfrm>
              <a:off x="4633241" y="5825328"/>
              <a:ext cx="601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0.15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CA7F7CC6-7028-404B-8675-D9D465CEE2BE}"/>
                </a:ext>
              </a:extLst>
            </p:cNvPr>
            <p:cNvSpPr txBox="1"/>
            <p:nvPr/>
          </p:nvSpPr>
          <p:spPr>
            <a:xfrm>
              <a:off x="5714159" y="6119868"/>
              <a:ext cx="663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-0.16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46ED0188-BDC0-45AA-A615-18D62DA03A87}"/>
              </a:ext>
            </a:extLst>
          </p:cNvPr>
          <p:cNvSpPr/>
          <p:nvPr/>
        </p:nvSpPr>
        <p:spPr>
          <a:xfrm>
            <a:off x="4626881" y="5720262"/>
            <a:ext cx="3052740" cy="461665"/>
          </a:xfrm>
          <a:prstGeom prst="roundRect">
            <a:avLst/>
          </a:pr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mutual correlation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940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Furtive modulation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95D644C4-45E1-4730-8632-E627B25234C7}"/>
              </a:ext>
            </a:extLst>
          </p:cNvPr>
          <p:cNvGrpSpPr/>
          <p:nvPr/>
        </p:nvGrpSpPr>
        <p:grpSpPr>
          <a:xfrm>
            <a:off x="4377912" y="2951429"/>
            <a:ext cx="1827424" cy="613574"/>
            <a:chOff x="7132781" y="3991803"/>
            <a:chExt cx="2028614" cy="613574"/>
          </a:xfrm>
        </p:grpSpPr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05BCDC55-3B21-41FE-9248-B39E9935C90C}"/>
                </a:ext>
              </a:extLst>
            </p:cNvPr>
            <p:cNvSpPr/>
            <p:nvPr/>
          </p:nvSpPr>
          <p:spPr>
            <a:xfrm>
              <a:off x="7163261" y="3991803"/>
              <a:ext cx="1998134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2D7B"/>
                </a:solidFill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A5CBC491-9BEB-4B3F-8C7D-E5713E39B2EA}"/>
                </a:ext>
              </a:extLst>
            </p:cNvPr>
            <p:cNvSpPr/>
            <p:nvPr/>
          </p:nvSpPr>
          <p:spPr>
            <a:xfrm>
              <a:off x="7132781" y="4298590"/>
              <a:ext cx="51994" cy="296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111" name="任意多边形: 形状 110">
            <a:extLst>
              <a:ext uri="{FF2B5EF4-FFF2-40B4-BE49-F238E27FC236}">
                <a16:creationId xmlns:a16="http://schemas.microsoft.com/office/drawing/2014/main" id="{057D1153-FD17-4017-A29C-8179735BA4C7}"/>
              </a:ext>
            </a:extLst>
          </p:cNvPr>
          <p:cNvSpPr/>
          <p:nvPr/>
        </p:nvSpPr>
        <p:spPr>
          <a:xfrm>
            <a:off x="2735204" y="2948473"/>
            <a:ext cx="1717310" cy="613574"/>
          </a:xfrm>
          <a:custGeom>
            <a:avLst/>
            <a:gdLst>
              <a:gd name="connsiteX0" fmla="*/ 0 w 1998134"/>
              <a:gd name="connsiteY0" fmla="*/ 1109174 h 1430652"/>
              <a:gd name="connsiteX1" fmla="*/ 177800 w 1998134"/>
              <a:gd name="connsiteY1" fmla="*/ 465708 h 1430652"/>
              <a:gd name="connsiteX2" fmla="*/ 440267 w 1998134"/>
              <a:gd name="connsiteY2" fmla="*/ 1312374 h 1430652"/>
              <a:gd name="connsiteX3" fmla="*/ 516467 w 1998134"/>
              <a:gd name="connsiteY3" fmla="*/ 694308 h 1430652"/>
              <a:gd name="connsiteX4" fmla="*/ 609600 w 1998134"/>
              <a:gd name="connsiteY4" fmla="*/ 1032974 h 1430652"/>
              <a:gd name="connsiteX5" fmla="*/ 728134 w 1998134"/>
              <a:gd name="connsiteY5" fmla="*/ 41 h 1430652"/>
              <a:gd name="connsiteX6" fmla="*/ 939800 w 1998134"/>
              <a:gd name="connsiteY6" fmla="*/ 990641 h 1430652"/>
              <a:gd name="connsiteX7" fmla="*/ 1007534 w 1998134"/>
              <a:gd name="connsiteY7" fmla="*/ 677374 h 1430652"/>
              <a:gd name="connsiteX8" fmla="*/ 1168400 w 1998134"/>
              <a:gd name="connsiteY8" fmla="*/ 1100708 h 1430652"/>
              <a:gd name="connsiteX9" fmla="*/ 1270000 w 1998134"/>
              <a:gd name="connsiteY9" fmla="*/ 414908 h 1430652"/>
              <a:gd name="connsiteX10" fmla="*/ 1354667 w 1998134"/>
              <a:gd name="connsiteY10" fmla="*/ 1303908 h 1430652"/>
              <a:gd name="connsiteX11" fmla="*/ 1557867 w 1998134"/>
              <a:gd name="connsiteY11" fmla="*/ 321774 h 1430652"/>
              <a:gd name="connsiteX12" fmla="*/ 1845734 w 1998134"/>
              <a:gd name="connsiteY12" fmla="*/ 1413974 h 1430652"/>
              <a:gd name="connsiteX13" fmla="*/ 1998134 w 1998134"/>
              <a:gd name="connsiteY13" fmla="*/ 880574 h 143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8134" h="1430652">
                <a:moveTo>
                  <a:pt x="0" y="1109174"/>
                </a:moveTo>
                <a:cubicBezTo>
                  <a:pt x="52211" y="770507"/>
                  <a:pt x="104422" y="431841"/>
                  <a:pt x="177800" y="465708"/>
                </a:cubicBezTo>
                <a:cubicBezTo>
                  <a:pt x="251178" y="499575"/>
                  <a:pt x="383823" y="1274274"/>
                  <a:pt x="440267" y="1312374"/>
                </a:cubicBezTo>
                <a:cubicBezTo>
                  <a:pt x="496712" y="1350474"/>
                  <a:pt x="488245" y="740875"/>
                  <a:pt x="516467" y="694308"/>
                </a:cubicBezTo>
                <a:cubicBezTo>
                  <a:pt x="544689" y="647741"/>
                  <a:pt x="574322" y="1148685"/>
                  <a:pt x="609600" y="1032974"/>
                </a:cubicBezTo>
                <a:cubicBezTo>
                  <a:pt x="644878" y="917263"/>
                  <a:pt x="673101" y="7096"/>
                  <a:pt x="728134" y="41"/>
                </a:cubicBezTo>
                <a:cubicBezTo>
                  <a:pt x="783167" y="-7014"/>
                  <a:pt x="893233" y="877752"/>
                  <a:pt x="939800" y="990641"/>
                </a:cubicBezTo>
                <a:cubicBezTo>
                  <a:pt x="986367" y="1103530"/>
                  <a:pt x="969434" y="659030"/>
                  <a:pt x="1007534" y="677374"/>
                </a:cubicBezTo>
                <a:cubicBezTo>
                  <a:pt x="1045634" y="695718"/>
                  <a:pt x="1124656" y="1144452"/>
                  <a:pt x="1168400" y="1100708"/>
                </a:cubicBezTo>
                <a:cubicBezTo>
                  <a:pt x="1212144" y="1056964"/>
                  <a:pt x="1238956" y="381041"/>
                  <a:pt x="1270000" y="414908"/>
                </a:cubicBezTo>
                <a:cubicBezTo>
                  <a:pt x="1301044" y="448775"/>
                  <a:pt x="1306689" y="1319430"/>
                  <a:pt x="1354667" y="1303908"/>
                </a:cubicBezTo>
                <a:cubicBezTo>
                  <a:pt x="1402645" y="1288386"/>
                  <a:pt x="1476023" y="303430"/>
                  <a:pt x="1557867" y="321774"/>
                </a:cubicBezTo>
                <a:cubicBezTo>
                  <a:pt x="1639711" y="340118"/>
                  <a:pt x="1772356" y="1320841"/>
                  <a:pt x="1845734" y="1413974"/>
                </a:cubicBezTo>
                <a:cubicBezTo>
                  <a:pt x="1919112" y="1507107"/>
                  <a:pt x="1958623" y="1193840"/>
                  <a:pt x="1998134" y="880574"/>
                </a:cubicBezTo>
              </a:path>
            </a:pathLst>
          </a:custGeom>
          <a:ln w="28575">
            <a:solidFill>
              <a:srgbClr val="5B2D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B2D7B"/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AF5FA41-5FD7-4A5B-9802-7DAAFF30A740}"/>
              </a:ext>
            </a:extLst>
          </p:cNvPr>
          <p:cNvGrpSpPr/>
          <p:nvPr/>
        </p:nvGrpSpPr>
        <p:grpSpPr>
          <a:xfrm flipH="1">
            <a:off x="6208971" y="2926238"/>
            <a:ext cx="1838951" cy="613574"/>
            <a:chOff x="8035865" y="5061378"/>
            <a:chExt cx="1289265" cy="613574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EBD1C8C-4C39-4AF3-887B-046384B9B507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5B2D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1BCB302-D0C6-45C6-A8A0-1E11DB68DD1B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D3D5AB1-EAAD-43C6-8F41-7012C3F4B326}"/>
              </a:ext>
            </a:extLst>
          </p:cNvPr>
          <p:cNvGrpSpPr/>
          <p:nvPr/>
        </p:nvGrpSpPr>
        <p:grpSpPr>
          <a:xfrm>
            <a:off x="2706880" y="2899086"/>
            <a:ext cx="1767840" cy="3326097"/>
            <a:chOff x="3203583" y="2808506"/>
            <a:chExt cx="1767840" cy="13716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FBA6D12-16C6-4D39-BD81-DFCB1ED69EE9}"/>
                </a:ext>
              </a:extLst>
            </p:cNvPr>
            <p:cNvCxnSpPr/>
            <p:nvPr/>
          </p:nvCxnSpPr>
          <p:spPr>
            <a:xfrm>
              <a:off x="3203583" y="2808506"/>
              <a:ext cx="0" cy="137160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6D158E5-E595-4138-A3C2-9AEE09F897EF}"/>
                </a:ext>
              </a:extLst>
            </p:cNvPr>
            <p:cNvCxnSpPr/>
            <p:nvPr/>
          </p:nvCxnSpPr>
          <p:spPr>
            <a:xfrm>
              <a:off x="4971423" y="2808506"/>
              <a:ext cx="0" cy="137160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BFB14C9-7311-42C9-B008-A0E9CCDF0CBF}"/>
              </a:ext>
            </a:extLst>
          </p:cNvPr>
          <p:cNvSpPr txBox="1"/>
          <p:nvPr/>
        </p:nvSpPr>
        <p:spPr>
          <a:xfrm>
            <a:off x="3407927" y="42707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DEAA801-E368-4406-BA46-09CD01D1E4D8}"/>
              </a:ext>
            </a:extLst>
          </p:cNvPr>
          <p:cNvGrpSpPr/>
          <p:nvPr/>
        </p:nvGrpSpPr>
        <p:grpSpPr>
          <a:xfrm>
            <a:off x="7900722" y="2918757"/>
            <a:ext cx="1822464" cy="613574"/>
            <a:chOff x="8035865" y="5061378"/>
            <a:chExt cx="1289265" cy="613574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ADBB614-B5A8-4806-9B75-60D2D713673E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266D691-45D8-4F73-B476-C3F6E3D95466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8A32C51F-FDE9-466B-BC52-DD2FCB092D4F}"/>
              </a:ext>
            </a:extLst>
          </p:cNvPr>
          <p:cNvSpPr txBox="1"/>
          <p:nvPr/>
        </p:nvSpPr>
        <p:spPr>
          <a:xfrm>
            <a:off x="748479" y="1555776"/>
            <a:ext cx="11182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Embed the information to each noise sequence by adjusting its correlation with a “key” sequence.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4" descr="Administration Icons &amp; Symbols">
            <a:extLst>
              <a:ext uri="{FF2B5EF4-FFF2-40B4-BE49-F238E27FC236}">
                <a16:creationId xmlns:a16="http://schemas.microsoft.com/office/drawing/2014/main" id="{10E63ABC-1C30-4F67-8EFB-83CF665B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2750682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dministration Icons &amp; Symbols">
            <a:extLst>
              <a:ext uri="{FF2B5EF4-FFF2-40B4-BE49-F238E27FC236}">
                <a16:creationId xmlns:a16="http://schemas.microsoft.com/office/drawing/2014/main" id="{285B4818-CC67-4F57-8335-0E20DCD2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3994851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96D79F0-7CA5-4F24-BB18-AA72152DD9BB}"/>
              </a:ext>
            </a:extLst>
          </p:cNvPr>
          <p:cNvCxnSpPr>
            <a:cxnSpLocks/>
          </p:cNvCxnSpPr>
          <p:nvPr/>
        </p:nvCxnSpPr>
        <p:spPr>
          <a:xfrm>
            <a:off x="6228391" y="2876330"/>
            <a:ext cx="0" cy="334885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E7B71C33-5728-4485-B5BA-799C312BCE80}"/>
              </a:ext>
            </a:extLst>
          </p:cNvPr>
          <p:cNvSpPr txBox="1"/>
          <p:nvPr/>
        </p:nvSpPr>
        <p:spPr>
          <a:xfrm>
            <a:off x="5166480" y="42707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7B39D6C-7C6E-4D52-840C-41C2B396A1A7}"/>
              </a:ext>
            </a:extLst>
          </p:cNvPr>
          <p:cNvSpPr txBox="1"/>
          <p:nvPr/>
        </p:nvSpPr>
        <p:spPr>
          <a:xfrm>
            <a:off x="7018688" y="42707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6328B23F-7FE8-4F44-BB47-B8DD9FF59736}"/>
              </a:ext>
            </a:extLst>
          </p:cNvPr>
          <p:cNvCxnSpPr>
            <a:cxnSpLocks/>
          </p:cNvCxnSpPr>
          <p:nvPr/>
        </p:nvCxnSpPr>
        <p:spPr>
          <a:xfrm>
            <a:off x="7973773" y="2818004"/>
            <a:ext cx="0" cy="340717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77A22FF-34C9-4C3D-9BC6-455FE7B1394A}"/>
              </a:ext>
            </a:extLst>
          </p:cNvPr>
          <p:cNvCxnSpPr>
            <a:cxnSpLocks/>
          </p:cNvCxnSpPr>
          <p:nvPr/>
        </p:nvCxnSpPr>
        <p:spPr>
          <a:xfrm>
            <a:off x="9703579" y="2761313"/>
            <a:ext cx="0" cy="346387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8B51CC57-625F-4CD0-B65A-E5EFEAAC87D3}"/>
              </a:ext>
            </a:extLst>
          </p:cNvPr>
          <p:cNvSpPr txBox="1"/>
          <p:nvPr/>
        </p:nvSpPr>
        <p:spPr>
          <a:xfrm>
            <a:off x="8736171" y="42707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2" descr="Attack Icons - 5,284 free icons">
            <a:extLst>
              <a:ext uri="{FF2B5EF4-FFF2-40B4-BE49-F238E27FC236}">
                <a16:creationId xmlns:a16="http://schemas.microsoft.com/office/drawing/2014/main" id="{5EE5BAA2-EA1E-4E86-B4A4-7F010D93A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29" y="5239020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C654B17-8B39-4336-B45E-9703CF42BF90}"/>
              </a:ext>
            </a:extLst>
          </p:cNvPr>
          <p:cNvGrpSpPr/>
          <p:nvPr/>
        </p:nvGrpSpPr>
        <p:grpSpPr>
          <a:xfrm>
            <a:off x="3059504" y="3631976"/>
            <a:ext cx="6136684" cy="2691698"/>
            <a:chOff x="3084808" y="3848415"/>
            <a:chExt cx="5654013" cy="2691698"/>
          </a:xfrm>
        </p:grpSpPr>
        <p:sp>
          <p:nvSpPr>
            <p:cNvPr id="38" name="弧形 37">
              <a:extLst>
                <a:ext uri="{FF2B5EF4-FFF2-40B4-BE49-F238E27FC236}">
                  <a16:creationId xmlns:a16="http://schemas.microsoft.com/office/drawing/2014/main" id="{90CA44BA-9C8B-4FF2-9D92-0A07CBB2157C}"/>
                </a:ext>
              </a:extLst>
            </p:cNvPr>
            <p:cNvSpPr/>
            <p:nvPr/>
          </p:nvSpPr>
          <p:spPr>
            <a:xfrm flipV="1">
              <a:off x="3306403" y="4998339"/>
              <a:ext cx="1669775" cy="733772"/>
            </a:xfrm>
            <a:prstGeom prst="arc">
              <a:avLst>
                <a:gd name="adj1" fmla="val 11126199"/>
                <a:gd name="adj2" fmla="val 21169079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弧形 38">
              <a:extLst>
                <a:ext uri="{FF2B5EF4-FFF2-40B4-BE49-F238E27FC236}">
                  <a16:creationId xmlns:a16="http://schemas.microsoft.com/office/drawing/2014/main" id="{1804FAD6-76A8-4A61-B6A6-BD3F142A25AA}"/>
                </a:ext>
              </a:extLst>
            </p:cNvPr>
            <p:cNvSpPr/>
            <p:nvPr/>
          </p:nvSpPr>
          <p:spPr>
            <a:xfrm flipV="1">
              <a:off x="3199666" y="4224941"/>
              <a:ext cx="3774023" cy="1938647"/>
            </a:xfrm>
            <a:prstGeom prst="arc">
              <a:avLst>
                <a:gd name="adj1" fmla="val 11308029"/>
                <a:gd name="adj2" fmla="val 21024245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弧形 41">
              <a:extLst>
                <a:ext uri="{FF2B5EF4-FFF2-40B4-BE49-F238E27FC236}">
                  <a16:creationId xmlns:a16="http://schemas.microsoft.com/office/drawing/2014/main" id="{9D57ED0F-4032-4BEC-8FCC-291949C97415}"/>
                </a:ext>
              </a:extLst>
            </p:cNvPr>
            <p:cNvSpPr/>
            <p:nvPr/>
          </p:nvSpPr>
          <p:spPr>
            <a:xfrm flipV="1">
              <a:off x="4976178" y="4244343"/>
              <a:ext cx="3695293" cy="1938647"/>
            </a:xfrm>
            <a:prstGeom prst="arc">
              <a:avLst>
                <a:gd name="adj1" fmla="val 11308029"/>
                <a:gd name="adj2" fmla="val 21024245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弧形 43">
              <a:extLst>
                <a:ext uri="{FF2B5EF4-FFF2-40B4-BE49-F238E27FC236}">
                  <a16:creationId xmlns:a16="http://schemas.microsoft.com/office/drawing/2014/main" id="{9C81710A-6E1C-4EE5-BBA6-60AF94C6F6DC}"/>
                </a:ext>
              </a:extLst>
            </p:cNvPr>
            <p:cNvSpPr/>
            <p:nvPr/>
          </p:nvSpPr>
          <p:spPr>
            <a:xfrm flipV="1">
              <a:off x="3084808" y="3848415"/>
              <a:ext cx="5654013" cy="2691698"/>
            </a:xfrm>
            <a:prstGeom prst="arc">
              <a:avLst>
                <a:gd name="adj1" fmla="val 11308029"/>
                <a:gd name="adj2" fmla="val 21024245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弧形 44">
              <a:extLst>
                <a:ext uri="{FF2B5EF4-FFF2-40B4-BE49-F238E27FC236}">
                  <a16:creationId xmlns:a16="http://schemas.microsoft.com/office/drawing/2014/main" id="{A37BBEFC-7843-4B95-AE81-D4C8249691D1}"/>
                </a:ext>
              </a:extLst>
            </p:cNvPr>
            <p:cNvSpPr/>
            <p:nvPr/>
          </p:nvSpPr>
          <p:spPr>
            <a:xfrm flipV="1">
              <a:off x="5179996" y="5003507"/>
              <a:ext cx="1669775" cy="733772"/>
            </a:xfrm>
            <a:prstGeom prst="arc">
              <a:avLst>
                <a:gd name="adj1" fmla="val 11126199"/>
                <a:gd name="adj2" fmla="val 21169079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弧形 48">
              <a:extLst>
                <a:ext uri="{FF2B5EF4-FFF2-40B4-BE49-F238E27FC236}">
                  <a16:creationId xmlns:a16="http://schemas.microsoft.com/office/drawing/2014/main" id="{1411F9AB-110B-4A0E-B988-BE2F93410636}"/>
                </a:ext>
              </a:extLst>
            </p:cNvPr>
            <p:cNvSpPr/>
            <p:nvPr/>
          </p:nvSpPr>
          <p:spPr>
            <a:xfrm flipV="1">
              <a:off x="6882961" y="5027870"/>
              <a:ext cx="1669775" cy="733772"/>
            </a:xfrm>
            <a:prstGeom prst="arc">
              <a:avLst>
                <a:gd name="adj1" fmla="val 11126199"/>
                <a:gd name="adj2" fmla="val 21169079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8B62DEBB-DF19-4893-9B2F-DB2EB1DAA476}"/>
                </a:ext>
              </a:extLst>
            </p:cNvPr>
            <p:cNvSpPr txBox="1"/>
            <p:nvPr/>
          </p:nvSpPr>
          <p:spPr>
            <a:xfrm>
              <a:off x="3803046" y="5229017"/>
              <a:ext cx="6639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-0.16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C017F518-B66E-43CE-B578-EE07C8F492D2}"/>
                </a:ext>
              </a:extLst>
            </p:cNvPr>
            <p:cNvSpPr txBox="1"/>
            <p:nvPr/>
          </p:nvSpPr>
          <p:spPr>
            <a:xfrm>
              <a:off x="5721459" y="5230054"/>
              <a:ext cx="6639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-0.15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DE3A0AB5-E1CF-4004-B335-19729833CEB3}"/>
                </a:ext>
              </a:extLst>
            </p:cNvPr>
            <p:cNvSpPr txBox="1"/>
            <p:nvPr/>
          </p:nvSpPr>
          <p:spPr>
            <a:xfrm>
              <a:off x="7489721" y="5230054"/>
              <a:ext cx="6639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-0.17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E973575-FBF0-47F4-ACB1-3757AD33A274}"/>
                </a:ext>
              </a:extLst>
            </p:cNvPr>
            <p:cNvSpPr txBox="1"/>
            <p:nvPr/>
          </p:nvSpPr>
          <p:spPr>
            <a:xfrm>
              <a:off x="6651999" y="5825328"/>
              <a:ext cx="601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0.14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28FA5E0-C61B-4D5B-B09F-F06936788EAB}"/>
                </a:ext>
              </a:extLst>
            </p:cNvPr>
            <p:cNvSpPr txBox="1"/>
            <p:nvPr/>
          </p:nvSpPr>
          <p:spPr>
            <a:xfrm>
              <a:off x="4633241" y="5825328"/>
              <a:ext cx="601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0.15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CA7F7CC6-7028-404B-8675-D9D465CEE2BE}"/>
                </a:ext>
              </a:extLst>
            </p:cNvPr>
            <p:cNvSpPr txBox="1"/>
            <p:nvPr/>
          </p:nvSpPr>
          <p:spPr>
            <a:xfrm>
              <a:off x="5714159" y="6119868"/>
              <a:ext cx="663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-0.16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46ED0188-BDC0-45AA-A615-18D62DA03A87}"/>
              </a:ext>
            </a:extLst>
          </p:cNvPr>
          <p:cNvSpPr/>
          <p:nvPr/>
        </p:nvSpPr>
        <p:spPr>
          <a:xfrm>
            <a:off x="4626881" y="5720262"/>
            <a:ext cx="3052740" cy="461665"/>
          </a:xfrm>
          <a:prstGeom prst="roundRect">
            <a:avLst/>
          </a:pr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mutual correlation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99A5D7E-D69C-419E-902D-9F77C4A5CC73}"/>
              </a:ext>
            </a:extLst>
          </p:cNvPr>
          <p:cNvSpPr/>
          <p:nvPr/>
        </p:nvSpPr>
        <p:spPr>
          <a:xfrm>
            <a:off x="677027" y="342899"/>
            <a:ext cx="11092283" cy="632684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C66CF37C-B156-42C4-8133-44D1B295584C}"/>
              </a:ext>
            </a:extLst>
          </p:cNvPr>
          <p:cNvSpPr/>
          <p:nvPr/>
        </p:nvSpPr>
        <p:spPr>
          <a:xfrm>
            <a:off x="1127717" y="3012997"/>
            <a:ext cx="9829207" cy="715173"/>
          </a:xfrm>
          <a:prstGeom prst="roundRect">
            <a:avLst/>
          </a:pr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How we can generate those signals? </a:t>
            </a:r>
            <a:endParaRPr lang="en-US" altLang="zh-CN" sz="32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806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Furtive modulation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95D644C4-45E1-4730-8632-E627B25234C7}"/>
              </a:ext>
            </a:extLst>
          </p:cNvPr>
          <p:cNvGrpSpPr/>
          <p:nvPr/>
        </p:nvGrpSpPr>
        <p:grpSpPr>
          <a:xfrm>
            <a:off x="4377912" y="2951429"/>
            <a:ext cx="1827424" cy="613574"/>
            <a:chOff x="7132781" y="3991803"/>
            <a:chExt cx="2028614" cy="613574"/>
          </a:xfrm>
        </p:grpSpPr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05BCDC55-3B21-41FE-9248-B39E9935C90C}"/>
                </a:ext>
              </a:extLst>
            </p:cNvPr>
            <p:cNvSpPr/>
            <p:nvPr/>
          </p:nvSpPr>
          <p:spPr>
            <a:xfrm>
              <a:off x="7163261" y="3991803"/>
              <a:ext cx="1998134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2D7B"/>
                </a:solidFill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A5CBC491-9BEB-4B3F-8C7D-E5713E39B2EA}"/>
                </a:ext>
              </a:extLst>
            </p:cNvPr>
            <p:cNvSpPr/>
            <p:nvPr/>
          </p:nvSpPr>
          <p:spPr>
            <a:xfrm>
              <a:off x="7132781" y="4298590"/>
              <a:ext cx="51994" cy="296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111" name="任意多边形: 形状 110">
            <a:extLst>
              <a:ext uri="{FF2B5EF4-FFF2-40B4-BE49-F238E27FC236}">
                <a16:creationId xmlns:a16="http://schemas.microsoft.com/office/drawing/2014/main" id="{057D1153-FD17-4017-A29C-8179735BA4C7}"/>
              </a:ext>
            </a:extLst>
          </p:cNvPr>
          <p:cNvSpPr/>
          <p:nvPr/>
        </p:nvSpPr>
        <p:spPr>
          <a:xfrm>
            <a:off x="2735204" y="2948473"/>
            <a:ext cx="1717310" cy="613574"/>
          </a:xfrm>
          <a:custGeom>
            <a:avLst/>
            <a:gdLst>
              <a:gd name="connsiteX0" fmla="*/ 0 w 1998134"/>
              <a:gd name="connsiteY0" fmla="*/ 1109174 h 1430652"/>
              <a:gd name="connsiteX1" fmla="*/ 177800 w 1998134"/>
              <a:gd name="connsiteY1" fmla="*/ 465708 h 1430652"/>
              <a:gd name="connsiteX2" fmla="*/ 440267 w 1998134"/>
              <a:gd name="connsiteY2" fmla="*/ 1312374 h 1430652"/>
              <a:gd name="connsiteX3" fmla="*/ 516467 w 1998134"/>
              <a:gd name="connsiteY3" fmla="*/ 694308 h 1430652"/>
              <a:gd name="connsiteX4" fmla="*/ 609600 w 1998134"/>
              <a:gd name="connsiteY4" fmla="*/ 1032974 h 1430652"/>
              <a:gd name="connsiteX5" fmla="*/ 728134 w 1998134"/>
              <a:gd name="connsiteY5" fmla="*/ 41 h 1430652"/>
              <a:gd name="connsiteX6" fmla="*/ 939800 w 1998134"/>
              <a:gd name="connsiteY6" fmla="*/ 990641 h 1430652"/>
              <a:gd name="connsiteX7" fmla="*/ 1007534 w 1998134"/>
              <a:gd name="connsiteY7" fmla="*/ 677374 h 1430652"/>
              <a:gd name="connsiteX8" fmla="*/ 1168400 w 1998134"/>
              <a:gd name="connsiteY8" fmla="*/ 1100708 h 1430652"/>
              <a:gd name="connsiteX9" fmla="*/ 1270000 w 1998134"/>
              <a:gd name="connsiteY9" fmla="*/ 414908 h 1430652"/>
              <a:gd name="connsiteX10" fmla="*/ 1354667 w 1998134"/>
              <a:gd name="connsiteY10" fmla="*/ 1303908 h 1430652"/>
              <a:gd name="connsiteX11" fmla="*/ 1557867 w 1998134"/>
              <a:gd name="connsiteY11" fmla="*/ 321774 h 1430652"/>
              <a:gd name="connsiteX12" fmla="*/ 1845734 w 1998134"/>
              <a:gd name="connsiteY12" fmla="*/ 1413974 h 1430652"/>
              <a:gd name="connsiteX13" fmla="*/ 1998134 w 1998134"/>
              <a:gd name="connsiteY13" fmla="*/ 880574 h 143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8134" h="1430652">
                <a:moveTo>
                  <a:pt x="0" y="1109174"/>
                </a:moveTo>
                <a:cubicBezTo>
                  <a:pt x="52211" y="770507"/>
                  <a:pt x="104422" y="431841"/>
                  <a:pt x="177800" y="465708"/>
                </a:cubicBezTo>
                <a:cubicBezTo>
                  <a:pt x="251178" y="499575"/>
                  <a:pt x="383823" y="1274274"/>
                  <a:pt x="440267" y="1312374"/>
                </a:cubicBezTo>
                <a:cubicBezTo>
                  <a:pt x="496712" y="1350474"/>
                  <a:pt x="488245" y="740875"/>
                  <a:pt x="516467" y="694308"/>
                </a:cubicBezTo>
                <a:cubicBezTo>
                  <a:pt x="544689" y="647741"/>
                  <a:pt x="574322" y="1148685"/>
                  <a:pt x="609600" y="1032974"/>
                </a:cubicBezTo>
                <a:cubicBezTo>
                  <a:pt x="644878" y="917263"/>
                  <a:pt x="673101" y="7096"/>
                  <a:pt x="728134" y="41"/>
                </a:cubicBezTo>
                <a:cubicBezTo>
                  <a:pt x="783167" y="-7014"/>
                  <a:pt x="893233" y="877752"/>
                  <a:pt x="939800" y="990641"/>
                </a:cubicBezTo>
                <a:cubicBezTo>
                  <a:pt x="986367" y="1103530"/>
                  <a:pt x="969434" y="659030"/>
                  <a:pt x="1007534" y="677374"/>
                </a:cubicBezTo>
                <a:cubicBezTo>
                  <a:pt x="1045634" y="695718"/>
                  <a:pt x="1124656" y="1144452"/>
                  <a:pt x="1168400" y="1100708"/>
                </a:cubicBezTo>
                <a:cubicBezTo>
                  <a:pt x="1212144" y="1056964"/>
                  <a:pt x="1238956" y="381041"/>
                  <a:pt x="1270000" y="414908"/>
                </a:cubicBezTo>
                <a:cubicBezTo>
                  <a:pt x="1301044" y="448775"/>
                  <a:pt x="1306689" y="1319430"/>
                  <a:pt x="1354667" y="1303908"/>
                </a:cubicBezTo>
                <a:cubicBezTo>
                  <a:pt x="1402645" y="1288386"/>
                  <a:pt x="1476023" y="303430"/>
                  <a:pt x="1557867" y="321774"/>
                </a:cubicBezTo>
                <a:cubicBezTo>
                  <a:pt x="1639711" y="340118"/>
                  <a:pt x="1772356" y="1320841"/>
                  <a:pt x="1845734" y="1413974"/>
                </a:cubicBezTo>
                <a:cubicBezTo>
                  <a:pt x="1919112" y="1507107"/>
                  <a:pt x="1958623" y="1193840"/>
                  <a:pt x="1998134" y="880574"/>
                </a:cubicBezTo>
              </a:path>
            </a:pathLst>
          </a:custGeom>
          <a:ln w="28575">
            <a:solidFill>
              <a:srgbClr val="5B2D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B2D7B"/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AF5FA41-5FD7-4A5B-9802-7DAAFF30A740}"/>
              </a:ext>
            </a:extLst>
          </p:cNvPr>
          <p:cNvGrpSpPr/>
          <p:nvPr/>
        </p:nvGrpSpPr>
        <p:grpSpPr>
          <a:xfrm flipH="1">
            <a:off x="6208971" y="2926238"/>
            <a:ext cx="1838951" cy="613574"/>
            <a:chOff x="8035865" y="5061378"/>
            <a:chExt cx="1289265" cy="613574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EBD1C8C-4C39-4AF3-887B-046384B9B507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5B2D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1BCB302-D0C6-45C6-A8A0-1E11DB68DD1B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D3D5AB1-EAAD-43C6-8F41-7012C3F4B326}"/>
              </a:ext>
            </a:extLst>
          </p:cNvPr>
          <p:cNvGrpSpPr/>
          <p:nvPr/>
        </p:nvGrpSpPr>
        <p:grpSpPr>
          <a:xfrm>
            <a:off x="2706880" y="2899086"/>
            <a:ext cx="1767840" cy="3326097"/>
            <a:chOff x="3203583" y="2808506"/>
            <a:chExt cx="1767840" cy="13716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FBA6D12-16C6-4D39-BD81-DFCB1ED69EE9}"/>
                </a:ext>
              </a:extLst>
            </p:cNvPr>
            <p:cNvCxnSpPr/>
            <p:nvPr/>
          </p:nvCxnSpPr>
          <p:spPr>
            <a:xfrm>
              <a:off x="3203583" y="2808506"/>
              <a:ext cx="0" cy="137160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6D158E5-E595-4138-A3C2-9AEE09F897EF}"/>
                </a:ext>
              </a:extLst>
            </p:cNvPr>
            <p:cNvCxnSpPr/>
            <p:nvPr/>
          </p:nvCxnSpPr>
          <p:spPr>
            <a:xfrm>
              <a:off x="4971423" y="2808506"/>
              <a:ext cx="0" cy="137160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BFB14C9-7311-42C9-B008-A0E9CCDF0CBF}"/>
              </a:ext>
            </a:extLst>
          </p:cNvPr>
          <p:cNvSpPr txBox="1"/>
          <p:nvPr/>
        </p:nvSpPr>
        <p:spPr>
          <a:xfrm>
            <a:off x="3407927" y="42707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DEAA801-E368-4406-BA46-09CD01D1E4D8}"/>
              </a:ext>
            </a:extLst>
          </p:cNvPr>
          <p:cNvGrpSpPr/>
          <p:nvPr/>
        </p:nvGrpSpPr>
        <p:grpSpPr>
          <a:xfrm>
            <a:off x="7900722" y="2918757"/>
            <a:ext cx="1822464" cy="613574"/>
            <a:chOff x="8035865" y="5061378"/>
            <a:chExt cx="1289265" cy="613574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ADBB614-B5A8-4806-9B75-60D2D713673E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266D691-45D8-4F73-B476-C3F6E3D95466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8A32C51F-FDE9-466B-BC52-DD2FCB092D4F}"/>
              </a:ext>
            </a:extLst>
          </p:cNvPr>
          <p:cNvSpPr txBox="1"/>
          <p:nvPr/>
        </p:nvSpPr>
        <p:spPr>
          <a:xfrm>
            <a:off x="748479" y="1555776"/>
            <a:ext cx="11182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Embed the information to each noise sequence by adjusting its correlation with a “key” sequence.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4" descr="Administration Icons &amp; Symbols">
            <a:extLst>
              <a:ext uri="{FF2B5EF4-FFF2-40B4-BE49-F238E27FC236}">
                <a16:creationId xmlns:a16="http://schemas.microsoft.com/office/drawing/2014/main" id="{10E63ABC-1C30-4F67-8EFB-83CF665B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2750682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dministration Icons &amp; Symbols">
            <a:extLst>
              <a:ext uri="{FF2B5EF4-FFF2-40B4-BE49-F238E27FC236}">
                <a16:creationId xmlns:a16="http://schemas.microsoft.com/office/drawing/2014/main" id="{285B4818-CC67-4F57-8335-0E20DCD2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3994851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96D79F0-7CA5-4F24-BB18-AA72152DD9BB}"/>
              </a:ext>
            </a:extLst>
          </p:cNvPr>
          <p:cNvCxnSpPr>
            <a:cxnSpLocks/>
          </p:cNvCxnSpPr>
          <p:nvPr/>
        </p:nvCxnSpPr>
        <p:spPr>
          <a:xfrm>
            <a:off x="6228391" y="2876330"/>
            <a:ext cx="0" cy="334885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E7B71C33-5728-4485-B5BA-799C312BCE80}"/>
              </a:ext>
            </a:extLst>
          </p:cNvPr>
          <p:cNvSpPr txBox="1"/>
          <p:nvPr/>
        </p:nvSpPr>
        <p:spPr>
          <a:xfrm>
            <a:off x="5166480" y="42707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7B39D6C-7C6E-4D52-840C-41C2B396A1A7}"/>
              </a:ext>
            </a:extLst>
          </p:cNvPr>
          <p:cNvSpPr txBox="1"/>
          <p:nvPr/>
        </p:nvSpPr>
        <p:spPr>
          <a:xfrm>
            <a:off x="7018688" y="42707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6328B23F-7FE8-4F44-BB47-B8DD9FF59736}"/>
              </a:ext>
            </a:extLst>
          </p:cNvPr>
          <p:cNvCxnSpPr>
            <a:cxnSpLocks/>
          </p:cNvCxnSpPr>
          <p:nvPr/>
        </p:nvCxnSpPr>
        <p:spPr>
          <a:xfrm>
            <a:off x="7973773" y="2818004"/>
            <a:ext cx="0" cy="340717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77A22FF-34C9-4C3D-9BC6-455FE7B1394A}"/>
              </a:ext>
            </a:extLst>
          </p:cNvPr>
          <p:cNvCxnSpPr>
            <a:cxnSpLocks/>
          </p:cNvCxnSpPr>
          <p:nvPr/>
        </p:nvCxnSpPr>
        <p:spPr>
          <a:xfrm>
            <a:off x="9703579" y="2761313"/>
            <a:ext cx="0" cy="346387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8B51CC57-625F-4CD0-B65A-E5EFEAAC87D3}"/>
              </a:ext>
            </a:extLst>
          </p:cNvPr>
          <p:cNvSpPr txBox="1"/>
          <p:nvPr/>
        </p:nvSpPr>
        <p:spPr>
          <a:xfrm>
            <a:off x="8736171" y="42707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2" descr="Attack Icons - 5,284 free icons">
            <a:extLst>
              <a:ext uri="{FF2B5EF4-FFF2-40B4-BE49-F238E27FC236}">
                <a16:creationId xmlns:a16="http://schemas.microsoft.com/office/drawing/2014/main" id="{5EE5BAA2-EA1E-4E86-B4A4-7F010D93A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29" y="5239020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C654B17-8B39-4336-B45E-9703CF42BF90}"/>
              </a:ext>
            </a:extLst>
          </p:cNvPr>
          <p:cNvGrpSpPr/>
          <p:nvPr/>
        </p:nvGrpSpPr>
        <p:grpSpPr>
          <a:xfrm>
            <a:off x="3059504" y="3631976"/>
            <a:ext cx="6136684" cy="2691698"/>
            <a:chOff x="3084808" y="3848415"/>
            <a:chExt cx="5654013" cy="2691698"/>
          </a:xfrm>
        </p:grpSpPr>
        <p:sp>
          <p:nvSpPr>
            <p:cNvPr id="38" name="弧形 37">
              <a:extLst>
                <a:ext uri="{FF2B5EF4-FFF2-40B4-BE49-F238E27FC236}">
                  <a16:creationId xmlns:a16="http://schemas.microsoft.com/office/drawing/2014/main" id="{90CA44BA-9C8B-4FF2-9D92-0A07CBB2157C}"/>
                </a:ext>
              </a:extLst>
            </p:cNvPr>
            <p:cNvSpPr/>
            <p:nvPr/>
          </p:nvSpPr>
          <p:spPr>
            <a:xfrm flipV="1">
              <a:off x="3306403" y="4998339"/>
              <a:ext cx="1669775" cy="733772"/>
            </a:xfrm>
            <a:prstGeom prst="arc">
              <a:avLst>
                <a:gd name="adj1" fmla="val 11126199"/>
                <a:gd name="adj2" fmla="val 21169079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弧形 38">
              <a:extLst>
                <a:ext uri="{FF2B5EF4-FFF2-40B4-BE49-F238E27FC236}">
                  <a16:creationId xmlns:a16="http://schemas.microsoft.com/office/drawing/2014/main" id="{1804FAD6-76A8-4A61-B6A6-BD3F142A25AA}"/>
                </a:ext>
              </a:extLst>
            </p:cNvPr>
            <p:cNvSpPr/>
            <p:nvPr/>
          </p:nvSpPr>
          <p:spPr>
            <a:xfrm flipV="1">
              <a:off x="3199666" y="4224941"/>
              <a:ext cx="3774023" cy="1938647"/>
            </a:xfrm>
            <a:prstGeom prst="arc">
              <a:avLst>
                <a:gd name="adj1" fmla="val 11308029"/>
                <a:gd name="adj2" fmla="val 21024245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弧形 41">
              <a:extLst>
                <a:ext uri="{FF2B5EF4-FFF2-40B4-BE49-F238E27FC236}">
                  <a16:creationId xmlns:a16="http://schemas.microsoft.com/office/drawing/2014/main" id="{9D57ED0F-4032-4BEC-8FCC-291949C97415}"/>
                </a:ext>
              </a:extLst>
            </p:cNvPr>
            <p:cNvSpPr/>
            <p:nvPr/>
          </p:nvSpPr>
          <p:spPr>
            <a:xfrm flipV="1">
              <a:off x="4976178" y="4244343"/>
              <a:ext cx="3695293" cy="1938647"/>
            </a:xfrm>
            <a:prstGeom prst="arc">
              <a:avLst>
                <a:gd name="adj1" fmla="val 11308029"/>
                <a:gd name="adj2" fmla="val 21024245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弧形 43">
              <a:extLst>
                <a:ext uri="{FF2B5EF4-FFF2-40B4-BE49-F238E27FC236}">
                  <a16:creationId xmlns:a16="http://schemas.microsoft.com/office/drawing/2014/main" id="{9C81710A-6E1C-4EE5-BBA6-60AF94C6F6DC}"/>
                </a:ext>
              </a:extLst>
            </p:cNvPr>
            <p:cNvSpPr/>
            <p:nvPr/>
          </p:nvSpPr>
          <p:spPr>
            <a:xfrm flipV="1">
              <a:off x="3084808" y="3848415"/>
              <a:ext cx="5654013" cy="2691698"/>
            </a:xfrm>
            <a:prstGeom prst="arc">
              <a:avLst>
                <a:gd name="adj1" fmla="val 11308029"/>
                <a:gd name="adj2" fmla="val 21024245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弧形 44">
              <a:extLst>
                <a:ext uri="{FF2B5EF4-FFF2-40B4-BE49-F238E27FC236}">
                  <a16:creationId xmlns:a16="http://schemas.microsoft.com/office/drawing/2014/main" id="{A37BBEFC-7843-4B95-AE81-D4C8249691D1}"/>
                </a:ext>
              </a:extLst>
            </p:cNvPr>
            <p:cNvSpPr/>
            <p:nvPr/>
          </p:nvSpPr>
          <p:spPr>
            <a:xfrm flipV="1">
              <a:off x="5179996" y="5003507"/>
              <a:ext cx="1669775" cy="733772"/>
            </a:xfrm>
            <a:prstGeom prst="arc">
              <a:avLst>
                <a:gd name="adj1" fmla="val 11126199"/>
                <a:gd name="adj2" fmla="val 21169079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弧形 48">
              <a:extLst>
                <a:ext uri="{FF2B5EF4-FFF2-40B4-BE49-F238E27FC236}">
                  <a16:creationId xmlns:a16="http://schemas.microsoft.com/office/drawing/2014/main" id="{1411F9AB-110B-4A0E-B988-BE2F93410636}"/>
                </a:ext>
              </a:extLst>
            </p:cNvPr>
            <p:cNvSpPr/>
            <p:nvPr/>
          </p:nvSpPr>
          <p:spPr>
            <a:xfrm flipV="1">
              <a:off x="6882961" y="5027870"/>
              <a:ext cx="1669775" cy="733772"/>
            </a:xfrm>
            <a:prstGeom prst="arc">
              <a:avLst>
                <a:gd name="adj1" fmla="val 11126199"/>
                <a:gd name="adj2" fmla="val 21169079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8B62DEBB-DF19-4893-9B2F-DB2EB1DAA476}"/>
                </a:ext>
              </a:extLst>
            </p:cNvPr>
            <p:cNvSpPr txBox="1"/>
            <p:nvPr/>
          </p:nvSpPr>
          <p:spPr>
            <a:xfrm>
              <a:off x="3803046" y="5229017"/>
              <a:ext cx="6639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-0.16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C017F518-B66E-43CE-B578-EE07C8F492D2}"/>
                </a:ext>
              </a:extLst>
            </p:cNvPr>
            <p:cNvSpPr txBox="1"/>
            <p:nvPr/>
          </p:nvSpPr>
          <p:spPr>
            <a:xfrm>
              <a:off x="5721459" y="5230054"/>
              <a:ext cx="6639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-0.15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DE3A0AB5-E1CF-4004-B335-19729833CEB3}"/>
                </a:ext>
              </a:extLst>
            </p:cNvPr>
            <p:cNvSpPr txBox="1"/>
            <p:nvPr/>
          </p:nvSpPr>
          <p:spPr>
            <a:xfrm>
              <a:off x="7489721" y="5230054"/>
              <a:ext cx="6639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-0.17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E973575-FBF0-47F4-ACB1-3757AD33A274}"/>
                </a:ext>
              </a:extLst>
            </p:cNvPr>
            <p:cNvSpPr txBox="1"/>
            <p:nvPr/>
          </p:nvSpPr>
          <p:spPr>
            <a:xfrm>
              <a:off x="6651999" y="5825328"/>
              <a:ext cx="601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0.14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28FA5E0-C61B-4D5B-B09F-F06936788EAB}"/>
                </a:ext>
              </a:extLst>
            </p:cNvPr>
            <p:cNvSpPr txBox="1"/>
            <p:nvPr/>
          </p:nvSpPr>
          <p:spPr>
            <a:xfrm>
              <a:off x="4633241" y="5825328"/>
              <a:ext cx="601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0.15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CA7F7CC6-7028-404B-8675-D9D465CEE2BE}"/>
                </a:ext>
              </a:extLst>
            </p:cNvPr>
            <p:cNvSpPr txBox="1"/>
            <p:nvPr/>
          </p:nvSpPr>
          <p:spPr>
            <a:xfrm>
              <a:off x="5714159" y="6119868"/>
              <a:ext cx="663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-0.16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46ED0188-BDC0-45AA-A615-18D62DA03A87}"/>
              </a:ext>
            </a:extLst>
          </p:cNvPr>
          <p:cNvSpPr/>
          <p:nvPr/>
        </p:nvSpPr>
        <p:spPr>
          <a:xfrm>
            <a:off x="4626881" y="5720262"/>
            <a:ext cx="3052740" cy="461665"/>
          </a:xfrm>
          <a:prstGeom prst="roundRect">
            <a:avLst/>
          </a:pr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mutual correlation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99A5D7E-D69C-419E-902D-9F77C4A5CC73}"/>
              </a:ext>
            </a:extLst>
          </p:cNvPr>
          <p:cNvSpPr/>
          <p:nvPr/>
        </p:nvSpPr>
        <p:spPr>
          <a:xfrm>
            <a:off x="677027" y="342899"/>
            <a:ext cx="11092283" cy="632684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DB870371-E4C4-417A-A179-256BDA86CC27}"/>
              </a:ext>
            </a:extLst>
          </p:cNvPr>
          <p:cNvSpPr/>
          <p:nvPr/>
        </p:nvSpPr>
        <p:spPr>
          <a:xfrm>
            <a:off x="1127717" y="1577897"/>
            <a:ext cx="9829207" cy="715173"/>
          </a:xfrm>
          <a:prstGeom prst="roundRect">
            <a:avLst/>
          </a:pr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How we can generate those signals? </a:t>
            </a:r>
            <a:endParaRPr lang="en-US" altLang="zh-CN" sz="32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FC30C481-D0F2-4F60-A560-0A6257CDFE5F}"/>
                  </a:ext>
                </a:extLst>
              </p:cNvPr>
              <p:cNvSpPr txBox="1"/>
              <p:nvPr/>
            </p:nvSpPr>
            <p:spPr>
              <a:xfrm>
                <a:off x="1424804" y="2852623"/>
                <a:ext cx="984552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How we can find a set of sequences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sz="2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CN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that satisfies: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FC30C481-D0F2-4F60-A560-0A6257CDF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04" y="2852623"/>
                <a:ext cx="9845521" cy="523220"/>
              </a:xfrm>
              <a:prstGeom prst="rect">
                <a:avLst/>
              </a:prstGeom>
              <a:blipFill>
                <a:blip r:embed="rId6"/>
                <a:stretch>
                  <a:fillRect l="-1300" t="-11628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8AE492E3-9B83-4D3D-942F-5A3527D4740A}"/>
                  </a:ext>
                </a:extLst>
              </p:cNvPr>
              <p:cNvSpPr txBox="1"/>
              <p:nvPr/>
            </p:nvSpPr>
            <p:spPr>
              <a:xfrm>
                <a:off x="1779504" y="3819087"/>
                <a:ext cx="917742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 b="0" i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</a:lstStyle>
              <a:p>
                <a:pPr marL="342900" indent="-342900">
                  <a:spcAft>
                    <a:spcPts val="1800"/>
                  </a:spcAft>
                  <a:buClr>
                    <a:srgbClr val="D24C4C"/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The correlation between each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 the key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is controlled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𝑐𝑜𝑟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8AE492E3-9B83-4D3D-942F-5A3527D47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504" y="3819087"/>
                <a:ext cx="9177420" cy="830997"/>
              </a:xfrm>
              <a:prstGeom prst="rect">
                <a:avLst/>
              </a:prstGeom>
              <a:blipFill>
                <a:blip r:embed="rId7"/>
                <a:stretch>
                  <a:fillRect l="-930" t="-5839" r="-132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15CE55AB-C046-4724-8333-3B22AEF03595}"/>
                  </a:ext>
                </a:extLst>
              </p:cNvPr>
              <p:cNvSpPr txBox="1"/>
              <p:nvPr/>
            </p:nvSpPr>
            <p:spPr>
              <a:xfrm>
                <a:off x="1779504" y="4850074"/>
                <a:ext cx="8480858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342900" indent="-342900">
                  <a:spcAft>
                    <a:spcPts val="1800"/>
                  </a:spcAft>
                  <a:buClr>
                    <a:srgbClr val="D24C4C"/>
                  </a:buClr>
                  <a:buFont typeface="Wingdings" panose="05000000000000000000" pitchFamily="2" charset="2"/>
                  <a:buChar char="l"/>
                  <a:defRPr sz="2400" b="0" i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</a:lstStyle>
              <a:p>
                <a:r>
                  <a:rPr lang="en-US" altLang="zh-CN" dirty="0"/>
                  <a:t>The mutual correlation between each two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is controlled at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𝑐𝑜𝑟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𝑚𝑢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15CE55AB-C046-4724-8333-3B22AEF03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504" y="4850074"/>
                <a:ext cx="8480858" cy="927433"/>
              </a:xfrm>
              <a:prstGeom prst="rect">
                <a:avLst/>
              </a:prstGeom>
              <a:blipFill>
                <a:blip r:embed="rId8"/>
                <a:stretch>
                  <a:fillRect l="-1006" t="-4605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54739BED-A49F-4F0E-A97B-1B52A186331B}"/>
              </a:ext>
            </a:extLst>
          </p:cNvPr>
          <p:cNvSpPr/>
          <p:nvPr/>
        </p:nvSpPr>
        <p:spPr>
          <a:xfrm>
            <a:off x="4841048" y="4259294"/>
            <a:ext cx="1708001" cy="404336"/>
          </a:xfrm>
          <a:prstGeom prst="roundRect">
            <a:avLst/>
          </a:prstGeom>
          <a:solidFill>
            <a:srgbClr val="915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Reliability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417E974E-4B1F-4897-994F-CE5D83FEBBA3}"/>
              </a:ext>
            </a:extLst>
          </p:cNvPr>
          <p:cNvSpPr/>
          <p:nvPr/>
        </p:nvSpPr>
        <p:spPr>
          <a:xfrm>
            <a:off x="6809546" y="5349242"/>
            <a:ext cx="1708001" cy="404336"/>
          </a:xfrm>
          <a:prstGeom prst="roundRect">
            <a:avLst/>
          </a:prstGeom>
          <a:solidFill>
            <a:srgbClr val="915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359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Modeling the correlation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7487F79-E30B-45A2-BD9E-11D9951D6A7F}"/>
                  </a:ext>
                </a:extLst>
              </p:cNvPr>
              <p:cNvSpPr txBox="1"/>
              <p:nvPr/>
            </p:nvSpPr>
            <p:spPr>
              <a:xfrm>
                <a:off x="1897257" y="5412347"/>
                <a:ext cx="32690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altLang="zh-CN" sz="2400" b="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)}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7487F79-E30B-45A2-BD9E-11D9951D6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57" y="5412347"/>
                <a:ext cx="3269062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id="{4270074B-3FD4-4F79-BAFA-F169CBF92B87}"/>
              </a:ext>
            </a:extLst>
          </p:cNvPr>
          <p:cNvSpPr/>
          <p:nvPr/>
        </p:nvSpPr>
        <p:spPr>
          <a:xfrm>
            <a:off x="6900503" y="2554692"/>
            <a:ext cx="2961459" cy="2400228"/>
          </a:xfrm>
          <a:custGeom>
            <a:avLst/>
            <a:gdLst>
              <a:gd name="connsiteX0" fmla="*/ 179728 w 2154542"/>
              <a:gd name="connsiteY0" fmla="*/ 1063881 h 1995878"/>
              <a:gd name="connsiteX1" fmla="*/ 865528 w 2154542"/>
              <a:gd name="connsiteY1" fmla="*/ 826488 h 1995878"/>
              <a:gd name="connsiteX2" fmla="*/ 1621666 w 2154542"/>
              <a:gd name="connsiteY2" fmla="*/ 11 h 1995878"/>
              <a:gd name="connsiteX3" fmla="*/ 1586497 w 2154542"/>
              <a:gd name="connsiteY3" fmla="*/ 808904 h 1995878"/>
              <a:gd name="connsiteX4" fmla="*/ 2149205 w 2154542"/>
              <a:gd name="connsiteY4" fmla="*/ 1459535 h 1995878"/>
              <a:gd name="connsiteX5" fmla="*/ 1199635 w 2154542"/>
              <a:gd name="connsiteY5" fmla="*/ 1371611 h 1995878"/>
              <a:gd name="connsiteX6" fmla="*/ 434705 w 2154542"/>
              <a:gd name="connsiteY6" fmla="*/ 1995865 h 1995878"/>
              <a:gd name="connsiteX7" fmla="*/ 654512 w 2154542"/>
              <a:gd name="connsiteY7" fmla="*/ 1389196 h 1995878"/>
              <a:gd name="connsiteX8" fmla="*/ 30258 w 2154542"/>
              <a:gd name="connsiteY8" fmla="*/ 1169388 h 1995878"/>
              <a:gd name="connsiteX9" fmla="*/ 179728 w 2154542"/>
              <a:gd name="connsiteY9" fmla="*/ 1063881 h 199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4542" h="1995878">
                <a:moveTo>
                  <a:pt x="179728" y="1063881"/>
                </a:moveTo>
                <a:cubicBezTo>
                  <a:pt x="318940" y="1006731"/>
                  <a:pt x="625205" y="1003800"/>
                  <a:pt x="865528" y="826488"/>
                </a:cubicBezTo>
                <a:cubicBezTo>
                  <a:pt x="1105851" y="649176"/>
                  <a:pt x="1501505" y="2942"/>
                  <a:pt x="1621666" y="11"/>
                </a:cubicBezTo>
                <a:cubicBezTo>
                  <a:pt x="1741827" y="-2920"/>
                  <a:pt x="1498574" y="565650"/>
                  <a:pt x="1586497" y="808904"/>
                </a:cubicBezTo>
                <a:cubicBezTo>
                  <a:pt x="1674420" y="1052158"/>
                  <a:pt x="2213682" y="1365750"/>
                  <a:pt x="2149205" y="1459535"/>
                </a:cubicBezTo>
                <a:cubicBezTo>
                  <a:pt x="2084728" y="1553320"/>
                  <a:pt x="1485385" y="1282223"/>
                  <a:pt x="1199635" y="1371611"/>
                </a:cubicBezTo>
                <a:cubicBezTo>
                  <a:pt x="913885" y="1460999"/>
                  <a:pt x="525559" y="1992934"/>
                  <a:pt x="434705" y="1995865"/>
                </a:cubicBezTo>
                <a:cubicBezTo>
                  <a:pt x="343851" y="1998796"/>
                  <a:pt x="721920" y="1526942"/>
                  <a:pt x="654512" y="1389196"/>
                </a:cubicBezTo>
                <a:cubicBezTo>
                  <a:pt x="587104" y="1251450"/>
                  <a:pt x="110854" y="1223607"/>
                  <a:pt x="30258" y="1169388"/>
                </a:cubicBezTo>
                <a:cubicBezTo>
                  <a:pt x="-50338" y="1115169"/>
                  <a:pt x="40516" y="1121031"/>
                  <a:pt x="179728" y="106388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4F25640-BCF0-4FE0-9AFC-593F3F7C8079}"/>
              </a:ext>
            </a:extLst>
          </p:cNvPr>
          <p:cNvSpPr txBox="1"/>
          <p:nvPr/>
        </p:nvSpPr>
        <p:spPr>
          <a:xfrm>
            <a:off x="7007418" y="4857459"/>
            <a:ext cx="2887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 point in a </a:t>
            </a:r>
          </a:p>
          <a:p>
            <a:pPr algn="ctr"/>
            <a:r>
              <a:rPr lang="en-US" altLang="zh-CN" sz="2400" b="1" i="1" dirty="0">
                <a:solidFill>
                  <a:srgbClr val="D24C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L-dimensional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space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F5BA6003-FED2-475C-85F7-44F02B8EE749}"/>
              </a:ext>
            </a:extLst>
          </p:cNvPr>
          <p:cNvSpPr/>
          <p:nvPr/>
        </p:nvSpPr>
        <p:spPr>
          <a:xfrm>
            <a:off x="2172888" y="3253124"/>
            <a:ext cx="2717800" cy="1135496"/>
          </a:xfrm>
          <a:custGeom>
            <a:avLst/>
            <a:gdLst>
              <a:gd name="connsiteX0" fmla="*/ 0 w 2717800"/>
              <a:gd name="connsiteY0" fmla="*/ 1135496 h 1135496"/>
              <a:gd name="connsiteX1" fmla="*/ 304800 w 2717800"/>
              <a:gd name="connsiteY1" fmla="*/ 259196 h 1135496"/>
              <a:gd name="connsiteX2" fmla="*/ 495300 w 2717800"/>
              <a:gd name="connsiteY2" fmla="*/ 817996 h 1135496"/>
              <a:gd name="connsiteX3" fmla="*/ 749300 w 2717800"/>
              <a:gd name="connsiteY3" fmla="*/ 17896 h 1135496"/>
              <a:gd name="connsiteX4" fmla="*/ 939800 w 2717800"/>
              <a:gd name="connsiteY4" fmla="*/ 805296 h 1135496"/>
              <a:gd name="connsiteX5" fmla="*/ 1066800 w 2717800"/>
              <a:gd name="connsiteY5" fmla="*/ 525896 h 1135496"/>
              <a:gd name="connsiteX6" fmla="*/ 1219200 w 2717800"/>
              <a:gd name="connsiteY6" fmla="*/ 1110096 h 1135496"/>
              <a:gd name="connsiteX7" fmla="*/ 1562100 w 2717800"/>
              <a:gd name="connsiteY7" fmla="*/ 94096 h 1135496"/>
              <a:gd name="connsiteX8" fmla="*/ 1765300 w 2717800"/>
              <a:gd name="connsiteY8" fmla="*/ 652896 h 1135496"/>
              <a:gd name="connsiteX9" fmla="*/ 1828800 w 2717800"/>
              <a:gd name="connsiteY9" fmla="*/ 449696 h 1135496"/>
              <a:gd name="connsiteX10" fmla="*/ 1879600 w 2717800"/>
              <a:gd name="connsiteY10" fmla="*/ 665596 h 1135496"/>
              <a:gd name="connsiteX11" fmla="*/ 2070100 w 2717800"/>
              <a:gd name="connsiteY11" fmla="*/ 5196 h 1135496"/>
              <a:gd name="connsiteX12" fmla="*/ 2286000 w 2717800"/>
              <a:gd name="connsiteY12" fmla="*/ 1084696 h 1135496"/>
              <a:gd name="connsiteX13" fmla="*/ 2387600 w 2717800"/>
              <a:gd name="connsiteY13" fmla="*/ 716396 h 1135496"/>
              <a:gd name="connsiteX14" fmla="*/ 2489200 w 2717800"/>
              <a:gd name="connsiteY14" fmla="*/ 1084696 h 1135496"/>
              <a:gd name="connsiteX15" fmla="*/ 2616200 w 2717800"/>
              <a:gd name="connsiteY15" fmla="*/ 690996 h 1135496"/>
              <a:gd name="connsiteX16" fmla="*/ 2717800 w 2717800"/>
              <a:gd name="connsiteY16" fmla="*/ 932296 h 113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17800" h="1135496">
                <a:moveTo>
                  <a:pt x="0" y="1135496"/>
                </a:moveTo>
                <a:cubicBezTo>
                  <a:pt x="111125" y="723804"/>
                  <a:pt x="222250" y="312113"/>
                  <a:pt x="304800" y="259196"/>
                </a:cubicBezTo>
                <a:cubicBezTo>
                  <a:pt x="387350" y="206279"/>
                  <a:pt x="421217" y="858213"/>
                  <a:pt x="495300" y="817996"/>
                </a:cubicBezTo>
                <a:cubicBezTo>
                  <a:pt x="569383" y="777779"/>
                  <a:pt x="675217" y="20013"/>
                  <a:pt x="749300" y="17896"/>
                </a:cubicBezTo>
                <a:cubicBezTo>
                  <a:pt x="823383" y="15779"/>
                  <a:pt x="886883" y="720629"/>
                  <a:pt x="939800" y="805296"/>
                </a:cubicBezTo>
                <a:cubicBezTo>
                  <a:pt x="992717" y="889963"/>
                  <a:pt x="1020233" y="475096"/>
                  <a:pt x="1066800" y="525896"/>
                </a:cubicBezTo>
                <a:cubicBezTo>
                  <a:pt x="1113367" y="576696"/>
                  <a:pt x="1136650" y="1182063"/>
                  <a:pt x="1219200" y="1110096"/>
                </a:cubicBezTo>
                <a:cubicBezTo>
                  <a:pt x="1301750" y="1038129"/>
                  <a:pt x="1471083" y="170296"/>
                  <a:pt x="1562100" y="94096"/>
                </a:cubicBezTo>
                <a:cubicBezTo>
                  <a:pt x="1653117" y="17896"/>
                  <a:pt x="1720850" y="593629"/>
                  <a:pt x="1765300" y="652896"/>
                </a:cubicBezTo>
                <a:cubicBezTo>
                  <a:pt x="1809750" y="712163"/>
                  <a:pt x="1809750" y="447579"/>
                  <a:pt x="1828800" y="449696"/>
                </a:cubicBezTo>
                <a:cubicBezTo>
                  <a:pt x="1847850" y="451813"/>
                  <a:pt x="1839383" y="739679"/>
                  <a:pt x="1879600" y="665596"/>
                </a:cubicBezTo>
                <a:cubicBezTo>
                  <a:pt x="1919817" y="591513"/>
                  <a:pt x="2002367" y="-64654"/>
                  <a:pt x="2070100" y="5196"/>
                </a:cubicBezTo>
                <a:cubicBezTo>
                  <a:pt x="2137833" y="75046"/>
                  <a:pt x="2233083" y="966163"/>
                  <a:pt x="2286000" y="1084696"/>
                </a:cubicBezTo>
                <a:cubicBezTo>
                  <a:pt x="2338917" y="1203229"/>
                  <a:pt x="2353733" y="716396"/>
                  <a:pt x="2387600" y="716396"/>
                </a:cubicBezTo>
                <a:cubicBezTo>
                  <a:pt x="2421467" y="716396"/>
                  <a:pt x="2451100" y="1088929"/>
                  <a:pt x="2489200" y="1084696"/>
                </a:cubicBezTo>
                <a:cubicBezTo>
                  <a:pt x="2527300" y="1080463"/>
                  <a:pt x="2578100" y="716396"/>
                  <a:pt x="2616200" y="690996"/>
                </a:cubicBezTo>
                <a:cubicBezTo>
                  <a:pt x="2654300" y="665596"/>
                  <a:pt x="2686050" y="798946"/>
                  <a:pt x="2717800" y="932296"/>
                </a:cubicBezTo>
              </a:path>
            </a:pathLst>
          </a:custGeom>
          <a:ln w="38100">
            <a:solidFill>
              <a:srgbClr val="D24C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AFCAC5-CD2F-4B76-8278-65402FC5DDF4}"/>
              </a:ext>
            </a:extLst>
          </p:cNvPr>
          <p:cNvSpPr txBox="1"/>
          <p:nvPr/>
        </p:nvSpPr>
        <p:spPr>
          <a:xfrm>
            <a:off x="1638300" y="4841893"/>
            <a:ext cx="378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CN" sz="2400" b="1" i="1" dirty="0">
                <a:solidFill>
                  <a:srgbClr val="D24C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L-length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signal sequence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/>
              <p:nvPr/>
            </p:nvSpPr>
            <p:spPr>
              <a:xfrm>
                <a:off x="748479" y="1698166"/>
                <a:ext cx="105791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L-length signal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(1)</m:t>
                    </m:r>
                    <m:r>
                      <a:rPr lang="en-US" altLang="zh-CN" sz="24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 be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in essence modeled as a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point (vector)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in a </a:t>
                </a:r>
                <a:r>
                  <a:rPr lang="en-US" altLang="zh-CN" sz="2400" b="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-dimensional space. 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9" y="1698166"/>
                <a:ext cx="10579100" cy="830997"/>
              </a:xfrm>
              <a:prstGeom prst="rect">
                <a:avLst/>
              </a:prstGeom>
              <a:blipFill>
                <a:blip r:embed="rId5"/>
                <a:stretch>
                  <a:fillRect l="-922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09D34D2-F42F-478C-8919-49F79FF1D2BB}"/>
              </a:ext>
            </a:extLst>
          </p:cNvPr>
          <p:cNvCxnSpPr/>
          <p:nvPr/>
        </p:nvCxnSpPr>
        <p:spPr>
          <a:xfrm>
            <a:off x="5425276" y="3916384"/>
            <a:ext cx="11303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282C3ACC-DEB9-4E1D-A26E-21AD29FEC6BC}"/>
              </a:ext>
            </a:extLst>
          </p:cNvPr>
          <p:cNvSpPr/>
          <p:nvPr/>
        </p:nvSpPr>
        <p:spPr>
          <a:xfrm>
            <a:off x="8689597" y="2993609"/>
            <a:ext cx="139700" cy="139700"/>
          </a:xfrm>
          <a:prstGeom prst="ellipse">
            <a:avLst/>
          </a:prstGeom>
          <a:solidFill>
            <a:srgbClr val="D24C4C"/>
          </a:solidFill>
          <a:ln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0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6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Modeling the correlation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7487F79-E30B-45A2-BD9E-11D9951D6A7F}"/>
                  </a:ext>
                </a:extLst>
              </p:cNvPr>
              <p:cNvSpPr txBox="1"/>
              <p:nvPr/>
            </p:nvSpPr>
            <p:spPr>
              <a:xfrm>
                <a:off x="1638300" y="5412347"/>
                <a:ext cx="36956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altLang="zh-CN" sz="2400" b="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400" b="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(3)}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7487F79-E30B-45A2-BD9E-11D9951D6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5412347"/>
                <a:ext cx="3695699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7AFCAC5-CD2F-4B76-8278-65402FC5DDF4}"/>
              </a:ext>
            </a:extLst>
          </p:cNvPr>
          <p:cNvSpPr txBox="1"/>
          <p:nvPr/>
        </p:nvSpPr>
        <p:spPr>
          <a:xfrm>
            <a:off x="1638300" y="4841893"/>
            <a:ext cx="378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CN" sz="2400" b="1" i="1" dirty="0">
                <a:solidFill>
                  <a:srgbClr val="D24C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3-length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signal sequence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/>
              <p:nvPr/>
            </p:nvSpPr>
            <p:spPr>
              <a:xfrm>
                <a:off x="748479" y="1698166"/>
                <a:ext cx="105791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L-length signal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(1)</m:t>
                    </m:r>
                    <m:r>
                      <a:rPr lang="en-US" altLang="zh-CN" sz="24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 be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in essence modeled as a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point (vector)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in a </a:t>
                </a:r>
                <a:r>
                  <a:rPr lang="en-US" altLang="zh-CN" sz="2400" b="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-dimensional space. 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9" y="1698166"/>
                <a:ext cx="10579100" cy="830997"/>
              </a:xfrm>
              <a:prstGeom prst="rect">
                <a:avLst/>
              </a:prstGeom>
              <a:blipFill>
                <a:blip r:embed="rId4"/>
                <a:stretch>
                  <a:fillRect l="-922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09D34D2-F42F-478C-8919-49F79FF1D2BB}"/>
              </a:ext>
            </a:extLst>
          </p:cNvPr>
          <p:cNvCxnSpPr/>
          <p:nvPr/>
        </p:nvCxnSpPr>
        <p:spPr>
          <a:xfrm>
            <a:off x="5425276" y="3916384"/>
            <a:ext cx="11303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4B1EB53-D356-4FFC-80AF-4F388FF94FAB}"/>
              </a:ext>
            </a:extLst>
          </p:cNvPr>
          <p:cNvCxnSpPr>
            <a:cxnSpLocks/>
          </p:cNvCxnSpPr>
          <p:nvPr/>
        </p:nvCxnSpPr>
        <p:spPr>
          <a:xfrm>
            <a:off x="2477688" y="3512320"/>
            <a:ext cx="914400" cy="850900"/>
          </a:xfrm>
          <a:prstGeom prst="line">
            <a:avLst/>
          </a:prstGeom>
          <a:ln w="38100" cap="rnd">
            <a:solidFill>
              <a:srgbClr val="D24C4C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F9FA003-8A23-4E0F-A119-2009789EE359}"/>
              </a:ext>
            </a:extLst>
          </p:cNvPr>
          <p:cNvCxnSpPr>
            <a:cxnSpLocks/>
          </p:cNvCxnSpPr>
          <p:nvPr/>
        </p:nvCxnSpPr>
        <p:spPr>
          <a:xfrm flipV="1">
            <a:off x="3392088" y="3258320"/>
            <a:ext cx="850900" cy="1104900"/>
          </a:xfrm>
          <a:prstGeom prst="line">
            <a:avLst/>
          </a:prstGeom>
          <a:ln w="38100" cap="rnd">
            <a:solidFill>
              <a:srgbClr val="D24C4C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BFFD53-146F-41DE-A4EF-72EBB6AD8769}"/>
                  </a:ext>
                </a:extLst>
              </p:cNvPr>
              <p:cNvSpPr txBox="1"/>
              <p:nvPr/>
            </p:nvSpPr>
            <p:spPr>
              <a:xfrm>
                <a:off x="1896168" y="3540186"/>
                <a:ext cx="711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BFFD53-146F-41DE-A4EF-72EBB6AD8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168" y="3540186"/>
                <a:ext cx="711199" cy="369332"/>
              </a:xfrm>
              <a:prstGeom prst="rect">
                <a:avLst/>
              </a:prstGeom>
              <a:blipFill>
                <a:blip r:embed="rId6"/>
                <a:stretch>
                  <a:fillRect r="-1709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84B721A-14E2-49D3-957B-B511548FADC7}"/>
                  </a:ext>
                </a:extLst>
              </p:cNvPr>
              <p:cNvSpPr txBox="1"/>
              <p:nvPr/>
            </p:nvSpPr>
            <p:spPr>
              <a:xfrm>
                <a:off x="3392088" y="4277040"/>
                <a:ext cx="711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84B721A-14E2-49D3-957B-B511548FA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088" y="4277040"/>
                <a:ext cx="711199" cy="369332"/>
              </a:xfrm>
              <a:prstGeom prst="rect">
                <a:avLst/>
              </a:prstGeom>
              <a:blipFill>
                <a:blip r:embed="rId7"/>
                <a:stretch>
                  <a:fillRect r="-1709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E3C0DED-84AF-4494-A566-9CCAB7F5324D}"/>
                  </a:ext>
                </a:extLst>
              </p:cNvPr>
              <p:cNvSpPr txBox="1"/>
              <p:nvPr/>
            </p:nvSpPr>
            <p:spPr>
              <a:xfrm>
                <a:off x="4199132" y="3244334"/>
                <a:ext cx="711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E3C0DED-84AF-4494-A566-9CCAB7F53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132" y="3244334"/>
                <a:ext cx="711199" cy="369332"/>
              </a:xfrm>
              <a:prstGeom prst="rect">
                <a:avLst/>
              </a:prstGeom>
              <a:blipFill>
                <a:blip r:embed="rId8"/>
                <a:stretch>
                  <a:fillRect r="-1709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B330BAB4-157F-4814-AF99-8D10976109D4}"/>
              </a:ext>
            </a:extLst>
          </p:cNvPr>
          <p:cNvSpPr/>
          <p:nvPr/>
        </p:nvSpPr>
        <p:spPr>
          <a:xfrm>
            <a:off x="6900503" y="2554692"/>
            <a:ext cx="2961459" cy="2400228"/>
          </a:xfrm>
          <a:custGeom>
            <a:avLst/>
            <a:gdLst>
              <a:gd name="connsiteX0" fmla="*/ 179728 w 2154542"/>
              <a:gd name="connsiteY0" fmla="*/ 1063881 h 1995878"/>
              <a:gd name="connsiteX1" fmla="*/ 865528 w 2154542"/>
              <a:gd name="connsiteY1" fmla="*/ 826488 h 1995878"/>
              <a:gd name="connsiteX2" fmla="*/ 1621666 w 2154542"/>
              <a:gd name="connsiteY2" fmla="*/ 11 h 1995878"/>
              <a:gd name="connsiteX3" fmla="*/ 1586497 w 2154542"/>
              <a:gd name="connsiteY3" fmla="*/ 808904 h 1995878"/>
              <a:gd name="connsiteX4" fmla="*/ 2149205 w 2154542"/>
              <a:gd name="connsiteY4" fmla="*/ 1459535 h 1995878"/>
              <a:gd name="connsiteX5" fmla="*/ 1199635 w 2154542"/>
              <a:gd name="connsiteY5" fmla="*/ 1371611 h 1995878"/>
              <a:gd name="connsiteX6" fmla="*/ 434705 w 2154542"/>
              <a:gd name="connsiteY6" fmla="*/ 1995865 h 1995878"/>
              <a:gd name="connsiteX7" fmla="*/ 654512 w 2154542"/>
              <a:gd name="connsiteY7" fmla="*/ 1389196 h 1995878"/>
              <a:gd name="connsiteX8" fmla="*/ 30258 w 2154542"/>
              <a:gd name="connsiteY8" fmla="*/ 1169388 h 1995878"/>
              <a:gd name="connsiteX9" fmla="*/ 179728 w 2154542"/>
              <a:gd name="connsiteY9" fmla="*/ 1063881 h 199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4542" h="1995878">
                <a:moveTo>
                  <a:pt x="179728" y="1063881"/>
                </a:moveTo>
                <a:cubicBezTo>
                  <a:pt x="318940" y="1006731"/>
                  <a:pt x="625205" y="1003800"/>
                  <a:pt x="865528" y="826488"/>
                </a:cubicBezTo>
                <a:cubicBezTo>
                  <a:pt x="1105851" y="649176"/>
                  <a:pt x="1501505" y="2942"/>
                  <a:pt x="1621666" y="11"/>
                </a:cubicBezTo>
                <a:cubicBezTo>
                  <a:pt x="1741827" y="-2920"/>
                  <a:pt x="1498574" y="565650"/>
                  <a:pt x="1586497" y="808904"/>
                </a:cubicBezTo>
                <a:cubicBezTo>
                  <a:pt x="1674420" y="1052158"/>
                  <a:pt x="2213682" y="1365750"/>
                  <a:pt x="2149205" y="1459535"/>
                </a:cubicBezTo>
                <a:cubicBezTo>
                  <a:pt x="2084728" y="1553320"/>
                  <a:pt x="1485385" y="1282223"/>
                  <a:pt x="1199635" y="1371611"/>
                </a:cubicBezTo>
                <a:cubicBezTo>
                  <a:pt x="913885" y="1460999"/>
                  <a:pt x="525559" y="1992934"/>
                  <a:pt x="434705" y="1995865"/>
                </a:cubicBezTo>
                <a:cubicBezTo>
                  <a:pt x="343851" y="1998796"/>
                  <a:pt x="721920" y="1526942"/>
                  <a:pt x="654512" y="1389196"/>
                </a:cubicBezTo>
                <a:cubicBezTo>
                  <a:pt x="587104" y="1251450"/>
                  <a:pt x="110854" y="1223607"/>
                  <a:pt x="30258" y="1169388"/>
                </a:cubicBezTo>
                <a:cubicBezTo>
                  <a:pt x="-50338" y="1115169"/>
                  <a:pt x="40516" y="1121031"/>
                  <a:pt x="179728" y="106388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EE3D3F5-407C-4EB1-BF05-A308E5D36582}"/>
              </a:ext>
            </a:extLst>
          </p:cNvPr>
          <p:cNvSpPr txBox="1"/>
          <p:nvPr/>
        </p:nvSpPr>
        <p:spPr>
          <a:xfrm>
            <a:off x="7007418" y="4857459"/>
            <a:ext cx="2887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 point in a </a:t>
            </a:r>
          </a:p>
          <a:p>
            <a:pPr algn="ctr"/>
            <a:r>
              <a:rPr lang="en-US" altLang="zh-CN" sz="2400" b="1" i="1" dirty="0">
                <a:solidFill>
                  <a:srgbClr val="D24C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L-dimensional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space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119CD8C-AC8F-4C92-9550-A102A8EE4C5E}"/>
              </a:ext>
            </a:extLst>
          </p:cNvPr>
          <p:cNvSpPr/>
          <p:nvPr/>
        </p:nvSpPr>
        <p:spPr>
          <a:xfrm>
            <a:off x="8689597" y="2993609"/>
            <a:ext cx="139700" cy="139700"/>
          </a:xfrm>
          <a:prstGeom prst="ellipse">
            <a:avLst/>
          </a:prstGeom>
          <a:solidFill>
            <a:srgbClr val="D24C4C"/>
          </a:solidFill>
          <a:ln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247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Modeling the correlation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7487F79-E30B-45A2-BD9E-11D9951D6A7F}"/>
                  </a:ext>
                </a:extLst>
              </p:cNvPr>
              <p:cNvSpPr txBox="1"/>
              <p:nvPr/>
            </p:nvSpPr>
            <p:spPr>
              <a:xfrm>
                <a:off x="1638300" y="5412347"/>
                <a:ext cx="36956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altLang="zh-CN" sz="2400" b="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400" b="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(3)}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7487F79-E30B-45A2-BD9E-11D9951D6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5412347"/>
                <a:ext cx="3695699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B8C0C0B8-2548-4B9C-A0D8-1E0E01308630}"/>
              </a:ext>
            </a:extLst>
          </p:cNvPr>
          <p:cNvSpPr/>
          <p:nvPr/>
        </p:nvSpPr>
        <p:spPr>
          <a:xfrm rot="615175">
            <a:off x="8689597" y="2993609"/>
            <a:ext cx="139700" cy="139700"/>
          </a:xfrm>
          <a:prstGeom prst="ellipse">
            <a:avLst/>
          </a:prstGeom>
          <a:solidFill>
            <a:srgbClr val="D24C4C"/>
          </a:solidFill>
          <a:ln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4F25640-BCF0-4FE0-9AFC-593F3F7C8079}"/>
              </a:ext>
            </a:extLst>
          </p:cNvPr>
          <p:cNvSpPr txBox="1"/>
          <p:nvPr/>
        </p:nvSpPr>
        <p:spPr>
          <a:xfrm>
            <a:off x="7007418" y="4857459"/>
            <a:ext cx="2887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 point in a </a:t>
            </a:r>
          </a:p>
          <a:p>
            <a:pPr algn="ctr"/>
            <a:r>
              <a:rPr lang="en-US" altLang="zh-CN" sz="2400" b="1" i="1" dirty="0">
                <a:solidFill>
                  <a:srgbClr val="D24C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3-dimensional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space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AFCAC5-CD2F-4B76-8278-65402FC5DDF4}"/>
              </a:ext>
            </a:extLst>
          </p:cNvPr>
          <p:cNvSpPr txBox="1"/>
          <p:nvPr/>
        </p:nvSpPr>
        <p:spPr>
          <a:xfrm>
            <a:off x="1638300" y="4841893"/>
            <a:ext cx="378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CN" sz="2400" b="1" i="1" dirty="0">
                <a:solidFill>
                  <a:srgbClr val="D24C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3-length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signal sequence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/>
              <p:nvPr/>
            </p:nvSpPr>
            <p:spPr>
              <a:xfrm>
                <a:off x="748479" y="1698166"/>
                <a:ext cx="105791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L-length signal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(1)</m:t>
                    </m:r>
                    <m:r>
                      <a:rPr lang="en-US" altLang="zh-CN" sz="24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 be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in essence modeled as a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point (vector)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in a </a:t>
                </a:r>
                <a:r>
                  <a:rPr lang="en-US" altLang="zh-CN" sz="2400" b="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-dimensional space. 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9" y="1698166"/>
                <a:ext cx="10579100" cy="830997"/>
              </a:xfrm>
              <a:prstGeom prst="rect">
                <a:avLst/>
              </a:prstGeom>
              <a:blipFill>
                <a:blip r:embed="rId4"/>
                <a:stretch>
                  <a:fillRect l="-922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09D34D2-F42F-478C-8919-49F79FF1D2BB}"/>
              </a:ext>
            </a:extLst>
          </p:cNvPr>
          <p:cNvCxnSpPr/>
          <p:nvPr/>
        </p:nvCxnSpPr>
        <p:spPr>
          <a:xfrm>
            <a:off x="5425276" y="3916384"/>
            <a:ext cx="11303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BB8A7F0C-F0C2-444E-BD2F-4D97E4BDEE28}"/>
              </a:ext>
            </a:extLst>
          </p:cNvPr>
          <p:cNvCxnSpPr>
            <a:cxnSpLocks/>
          </p:cNvCxnSpPr>
          <p:nvPr/>
        </p:nvCxnSpPr>
        <p:spPr>
          <a:xfrm flipV="1">
            <a:off x="7693414" y="2819400"/>
            <a:ext cx="0" cy="1012344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6839B0F-CDA0-45E2-ADA3-2EBB1CB0E795}"/>
              </a:ext>
            </a:extLst>
          </p:cNvPr>
          <p:cNvCxnSpPr>
            <a:cxnSpLocks/>
          </p:cNvCxnSpPr>
          <p:nvPr/>
        </p:nvCxnSpPr>
        <p:spPr>
          <a:xfrm>
            <a:off x="7711696" y="3831744"/>
            <a:ext cx="1330704" cy="359256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9502320-2732-47C7-BE43-3CEE7C0D94BB}"/>
              </a:ext>
            </a:extLst>
          </p:cNvPr>
          <p:cNvCxnSpPr>
            <a:cxnSpLocks/>
          </p:cNvCxnSpPr>
          <p:nvPr/>
        </p:nvCxnSpPr>
        <p:spPr>
          <a:xfrm flipH="1">
            <a:off x="7007418" y="3831744"/>
            <a:ext cx="685996" cy="359256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184F5A9-2334-402C-A499-8F78B9AF7CA6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7711696" y="3103270"/>
            <a:ext cx="990357" cy="728474"/>
          </a:xfrm>
          <a:prstGeom prst="straightConnector1">
            <a:avLst/>
          </a:prstGeom>
          <a:ln w="38100">
            <a:solidFill>
              <a:srgbClr val="D24C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9BCD3A3-6412-4EB9-BD20-8B9AD2C0079B}"/>
                  </a:ext>
                </a:extLst>
              </p:cNvPr>
              <p:cNvSpPr txBox="1"/>
              <p:nvPr/>
            </p:nvSpPr>
            <p:spPr>
              <a:xfrm>
                <a:off x="8377048" y="3244334"/>
                <a:ext cx="22830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altLang="zh-CN" sz="1800" b="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en-US" altLang="zh-CN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(3)}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9BCD3A3-6412-4EB9-BD20-8B9AD2C00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048" y="3244334"/>
                <a:ext cx="2283018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4B1EB53-D356-4FFC-80AF-4F388FF94FAB}"/>
              </a:ext>
            </a:extLst>
          </p:cNvPr>
          <p:cNvCxnSpPr>
            <a:cxnSpLocks/>
          </p:cNvCxnSpPr>
          <p:nvPr/>
        </p:nvCxnSpPr>
        <p:spPr>
          <a:xfrm>
            <a:off x="2477688" y="3512320"/>
            <a:ext cx="914400" cy="850900"/>
          </a:xfrm>
          <a:prstGeom prst="line">
            <a:avLst/>
          </a:prstGeom>
          <a:ln w="38100" cap="rnd">
            <a:solidFill>
              <a:srgbClr val="D24C4C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F9FA003-8A23-4E0F-A119-2009789EE359}"/>
              </a:ext>
            </a:extLst>
          </p:cNvPr>
          <p:cNvCxnSpPr>
            <a:cxnSpLocks/>
          </p:cNvCxnSpPr>
          <p:nvPr/>
        </p:nvCxnSpPr>
        <p:spPr>
          <a:xfrm flipV="1">
            <a:off x="3392088" y="3258320"/>
            <a:ext cx="850900" cy="1104900"/>
          </a:xfrm>
          <a:prstGeom prst="line">
            <a:avLst/>
          </a:prstGeom>
          <a:ln w="38100" cap="rnd">
            <a:solidFill>
              <a:srgbClr val="D24C4C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BFFD53-146F-41DE-A4EF-72EBB6AD8769}"/>
                  </a:ext>
                </a:extLst>
              </p:cNvPr>
              <p:cNvSpPr txBox="1"/>
              <p:nvPr/>
            </p:nvSpPr>
            <p:spPr>
              <a:xfrm>
                <a:off x="1896168" y="3540186"/>
                <a:ext cx="711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BFFD53-146F-41DE-A4EF-72EBB6AD8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168" y="3540186"/>
                <a:ext cx="711199" cy="369332"/>
              </a:xfrm>
              <a:prstGeom prst="rect">
                <a:avLst/>
              </a:prstGeom>
              <a:blipFill>
                <a:blip r:embed="rId6"/>
                <a:stretch>
                  <a:fillRect r="-1709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84B721A-14E2-49D3-957B-B511548FADC7}"/>
                  </a:ext>
                </a:extLst>
              </p:cNvPr>
              <p:cNvSpPr txBox="1"/>
              <p:nvPr/>
            </p:nvSpPr>
            <p:spPr>
              <a:xfrm>
                <a:off x="3392088" y="4277040"/>
                <a:ext cx="711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84B721A-14E2-49D3-957B-B511548FA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088" y="4277040"/>
                <a:ext cx="711199" cy="369332"/>
              </a:xfrm>
              <a:prstGeom prst="rect">
                <a:avLst/>
              </a:prstGeom>
              <a:blipFill>
                <a:blip r:embed="rId7"/>
                <a:stretch>
                  <a:fillRect r="-1709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E3C0DED-84AF-4494-A566-9CCAB7F5324D}"/>
                  </a:ext>
                </a:extLst>
              </p:cNvPr>
              <p:cNvSpPr txBox="1"/>
              <p:nvPr/>
            </p:nvSpPr>
            <p:spPr>
              <a:xfrm>
                <a:off x="4199132" y="3244334"/>
                <a:ext cx="711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E3C0DED-84AF-4494-A566-9CCAB7F53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132" y="3244334"/>
                <a:ext cx="711199" cy="369332"/>
              </a:xfrm>
              <a:prstGeom prst="rect">
                <a:avLst/>
              </a:prstGeom>
              <a:blipFill>
                <a:blip r:embed="rId8"/>
                <a:stretch>
                  <a:fillRect r="-1709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83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>
            <a:extLst>
              <a:ext uri="{FF2B5EF4-FFF2-40B4-BE49-F238E27FC236}">
                <a16:creationId xmlns:a16="http://schemas.microsoft.com/office/drawing/2014/main" id="{AEA6018E-892A-440C-8F96-9935C738DFD7}"/>
              </a:ext>
            </a:extLst>
          </p:cNvPr>
          <p:cNvSpPr txBox="1"/>
          <p:nvPr/>
        </p:nvSpPr>
        <p:spPr>
          <a:xfrm>
            <a:off x="748479" y="5947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IoT devices are prevalent nowadays…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pic>
        <p:nvPicPr>
          <p:cNvPr id="9" name="Picture 2" descr="Home &amp; Consumer IoT Security Solutions | DigiCert.com">
            <a:extLst>
              <a:ext uri="{FF2B5EF4-FFF2-40B4-BE49-F238E27FC236}">
                <a16:creationId xmlns:a16="http://schemas.microsoft.com/office/drawing/2014/main" id="{A602C1F0-517A-4B6B-9238-31C60B7A5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r="53134" b="67940"/>
          <a:stretch/>
        </p:blipFill>
        <p:spPr bwMode="auto">
          <a:xfrm>
            <a:off x="1595661" y="2205120"/>
            <a:ext cx="2054431" cy="16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ome &amp; Consumer IoT Security Solutions | DigiCert.com">
            <a:extLst>
              <a:ext uri="{FF2B5EF4-FFF2-40B4-BE49-F238E27FC236}">
                <a16:creationId xmlns:a16="http://schemas.microsoft.com/office/drawing/2014/main" id="{9F8DD84A-7462-4534-9927-6F80148FF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6" t="32870" r="3569" b="22436"/>
          <a:stretch/>
        </p:blipFill>
        <p:spPr bwMode="auto">
          <a:xfrm>
            <a:off x="10230682" y="2763753"/>
            <a:ext cx="1258786" cy="23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me &amp; Consumer IoT Security Solutions | DigiCert.com">
            <a:extLst>
              <a:ext uri="{FF2B5EF4-FFF2-40B4-BE49-F238E27FC236}">
                <a16:creationId xmlns:a16="http://schemas.microsoft.com/office/drawing/2014/main" id="{F81213B8-4298-40F9-9090-EE100F1E3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8" t="28129" r="27833" b="34519"/>
          <a:stretch/>
        </p:blipFill>
        <p:spPr bwMode="auto">
          <a:xfrm>
            <a:off x="7959187" y="2018664"/>
            <a:ext cx="1911006" cy="193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 &amp; Consumer IoT Security Solutions | DigiCert.com">
            <a:extLst>
              <a:ext uri="{FF2B5EF4-FFF2-40B4-BE49-F238E27FC236}">
                <a16:creationId xmlns:a16="http://schemas.microsoft.com/office/drawing/2014/main" id="{E79CEB3A-72E7-49DE-B0D3-0A1512454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35513" r="62160" b="12329"/>
          <a:stretch/>
        </p:blipFill>
        <p:spPr bwMode="auto">
          <a:xfrm>
            <a:off x="3830337" y="2364760"/>
            <a:ext cx="1750877" cy="248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ome &amp; Consumer IoT Security Solutions | DigiCert.com">
            <a:extLst>
              <a:ext uri="{FF2B5EF4-FFF2-40B4-BE49-F238E27FC236}">
                <a16:creationId xmlns:a16="http://schemas.microsoft.com/office/drawing/2014/main" id="{F6541E44-AE3D-4C97-BD3E-E7A5F8E4F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4" t="7415" r="18436" b="72058"/>
          <a:stretch/>
        </p:blipFill>
        <p:spPr bwMode="auto">
          <a:xfrm>
            <a:off x="843867" y="4268566"/>
            <a:ext cx="1864427" cy="106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ome &amp; Consumer IoT Security Solutions | DigiCert.com">
            <a:extLst>
              <a:ext uri="{FF2B5EF4-FFF2-40B4-BE49-F238E27FC236}">
                <a16:creationId xmlns:a16="http://schemas.microsoft.com/office/drawing/2014/main" id="{B49D527A-60AA-400E-9A74-A116C967A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2" t="68831" r="25790"/>
          <a:stretch/>
        </p:blipFill>
        <p:spPr bwMode="auto">
          <a:xfrm>
            <a:off x="6292449" y="3771900"/>
            <a:ext cx="1911006" cy="16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52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弧形 38">
            <a:extLst>
              <a:ext uri="{FF2B5EF4-FFF2-40B4-BE49-F238E27FC236}">
                <a16:creationId xmlns:a16="http://schemas.microsoft.com/office/drawing/2014/main" id="{596D3B64-68A0-4AF2-808B-E471BA232AEA}"/>
              </a:ext>
            </a:extLst>
          </p:cNvPr>
          <p:cNvSpPr/>
          <p:nvPr/>
        </p:nvSpPr>
        <p:spPr>
          <a:xfrm rot="6949219">
            <a:off x="2960798" y="4558055"/>
            <a:ext cx="1019791" cy="1009404"/>
          </a:xfrm>
          <a:prstGeom prst="arc">
            <a:avLst>
              <a:gd name="adj1" fmla="val 11907219"/>
              <a:gd name="adj2" fmla="val 1388351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Modeling the correlation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BB8A7F0C-F0C2-444E-BD2F-4D97E4BDEE28}"/>
              </a:ext>
            </a:extLst>
          </p:cNvPr>
          <p:cNvCxnSpPr>
            <a:cxnSpLocks/>
          </p:cNvCxnSpPr>
          <p:nvPr/>
        </p:nvCxnSpPr>
        <p:spPr>
          <a:xfrm flipV="1">
            <a:off x="3220900" y="3429000"/>
            <a:ext cx="0" cy="1700140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6839B0F-CDA0-45E2-ADA3-2EBB1CB0E795}"/>
              </a:ext>
            </a:extLst>
          </p:cNvPr>
          <p:cNvCxnSpPr>
            <a:cxnSpLocks/>
          </p:cNvCxnSpPr>
          <p:nvPr/>
        </p:nvCxnSpPr>
        <p:spPr>
          <a:xfrm>
            <a:off x="3251603" y="5129140"/>
            <a:ext cx="2234797" cy="603338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9502320-2732-47C7-BE43-3CEE7C0D94BB}"/>
              </a:ext>
            </a:extLst>
          </p:cNvPr>
          <p:cNvCxnSpPr>
            <a:cxnSpLocks/>
          </p:cNvCxnSpPr>
          <p:nvPr/>
        </p:nvCxnSpPr>
        <p:spPr>
          <a:xfrm flipH="1">
            <a:off x="2068832" y="5129140"/>
            <a:ext cx="1152068" cy="603338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184F5A9-2334-402C-A499-8F78B9AF7CA6}"/>
              </a:ext>
            </a:extLst>
          </p:cNvPr>
          <p:cNvCxnSpPr>
            <a:cxnSpLocks/>
          </p:cNvCxnSpPr>
          <p:nvPr/>
        </p:nvCxnSpPr>
        <p:spPr>
          <a:xfrm flipV="1">
            <a:off x="3251603" y="3905734"/>
            <a:ext cx="1663215" cy="1223406"/>
          </a:xfrm>
          <a:prstGeom prst="straightConnector1">
            <a:avLst/>
          </a:prstGeom>
          <a:ln w="38100">
            <a:solidFill>
              <a:srgbClr val="D24C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0CEE7F4-7A3B-4279-9BAA-20B14BF7BCE4}"/>
                  </a:ext>
                </a:extLst>
              </p:cNvPr>
              <p:cNvSpPr txBox="1"/>
              <p:nvPr/>
            </p:nvSpPr>
            <p:spPr>
              <a:xfrm>
                <a:off x="4808049" y="4003652"/>
                <a:ext cx="3189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D24C4C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zh-CN" altLang="en-US" sz="2800" b="1" dirty="0">
                  <a:solidFill>
                    <a:srgbClr val="D24C4C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0CEE7F4-7A3B-4279-9BAA-20B14BF7B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049" y="4003652"/>
                <a:ext cx="31899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4F9710C-3128-4CD8-8C67-7F73878A49E0}"/>
              </a:ext>
            </a:extLst>
          </p:cNvPr>
          <p:cNvCxnSpPr>
            <a:cxnSpLocks/>
          </p:cNvCxnSpPr>
          <p:nvPr/>
        </p:nvCxnSpPr>
        <p:spPr>
          <a:xfrm flipV="1">
            <a:off x="3190198" y="4682729"/>
            <a:ext cx="1910728" cy="458524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2EBBC32-BA21-450D-B220-BB009EF822D5}"/>
                  </a:ext>
                </a:extLst>
              </p:cNvPr>
              <p:cNvSpPr txBox="1"/>
              <p:nvPr/>
            </p:nvSpPr>
            <p:spPr>
              <a:xfrm>
                <a:off x="4768382" y="4799906"/>
                <a:ext cx="3963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D24C4C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2EBBC32-BA21-450D-B220-BB009EF82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382" y="4799906"/>
                <a:ext cx="39639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FDD58BD-36F9-4FC4-84EE-13D8BA00D375}"/>
                  </a:ext>
                </a:extLst>
              </p:cNvPr>
              <p:cNvSpPr txBox="1"/>
              <p:nvPr/>
            </p:nvSpPr>
            <p:spPr>
              <a:xfrm>
                <a:off x="4084078" y="4494340"/>
                <a:ext cx="3013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915C9A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FDD58BD-36F9-4FC4-84EE-13D8BA00D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078" y="4494340"/>
                <a:ext cx="30136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F1214B3-D5D6-4E92-8903-1D28C45DB98B}"/>
              </a:ext>
            </a:extLst>
          </p:cNvPr>
          <p:cNvSpPr/>
          <p:nvPr/>
        </p:nvSpPr>
        <p:spPr>
          <a:xfrm>
            <a:off x="937579" y="3423390"/>
            <a:ext cx="2061243" cy="531701"/>
          </a:xfrm>
          <a:prstGeom prst="roundRect">
            <a:avLst/>
          </a:prstGeom>
          <a:solidFill>
            <a:srgbClr val="915C9A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532C28D-EF0A-4F2C-941F-F0EE5818A6E5}"/>
                  </a:ext>
                </a:extLst>
              </p:cNvPr>
              <p:cNvSpPr txBox="1"/>
              <p:nvPr/>
            </p:nvSpPr>
            <p:spPr>
              <a:xfrm>
                <a:off x="1091646" y="3535352"/>
                <a:ext cx="17531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915C9A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𝒄𝒐𝒓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532C28D-EF0A-4F2C-941F-F0EE5818A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46" y="3535352"/>
                <a:ext cx="1753109" cy="307777"/>
              </a:xfrm>
              <a:prstGeom prst="rect">
                <a:avLst/>
              </a:prstGeom>
              <a:blipFill>
                <a:blip r:embed="rId7"/>
                <a:stretch>
                  <a:fillRect l="-1736" r="-1389" b="-2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468CAB2-1BC4-48EB-9DF0-337FDB85299B}"/>
                  </a:ext>
                </a:extLst>
              </p:cNvPr>
              <p:cNvSpPr txBox="1"/>
              <p:nvPr/>
            </p:nvSpPr>
            <p:spPr>
              <a:xfrm>
                <a:off x="961322" y="4205489"/>
                <a:ext cx="2013756" cy="359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915C9A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𝒎𝒖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468CAB2-1BC4-48EB-9DF0-337FDB852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22" y="4205489"/>
                <a:ext cx="2013756" cy="359009"/>
              </a:xfrm>
              <a:prstGeom prst="rect">
                <a:avLst/>
              </a:prstGeom>
              <a:blipFill>
                <a:blip r:embed="rId8"/>
                <a:stretch>
                  <a:fillRect l="-1515" r="-303" b="-23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AABE12B-FE4D-46AE-B7D7-5350AFCE104A}"/>
                  </a:ext>
                </a:extLst>
              </p:cNvPr>
              <p:cNvSpPr txBox="1"/>
              <p:nvPr/>
            </p:nvSpPr>
            <p:spPr>
              <a:xfrm>
                <a:off x="748479" y="1646665"/>
                <a:ext cx="10091586" cy="890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correlation between two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 defined as the cosine of the angle between the corresponding two vectors.</a:t>
                </a:r>
                <a:endParaRPr lang="zh-CN" alt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AABE12B-FE4D-46AE-B7D7-5350AFCE1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9" y="1646665"/>
                <a:ext cx="10091586" cy="890500"/>
              </a:xfrm>
              <a:prstGeom prst="rect">
                <a:avLst/>
              </a:prstGeom>
              <a:blipFill>
                <a:blip r:embed="rId9"/>
                <a:stretch>
                  <a:fillRect l="-967" t="-4795" r="-1450" b="-11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290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" grpId="0"/>
      <p:bldP spid="38" grpId="0"/>
      <p:bldP spid="37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DCDC3C19-7EAE-428B-8F3E-5AD5A44BEE82}"/>
              </a:ext>
            </a:extLst>
          </p:cNvPr>
          <p:cNvCxnSpPr>
            <a:cxnSpLocks/>
          </p:cNvCxnSpPr>
          <p:nvPr/>
        </p:nvCxnSpPr>
        <p:spPr>
          <a:xfrm flipV="1">
            <a:off x="3243712" y="3619500"/>
            <a:ext cx="1971226" cy="1489441"/>
          </a:xfrm>
          <a:prstGeom prst="straightConnector1">
            <a:avLst/>
          </a:prstGeom>
          <a:ln w="38100" cap="flat">
            <a:solidFill>
              <a:schemeClr val="bg2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Modeling the correlation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BB8A7F0C-F0C2-444E-BD2F-4D97E4BDEE28}"/>
              </a:ext>
            </a:extLst>
          </p:cNvPr>
          <p:cNvCxnSpPr>
            <a:cxnSpLocks/>
          </p:cNvCxnSpPr>
          <p:nvPr/>
        </p:nvCxnSpPr>
        <p:spPr>
          <a:xfrm flipV="1">
            <a:off x="3220900" y="3429000"/>
            <a:ext cx="0" cy="1700140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6839B0F-CDA0-45E2-ADA3-2EBB1CB0E795}"/>
              </a:ext>
            </a:extLst>
          </p:cNvPr>
          <p:cNvCxnSpPr>
            <a:cxnSpLocks/>
          </p:cNvCxnSpPr>
          <p:nvPr/>
        </p:nvCxnSpPr>
        <p:spPr>
          <a:xfrm>
            <a:off x="3251603" y="5129140"/>
            <a:ext cx="2234797" cy="603338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9502320-2732-47C7-BE43-3CEE7C0D94BB}"/>
              </a:ext>
            </a:extLst>
          </p:cNvPr>
          <p:cNvCxnSpPr>
            <a:cxnSpLocks/>
          </p:cNvCxnSpPr>
          <p:nvPr/>
        </p:nvCxnSpPr>
        <p:spPr>
          <a:xfrm flipH="1">
            <a:off x="2068832" y="5129140"/>
            <a:ext cx="1152068" cy="603338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184F5A9-2334-402C-A499-8F78B9AF7CA6}"/>
              </a:ext>
            </a:extLst>
          </p:cNvPr>
          <p:cNvCxnSpPr>
            <a:cxnSpLocks/>
          </p:cNvCxnSpPr>
          <p:nvPr/>
        </p:nvCxnSpPr>
        <p:spPr>
          <a:xfrm flipV="1">
            <a:off x="3251603" y="3905734"/>
            <a:ext cx="1663215" cy="1223406"/>
          </a:xfrm>
          <a:prstGeom prst="straightConnector1">
            <a:avLst/>
          </a:prstGeom>
          <a:ln w="38100">
            <a:solidFill>
              <a:srgbClr val="D24C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4F9710C-3128-4CD8-8C67-7F73878A49E0}"/>
              </a:ext>
            </a:extLst>
          </p:cNvPr>
          <p:cNvCxnSpPr>
            <a:cxnSpLocks/>
          </p:cNvCxnSpPr>
          <p:nvPr/>
        </p:nvCxnSpPr>
        <p:spPr>
          <a:xfrm flipV="1">
            <a:off x="3190198" y="4682729"/>
            <a:ext cx="1910728" cy="458524"/>
          </a:xfrm>
          <a:prstGeom prst="straightConnector1">
            <a:avLst/>
          </a:prstGeom>
          <a:ln w="57150" cap="rnd">
            <a:solidFill>
              <a:schemeClr val="bg2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2EBBC32-BA21-450D-B220-BB009EF822D5}"/>
                  </a:ext>
                </a:extLst>
              </p:cNvPr>
              <p:cNvSpPr txBox="1"/>
              <p:nvPr/>
            </p:nvSpPr>
            <p:spPr>
              <a:xfrm>
                <a:off x="4768382" y="4799906"/>
                <a:ext cx="3963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D24C4C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2EBBC32-BA21-450D-B220-BB009EF82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382" y="4799906"/>
                <a:ext cx="39639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F1214B3-D5D6-4E92-8903-1D28C45DB98B}"/>
              </a:ext>
            </a:extLst>
          </p:cNvPr>
          <p:cNvSpPr/>
          <p:nvPr/>
        </p:nvSpPr>
        <p:spPr>
          <a:xfrm>
            <a:off x="937579" y="3423390"/>
            <a:ext cx="2061243" cy="531701"/>
          </a:xfrm>
          <a:prstGeom prst="roundRect">
            <a:avLst/>
          </a:prstGeom>
          <a:solidFill>
            <a:srgbClr val="915C9A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532C28D-EF0A-4F2C-941F-F0EE5818A6E5}"/>
                  </a:ext>
                </a:extLst>
              </p:cNvPr>
              <p:cNvSpPr txBox="1"/>
              <p:nvPr/>
            </p:nvSpPr>
            <p:spPr>
              <a:xfrm>
                <a:off x="1091646" y="3535352"/>
                <a:ext cx="17531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915C9A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𝒄𝒐𝒓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532C28D-EF0A-4F2C-941F-F0EE5818A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46" y="3535352"/>
                <a:ext cx="1753109" cy="307777"/>
              </a:xfrm>
              <a:prstGeom prst="rect">
                <a:avLst/>
              </a:prstGeom>
              <a:blipFill>
                <a:blip r:embed="rId5"/>
                <a:stretch>
                  <a:fillRect l="-1736" r="-1389" b="-2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468CAB2-1BC4-48EB-9DF0-337FDB85299B}"/>
                  </a:ext>
                </a:extLst>
              </p:cNvPr>
              <p:cNvSpPr txBox="1"/>
              <p:nvPr/>
            </p:nvSpPr>
            <p:spPr>
              <a:xfrm>
                <a:off x="961322" y="4205489"/>
                <a:ext cx="2013756" cy="359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915C9A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𝒎𝒖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468CAB2-1BC4-48EB-9DF0-337FDB852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22" y="4205489"/>
                <a:ext cx="2013756" cy="359009"/>
              </a:xfrm>
              <a:prstGeom prst="rect">
                <a:avLst/>
              </a:prstGeom>
              <a:blipFill>
                <a:blip r:embed="rId6"/>
                <a:stretch>
                  <a:fillRect l="-1515" r="-303" b="-23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9D075BFB-70DA-40E0-B3BC-8C962423B8AC}"/>
              </a:ext>
            </a:extLst>
          </p:cNvPr>
          <p:cNvCxnSpPr>
            <a:cxnSpLocks/>
          </p:cNvCxnSpPr>
          <p:nvPr/>
        </p:nvCxnSpPr>
        <p:spPr>
          <a:xfrm flipV="1">
            <a:off x="3183622" y="4486275"/>
            <a:ext cx="1686828" cy="648922"/>
          </a:xfrm>
          <a:prstGeom prst="straightConnector1">
            <a:avLst/>
          </a:prstGeom>
          <a:ln w="38100" cap="rnd">
            <a:solidFill>
              <a:schemeClr val="bg2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6E454BC-3AFA-4517-A4BF-70A5133D7653}"/>
              </a:ext>
            </a:extLst>
          </p:cNvPr>
          <p:cNvCxnSpPr>
            <a:cxnSpLocks/>
          </p:cNvCxnSpPr>
          <p:nvPr/>
        </p:nvCxnSpPr>
        <p:spPr>
          <a:xfrm flipV="1">
            <a:off x="3227528" y="4031036"/>
            <a:ext cx="1259591" cy="1104161"/>
          </a:xfrm>
          <a:prstGeom prst="straightConnector1">
            <a:avLst/>
          </a:prstGeom>
          <a:ln w="38100" cap="rnd">
            <a:solidFill>
              <a:schemeClr val="bg2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399249A4-048C-44B2-A9B5-E02BC59CECD2}"/>
              </a:ext>
            </a:extLst>
          </p:cNvPr>
          <p:cNvCxnSpPr>
            <a:cxnSpLocks/>
          </p:cNvCxnSpPr>
          <p:nvPr/>
        </p:nvCxnSpPr>
        <p:spPr>
          <a:xfrm flipV="1">
            <a:off x="3220900" y="3762715"/>
            <a:ext cx="1140634" cy="1386624"/>
          </a:xfrm>
          <a:prstGeom prst="straightConnector1">
            <a:avLst/>
          </a:prstGeom>
          <a:ln w="38100" cap="rnd">
            <a:solidFill>
              <a:schemeClr val="bg2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7A713DE-7C28-4BB9-B576-FA282D81C6E9}"/>
              </a:ext>
            </a:extLst>
          </p:cNvPr>
          <p:cNvCxnSpPr>
            <a:cxnSpLocks/>
          </p:cNvCxnSpPr>
          <p:nvPr/>
        </p:nvCxnSpPr>
        <p:spPr>
          <a:xfrm flipV="1">
            <a:off x="3207235" y="3525367"/>
            <a:ext cx="1059417" cy="1622224"/>
          </a:xfrm>
          <a:prstGeom prst="straightConnector1">
            <a:avLst/>
          </a:prstGeom>
          <a:ln w="38100" cap="rnd">
            <a:solidFill>
              <a:schemeClr val="bg2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792E084B-8F96-40E4-906D-2E0AEAE1E73C}"/>
              </a:ext>
            </a:extLst>
          </p:cNvPr>
          <p:cNvCxnSpPr>
            <a:cxnSpLocks/>
          </p:cNvCxnSpPr>
          <p:nvPr/>
        </p:nvCxnSpPr>
        <p:spPr>
          <a:xfrm flipV="1">
            <a:off x="3206768" y="3019425"/>
            <a:ext cx="1232223" cy="2109715"/>
          </a:xfrm>
          <a:prstGeom prst="straightConnector1">
            <a:avLst/>
          </a:prstGeom>
          <a:ln w="38100" cap="flat">
            <a:solidFill>
              <a:schemeClr val="bg2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EF09F679-5774-4565-9122-97DC889D241B}"/>
              </a:ext>
            </a:extLst>
          </p:cNvPr>
          <p:cNvCxnSpPr>
            <a:cxnSpLocks/>
          </p:cNvCxnSpPr>
          <p:nvPr/>
        </p:nvCxnSpPr>
        <p:spPr>
          <a:xfrm flipV="1">
            <a:off x="3220899" y="3087112"/>
            <a:ext cx="1441594" cy="2021829"/>
          </a:xfrm>
          <a:prstGeom prst="straightConnector1">
            <a:avLst/>
          </a:prstGeom>
          <a:ln w="38100" cap="flat">
            <a:solidFill>
              <a:schemeClr val="bg2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6B626AE6-135C-4110-8121-98C3A75F068D}"/>
              </a:ext>
            </a:extLst>
          </p:cNvPr>
          <p:cNvCxnSpPr>
            <a:cxnSpLocks/>
          </p:cNvCxnSpPr>
          <p:nvPr/>
        </p:nvCxnSpPr>
        <p:spPr>
          <a:xfrm flipV="1">
            <a:off x="3234565" y="3238311"/>
            <a:ext cx="1628699" cy="1870630"/>
          </a:xfrm>
          <a:prstGeom prst="straightConnector1">
            <a:avLst/>
          </a:prstGeom>
          <a:ln w="38100" cap="flat">
            <a:solidFill>
              <a:schemeClr val="bg2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704C6724-8F85-409C-8DBC-788D05D691D7}"/>
              </a:ext>
            </a:extLst>
          </p:cNvPr>
          <p:cNvCxnSpPr>
            <a:cxnSpLocks/>
          </p:cNvCxnSpPr>
          <p:nvPr/>
        </p:nvCxnSpPr>
        <p:spPr>
          <a:xfrm flipV="1">
            <a:off x="3257377" y="3409162"/>
            <a:ext cx="1788285" cy="1738429"/>
          </a:xfrm>
          <a:prstGeom prst="straightConnector1">
            <a:avLst/>
          </a:prstGeom>
          <a:ln w="38100" cap="flat">
            <a:solidFill>
              <a:schemeClr val="bg2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BE4922A8-E40A-48E3-8B36-AE6E89A7C6F8}"/>
              </a:ext>
            </a:extLst>
          </p:cNvPr>
          <p:cNvCxnSpPr>
            <a:cxnSpLocks/>
          </p:cNvCxnSpPr>
          <p:nvPr/>
        </p:nvCxnSpPr>
        <p:spPr>
          <a:xfrm flipV="1">
            <a:off x="3227379" y="3843129"/>
            <a:ext cx="2133307" cy="1265812"/>
          </a:xfrm>
          <a:prstGeom prst="straightConnector1">
            <a:avLst/>
          </a:prstGeom>
          <a:ln w="38100" cap="flat">
            <a:solidFill>
              <a:schemeClr val="bg2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9EF0CB5D-C8F6-448B-ADA7-824EAF815DC7}"/>
              </a:ext>
            </a:extLst>
          </p:cNvPr>
          <p:cNvCxnSpPr>
            <a:cxnSpLocks/>
          </p:cNvCxnSpPr>
          <p:nvPr/>
        </p:nvCxnSpPr>
        <p:spPr>
          <a:xfrm flipV="1">
            <a:off x="3234565" y="4029288"/>
            <a:ext cx="2251835" cy="1099852"/>
          </a:xfrm>
          <a:prstGeom prst="straightConnector1">
            <a:avLst/>
          </a:prstGeom>
          <a:ln w="38100" cap="flat">
            <a:solidFill>
              <a:schemeClr val="bg2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D0BEF23-1B4A-495D-A0DB-7FA9CF3A762C}"/>
                  </a:ext>
                </a:extLst>
              </p:cNvPr>
              <p:cNvSpPr txBox="1"/>
              <p:nvPr/>
            </p:nvSpPr>
            <p:spPr>
              <a:xfrm>
                <a:off x="4808049" y="4003652"/>
                <a:ext cx="3189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D24C4C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zh-CN" altLang="en-US" sz="2800" b="1" dirty="0">
                  <a:solidFill>
                    <a:srgbClr val="D24C4C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D0BEF23-1B4A-495D-A0DB-7FA9CF3A7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049" y="4003652"/>
                <a:ext cx="31899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5203ACAE-1638-431E-B55F-53CBE9284152}"/>
              </a:ext>
            </a:extLst>
          </p:cNvPr>
          <p:cNvCxnSpPr>
            <a:cxnSpLocks/>
          </p:cNvCxnSpPr>
          <p:nvPr/>
        </p:nvCxnSpPr>
        <p:spPr>
          <a:xfrm flipV="1">
            <a:off x="3233802" y="4267200"/>
            <a:ext cx="2338323" cy="831505"/>
          </a:xfrm>
          <a:prstGeom prst="straightConnector1">
            <a:avLst/>
          </a:prstGeom>
          <a:ln w="38100" cap="flat">
            <a:solidFill>
              <a:schemeClr val="bg2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6CACBDA2-67A5-4A2D-B3D3-346C7C92F051}"/>
              </a:ext>
            </a:extLst>
          </p:cNvPr>
          <p:cNvCxnSpPr>
            <a:cxnSpLocks/>
          </p:cNvCxnSpPr>
          <p:nvPr/>
        </p:nvCxnSpPr>
        <p:spPr>
          <a:xfrm flipV="1">
            <a:off x="3233802" y="4500563"/>
            <a:ext cx="2385948" cy="598142"/>
          </a:xfrm>
          <a:prstGeom prst="straightConnector1">
            <a:avLst/>
          </a:prstGeom>
          <a:ln w="38100" cap="flat">
            <a:solidFill>
              <a:schemeClr val="bg2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FF5375F3-293F-440D-80E2-EC34431FE8CA}"/>
              </a:ext>
            </a:extLst>
          </p:cNvPr>
          <p:cNvCxnSpPr>
            <a:cxnSpLocks/>
          </p:cNvCxnSpPr>
          <p:nvPr/>
        </p:nvCxnSpPr>
        <p:spPr>
          <a:xfrm flipV="1">
            <a:off x="3217738" y="4761851"/>
            <a:ext cx="2303142" cy="347090"/>
          </a:xfrm>
          <a:prstGeom prst="straightConnector1">
            <a:avLst/>
          </a:prstGeom>
          <a:ln w="38100" cap="flat">
            <a:solidFill>
              <a:schemeClr val="bg2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ACA4F5BE-9FAA-4AED-8F70-BD5BFBF6214B}"/>
              </a:ext>
            </a:extLst>
          </p:cNvPr>
          <p:cNvCxnSpPr>
            <a:cxnSpLocks/>
          </p:cNvCxnSpPr>
          <p:nvPr/>
        </p:nvCxnSpPr>
        <p:spPr>
          <a:xfrm flipV="1">
            <a:off x="3251603" y="4279070"/>
            <a:ext cx="1404314" cy="856127"/>
          </a:xfrm>
          <a:prstGeom prst="straightConnector1">
            <a:avLst/>
          </a:prstGeom>
          <a:ln w="38100" cap="rnd">
            <a:solidFill>
              <a:schemeClr val="bg2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00BF22B6-992F-4E0B-8DB9-4CCE36866C57}"/>
              </a:ext>
            </a:extLst>
          </p:cNvPr>
          <p:cNvCxnSpPr>
            <a:cxnSpLocks/>
          </p:cNvCxnSpPr>
          <p:nvPr/>
        </p:nvCxnSpPr>
        <p:spPr>
          <a:xfrm flipV="1">
            <a:off x="3207234" y="3175000"/>
            <a:ext cx="1015516" cy="1981418"/>
          </a:xfrm>
          <a:prstGeom prst="straightConnector1">
            <a:avLst/>
          </a:prstGeom>
          <a:ln w="38100" cap="rnd">
            <a:solidFill>
              <a:schemeClr val="bg2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椭圆 76">
            <a:extLst>
              <a:ext uri="{FF2B5EF4-FFF2-40B4-BE49-F238E27FC236}">
                <a16:creationId xmlns:a16="http://schemas.microsoft.com/office/drawing/2014/main" id="{5EB0D960-4756-4442-A820-A25D323499AC}"/>
              </a:ext>
            </a:extLst>
          </p:cNvPr>
          <p:cNvSpPr/>
          <p:nvPr/>
        </p:nvSpPr>
        <p:spPr>
          <a:xfrm rot="3282274">
            <a:off x="3865891" y="3485650"/>
            <a:ext cx="2097854" cy="840167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881C9794-03AB-43C9-811B-D8C83C84016F}"/>
              </a:ext>
            </a:extLst>
          </p:cNvPr>
          <p:cNvGrpSpPr/>
          <p:nvPr/>
        </p:nvGrpSpPr>
        <p:grpSpPr>
          <a:xfrm>
            <a:off x="3227528" y="3175000"/>
            <a:ext cx="2146896" cy="1961219"/>
            <a:chOff x="3227528" y="3175000"/>
            <a:chExt cx="2146896" cy="1961219"/>
          </a:xfrm>
        </p:grpSpPr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F912079C-9B0D-438A-809B-EADC8E886C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2924" y="3175000"/>
              <a:ext cx="989826" cy="19339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F2C63087-B0AA-4339-B171-80C3469CB7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7528" y="4799906"/>
              <a:ext cx="2146896" cy="3363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8B35F435-B34B-45E9-B34E-C40E227F5FDF}"/>
              </a:ext>
            </a:extLst>
          </p:cNvPr>
          <p:cNvGrpSpPr/>
          <p:nvPr/>
        </p:nvGrpSpPr>
        <p:grpSpPr>
          <a:xfrm>
            <a:off x="939947" y="4119143"/>
            <a:ext cx="2056506" cy="531701"/>
            <a:chOff x="939947" y="4119143"/>
            <a:chExt cx="2056506" cy="531701"/>
          </a:xfrm>
        </p:grpSpPr>
        <p:sp>
          <p:nvSpPr>
            <p:cNvPr id="87" name="矩形: 圆角 86">
              <a:extLst>
                <a:ext uri="{FF2B5EF4-FFF2-40B4-BE49-F238E27FC236}">
                  <a16:creationId xmlns:a16="http://schemas.microsoft.com/office/drawing/2014/main" id="{52F68F8E-7340-401A-B043-9CACBE9F451E}"/>
                </a:ext>
              </a:extLst>
            </p:cNvPr>
            <p:cNvSpPr/>
            <p:nvPr/>
          </p:nvSpPr>
          <p:spPr>
            <a:xfrm>
              <a:off x="939947" y="4119143"/>
              <a:ext cx="2056506" cy="531701"/>
            </a:xfrm>
            <a:prstGeom prst="roundRect">
              <a:avLst/>
            </a:prstGeom>
            <a:solidFill>
              <a:srgbClr val="915C9A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4D46E63B-E44F-4C8C-8F5F-17E3D787A6E2}"/>
                    </a:ext>
                  </a:extLst>
                </p:cNvPr>
                <p:cNvSpPr txBox="1"/>
                <p:nvPr/>
              </p:nvSpPr>
              <p:spPr>
                <a:xfrm>
                  <a:off x="961322" y="4205489"/>
                  <a:ext cx="2013756" cy="3590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zh-CN"/>
                  </a:defPPr>
                  <a:lvl1pPr>
                    <a:defRPr sz="2800" b="1" i="1">
                      <a:solidFill>
                        <a:srgbClr val="915C9A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𝒎𝒖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4D46E63B-E44F-4C8C-8F5F-17E3D787A6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322" y="4205489"/>
                  <a:ext cx="2013756" cy="359009"/>
                </a:xfrm>
                <a:prstGeom prst="rect">
                  <a:avLst/>
                </a:prstGeom>
                <a:blipFill>
                  <a:blip r:embed="rId6"/>
                  <a:stretch>
                    <a:fillRect l="-1515" r="-303" b="-237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B7FA9B5-7AFC-4EFD-B0A7-3FB5D724F561}"/>
                  </a:ext>
                </a:extLst>
              </p:cNvPr>
              <p:cNvSpPr txBox="1"/>
              <p:nvPr/>
            </p:nvSpPr>
            <p:spPr>
              <a:xfrm>
                <a:off x="748479" y="1646665"/>
                <a:ext cx="10091586" cy="890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correlation between two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 defined as the cosine of the angle between the corresponding two vectors.</a:t>
                </a:r>
                <a:endParaRPr lang="zh-CN" alt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B7FA9B5-7AFC-4EFD-B0A7-3FB5D724F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9" y="1646665"/>
                <a:ext cx="10091586" cy="890500"/>
              </a:xfrm>
              <a:prstGeom prst="rect">
                <a:avLst/>
              </a:prstGeom>
              <a:blipFill>
                <a:blip r:embed="rId8"/>
                <a:stretch>
                  <a:fillRect l="-967" t="-4795" r="-1450" b="-11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2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70DCEC05-9E70-4602-A660-7742583780E1}"/>
              </a:ext>
            </a:extLst>
          </p:cNvPr>
          <p:cNvCxnSpPr>
            <a:cxnSpLocks/>
          </p:cNvCxnSpPr>
          <p:nvPr/>
        </p:nvCxnSpPr>
        <p:spPr>
          <a:xfrm flipV="1">
            <a:off x="3257377" y="3409162"/>
            <a:ext cx="1788285" cy="1738429"/>
          </a:xfrm>
          <a:prstGeom prst="straightConnector1">
            <a:avLst/>
          </a:prstGeom>
          <a:ln w="38100" cap="flat">
            <a:solidFill>
              <a:schemeClr val="bg2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弧形 38">
            <a:extLst>
              <a:ext uri="{FF2B5EF4-FFF2-40B4-BE49-F238E27FC236}">
                <a16:creationId xmlns:a16="http://schemas.microsoft.com/office/drawing/2014/main" id="{596D3B64-68A0-4AF2-808B-E471BA232AEA}"/>
              </a:ext>
            </a:extLst>
          </p:cNvPr>
          <p:cNvSpPr/>
          <p:nvPr/>
        </p:nvSpPr>
        <p:spPr>
          <a:xfrm rot="7341883">
            <a:off x="2902663" y="4503101"/>
            <a:ext cx="1019791" cy="1009404"/>
          </a:xfrm>
          <a:prstGeom prst="arc">
            <a:avLst>
              <a:gd name="adj1" fmla="val 11519129"/>
              <a:gd name="adj2" fmla="val 1388351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Modeling the correlation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BB8A7F0C-F0C2-444E-BD2F-4D97E4BDEE28}"/>
              </a:ext>
            </a:extLst>
          </p:cNvPr>
          <p:cNvCxnSpPr>
            <a:cxnSpLocks/>
          </p:cNvCxnSpPr>
          <p:nvPr/>
        </p:nvCxnSpPr>
        <p:spPr>
          <a:xfrm flipV="1">
            <a:off x="3220900" y="3429000"/>
            <a:ext cx="0" cy="1700140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6839B0F-CDA0-45E2-ADA3-2EBB1CB0E795}"/>
              </a:ext>
            </a:extLst>
          </p:cNvPr>
          <p:cNvCxnSpPr>
            <a:cxnSpLocks/>
          </p:cNvCxnSpPr>
          <p:nvPr/>
        </p:nvCxnSpPr>
        <p:spPr>
          <a:xfrm>
            <a:off x="3251603" y="5129140"/>
            <a:ext cx="2234797" cy="603338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9502320-2732-47C7-BE43-3CEE7C0D94BB}"/>
              </a:ext>
            </a:extLst>
          </p:cNvPr>
          <p:cNvCxnSpPr>
            <a:cxnSpLocks/>
          </p:cNvCxnSpPr>
          <p:nvPr/>
        </p:nvCxnSpPr>
        <p:spPr>
          <a:xfrm flipH="1">
            <a:off x="2068832" y="5129140"/>
            <a:ext cx="1152068" cy="603338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184F5A9-2334-402C-A499-8F78B9AF7CA6}"/>
              </a:ext>
            </a:extLst>
          </p:cNvPr>
          <p:cNvCxnSpPr>
            <a:cxnSpLocks/>
          </p:cNvCxnSpPr>
          <p:nvPr/>
        </p:nvCxnSpPr>
        <p:spPr>
          <a:xfrm flipV="1">
            <a:off x="3251603" y="3905734"/>
            <a:ext cx="1663215" cy="1223406"/>
          </a:xfrm>
          <a:prstGeom prst="straightConnector1">
            <a:avLst/>
          </a:prstGeom>
          <a:ln w="38100">
            <a:solidFill>
              <a:srgbClr val="D24C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0CEE7F4-7A3B-4279-9BAA-20B14BF7BCE4}"/>
                  </a:ext>
                </a:extLst>
              </p:cNvPr>
              <p:cNvSpPr txBox="1"/>
              <p:nvPr/>
            </p:nvSpPr>
            <p:spPr>
              <a:xfrm>
                <a:off x="4399887" y="4181044"/>
                <a:ext cx="3189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D24C4C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zh-CN" altLang="en-US" sz="2800" b="1" dirty="0">
                  <a:solidFill>
                    <a:srgbClr val="D24C4C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0CEE7F4-7A3B-4279-9BAA-20B14BF7B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87" y="4181044"/>
                <a:ext cx="31899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4F9710C-3128-4CD8-8C67-7F73878A49E0}"/>
              </a:ext>
            </a:extLst>
          </p:cNvPr>
          <p:cNvCxnSpPr>
            <a:cxnSpLocks/>
            <a:endCxn id="13" idx="5"/>
          </p:cNvCxnSpPr>
          <p:nvPr/>
        </p:nvCxnSpPr>
        <p:spPr>
          <a:xfrm flipV="1">
            <a:off x="3190198" y="4682729"/>
            <a:ext cx="1910728" cy="458524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C28F5519-6D0A-4A6A-AC41-F17AB49333C5}"/>
              </a:ext>
            </a:extLst>
          </p:cNvPr>
          <p:cNvSpPr/>
          <p:nvPr/>
        </p:nvSpPr>
        <p:spPr>
          <a:xfrm rot="3282274">
            <a:off x="3865891" y="3485650"/>
            <a:ext cx="2097854" cy="840167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2EBBC32-BA21-450D-B220-BB009EF822D5}"/>
                  </a:ext>
                </a:extLst>
              </p:cNvPr>
              <p:cNvSpPr txBox="1"/>
              <p:nvPr/>
            </p:nvSpPr>
            <p:spPr>
              <a:xfrm>
                <a:off x="4768382" y="4799906"/>
                <a:ext cx="3963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D24C4C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2EBBC32-BA21-450D-B220-BB009EF82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382" y="4799906"/>
                <a:ext cx="39639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FDD58BD-36F9-4FC4-84EE-13D8BA00D375}"/>
                  </a:ext>
                </a:extLst>
              </p:cNvPr>
              <p:cNvSpPr txBox="1"/>
              <p:nvPr/>
            </p:nvSpPr>
            <p:spPr>
              <a:xfrm>
                <a:off x="4000766" y="4474745"/>
                <a:ext cx="443968" cy="40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915C9A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FDD58BD-36F9-4FC4-84EE-13D8BA00D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766" y="4474745"/>
                <a:ext cx="443968" cy="404341"/>
              </a:xfrm>
              <a:prstGeom prst="rect">
                <a:avLst/>
              </a:prstGeom>
              <a:blipFill>
                <a:blip r:embed="rId6"/>
                <a:stretch>
                  <a:fillRect l="-15068" r="-12329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B804EABE-468E-42DB-86E9-4A13B043C973}"/>
              </a:ext>
            </a:extLst>
          </p:cNvPr>
          <p:cNvGrpSpPr/>
          <p:nvPr/>
        </p:nvGrpSpPr>
        <p:grpSpPr>
          <a:xfrm>
            <a:off x="3227528" y="3175000"/>
            <a:ext cx="2146896" cy="1961219"/>
            <a:chOff x="3227528" y="3175000"/>
            <a:chExt cx="2146896" cy="1961219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D5FD4AA1-FBF0-451C-A3A3-963F80F015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2924" y="3175000"/>
              <a:ext cx="989826" cy="19339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B4881224-30B1-4B70-9218-7159AC0BAD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7528" y="4799906"/>
              <a:ext cx="2146896" cy="3363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椭圆 41">
            <a:extLst>
              <a:ext uri="{FF2B5EF4-FFF2-40B4-BE49-F238E27FC236}">
                <a16:creationId xmlns:a16="http://schemas.microsoft.com/office/drawing/2014/main" id="{C92E52CA-1366-405E-971B-6A7770E90F04}"/>
              </a:ext>
            </a:extLst>
          </p:cNvPr>
          <p:cNvSpPr/>
          <p:nvPr/>
        </p:nvSpPr>
        <p:spPr>
          <a:xfrm rot="3282274">
            <a:off x="3868648" y="3476558"/>
            <a:ext cx="2097854" cy="840167"/>
          </a:xfrm>
          <a:prstGeom prst="ellipse">
            <a:avLst/>
          </a:prstGeom>
          <a:noFill/>
          <a:ln w="3810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6C8C939-6D5D-4F1C-A1E8-A06BC3DADC1F}"/>
              </a:ext>
            </a:extLst>
          </p:cNvPr>
          <p:cNvCxnSpPr>
            <a:endCxn id="13" idx="5"/>
          </p:cNvCxnSpPr>
          <p:nvPr/>
        </p:nvCxnSpPr>
        <p:spPr>
          <a:xfrm>
            <a:off x="4914818" y="3905734"/>
            <a:ext cx="186108" cy="776995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BFBBD5D-3A72-4246-B3E5-903F8A0E9073}"/>
              </a:ext>
            </a:extLst>
          </p:cNvPr>
          <p:cNvCxnSpPr>
            <a:cxnSpLocks/>
          </p:cNvCxnSpPr>
          <p:nvPr/>
        </p:nvCxnSpPr>
        <p:spPr>
          <a:xfrm flipH="1">
            <a:off x="4906428" y="3409162"/>
            <a:ext cx="126778" cy="48021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DC40CFB-B3CD-43EC-830C-51652981598D}"/>
                  </a:ext>
                </a:extLst>
              </p:cNvPr>
              <p:cNvSpPr txBox="1"/>
              <p:nvPr/>
            </p:nvSpPr>
            <p:spPr>
              <a:xfrm>
                <a:off x="5136802" y="4219957"/>
                <a:ext cx="3963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D24C4C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DC40CFB-B3CD-43EC-830C-516529815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802" y="4219957"/>
                <a:ext cx="39639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864E832-AC37-4B0A-A692-C924C7F03FCD}"/>
                  </a:ext>
                </a:extLst>
              </p:cNvPr>
              <p:cNvSpPr txBox="1"/>
              <p:nvPr/>
            </p:nvSpPr>
            <p:spPr>
              <a:xfrm>
                <a:off x="5033206" y="2982717"/>
                <a:ext cx="401199" cy="4846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D24C4C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864E832-AC37-4B0A-A692-C924C7F03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206" y="2982717"/>
                <a:ext cx="401199" cy="4846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AB9180E4-DD07-4148-8E90-6B6ADAFA5855}"/>
              </a:ext>
            </a:extLst>
          </p:cNvPr>
          <p:cNvSpPr/>
          <p:nvPr/>
        </p:nvSpPr>
        <p:spPr>
          <a:xfrm>
            <a:off x="937579" y="3423390"/>
            <a:ext cx="2061243" cy="531701"/>
          </a:xfrm>
          <a:prstGeom prst="roundRect">
            <a:avLst/>
          </a:prstGeom>
          <a:solidFill>
            <a:srgbClr val="915C9A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46AD99A-F9AA-4716-AE46-036029B90DBF}"/>
                  </a:ext>
                </a:extLst>
              </p:cNvPr>
              <p:cNvSpPr txBox="1"/>
              <p:nvPr/>
            </p:nvSpPr>
            <p:spPr>
              <a:xfrm>
                <a:off x="1091646" y="3535352"/>
                <a:ext cx="17531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915C9A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𝒄𝒐𝒓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46AD99A-F9AA-4716-AE46-036029B90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46" y="3535352"/>
                <a:ext cx="1753109" cy="307777"/>
              </a:xfrm>
              <a:prstGeom prst="rect">
                <a:avLst/>
              </a:prstGeom>
              <a:blipFill>
                <a:blip r:embed="rId12"/>
                <a:stretch>
                  <a:fillRect l="-1736" r="-1389" b="-2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39A907F9-5ADF-47E9-9569-1C005DBF112E}"/>
              </a:ext>
            </a:extLst>
          </p:cNvPr>
          <p:cNvGrpSpPr/>
          <p:nvPr/>
        </p:nvGrpSpPr>
        <p:grpSpPr>
          <a:xfrm>
            <a:off x="939947" y="4119143"/>
            <a:ext cx="2056506" cy="531701"/>
            <a:chOff x="939947" y="4119143"/>
            <a:chExt cx="2056506" cy="531701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AB795021-28B7-414F-AE98-1D26091194CA}"/>
                </a:ext>
              </a:extLst>
            </p:cNvPr>
            <p:cNvSpPr/>
            <p:nvPr/>
          </p:nvSpPr>
          <p:spPr>
            <a:xfrm>
              <a:off x="939947" y="4119143"/>
              <a:ext cx="2056506" cy="531701"/>
            </a:xfrm>
            <a:prstGeom prst="roundRect">
              <a:avLst/>
            </a:prstGeom>
            <a:solidFill>
              <a:srgbClr val="915C9A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D906A8FF-70B8-4D39-8CA9-3F98E4C3A64E}"/>
                    </a:ext>
                  </a:extLst>
                </p:cNvPr>
                <p:cNvSpPr txBox="1"/>
                <p:nvPr/>
              </p:nvSpPr>
              <p:spPr>
                <a:xfrm>
                  <a:off x="961322" y="4205489"/>
                  <a:ext cx="2013756" cy="3590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zh-CN"/>
                  </a:defPPr>
                  <a:lvl1pPr>
                    <a:defRPr sz="2800" b="1" i="1">
                      <a:solidFill>
                        <a:srgbClr val="915C9A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𝒎𝒖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D906A8FF-70B8-4D39-8CA9-3F98E4C3A6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322" y="4205489"/>
                  <a:ext cx="2013756" cy="359009"/>
                </a:xfrm>
                <a:prstGeom prst="rect">
                  <a:avLst/>
                </a:prstGeom>
                <a:blipFill>
                  <a:blip r:embed="rId13"/>
                  <a:stretch>
                    <a:fillRect l="-1515" r="-303" b="-237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65CC4F81-A5B6-4E46-9718-4715C10030E1}"/>
              </a:ext>
            </a:extLst>
          </p:cNvPr>
          <p:cNvCxnSpPr>
            <a:cxnSpLocks/>
          </p:cNvCxnSpPr>
          <p:nvPr/>
        </p:nvCxnSpPr>
        <p:spPr>
          <a:xfrm flipV="1">
            <a:off x="3207235" y="3525367"/>
            <a:ext cx="1059417" cy="1622224"/>
          </a:xfrm>
          <a:prstGeom prst="straightConnector1">
            <a:avLst/>
          </a:prstGeom>
          <a:ln w="38100" cap="rnd">
            <a:solidFill>
              <a:schemeClr val="bg2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1D9E5759-9201-4469-A3DF-03B920D3FA8B}"/>
              </a:ext>
            </a:extLst>
          </p:cNvPr>
          <p:cNvCxnSpPr>
            <a:cxnSpLocks/>
          </p:cNvCxnSpPr>
          <p:nvPr/>
        </p:nvCxnSpPr>
        <p:spPr>
          <a:xfrm>
            <a:off x="4274344" y="3524250"/>
            <a:ext cx="632084" cy="381484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497FB07A-A8A6-438B-8E7B-6C32B8975CE8}"/>
                  </a:ext>
                </a:extLst>
              </p:cNvPr>
              <p:cNvSpPr txBox="1"/>
              <p:nvPr/>
            </p:nvSpPr>
            <p:spPr>
              <a:xfrm>
                <a:off x="3942900" y="3679520"/>
                <a:ext cx="401200" cy="471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D24C4C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497FB07A-A8A6-438B-8E7B-6C32B8975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900" y="3679520"/>
                <a:ext cx="401200" cy="4716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组合 32">
            <a:extLst>
              <a:ext uri="{FF2B5EF4-FFF2-40B4-BE49-F238E27FC236}">
                <a16:creationId xmlns:a16="http://schemas.microsoft.com/office/drawing/2014/main" id="{401CBC9A-3296-4998-836E-C7121D9BB61D}"/>
              </a:ext>
            </a:extLst>
          </p:cNvPr>
          <p:cNvGrpSpPr/>
          <p:nvPr/>
        </p:nvGrpSpPr>
        <p:grpSpPr>
          <a:xfrm>
            <a:off x="3357841" y="5177642"/>
            <a:ext cx="1398503" cy="416827"/>
            <a:chOff x="2918396" y="5489308"/>
            <a:chExt cx="1398503" cy="416827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05FCEF62-C777-4403-A75C-1C96D03E9BE5}"/>
                </a:ext>
              </a:extLst>
            </p:cNvPr>
            <p:cNvSpPr/>
            <p:nvPr/>
          </p:nvSpPr>
          <p:spPr>
            <a:xfrm>
              <a:off x="2918396" y="5489308"/>
              <a:ext cx="1398503" cy="416827"/>
            </a:xfrm>
            <a:prstGeom prst="roundRect">
              <a:avLst/>
            </a:prstGeom>
            <a:solidFill>
              <a:srgbClr val="915C9A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E1C916A2-8ACE-4531-8841-9728891B1302}"/>
                    </a:ext>
                  </a:extLst>
                </p:cNvPr>
                <p:cNvSpPr txBox="1"/>
                <p:nvPr/>
              </p:nvSpPr>
              <p:spPr>
                <a:xfrm>
                  <a:off x="3034026" y="5529278"/>
                  <a:ext cx="1167243" cy="336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zh-CN"/>
                  </a:defPPr>
                  <a:lvl1pPr>
                    <a:defRPr sz="2800" b="1" i="1">
                      <a:solidFill>
                        <a:srgbClr val="915C9A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𝒎𝒖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E1C916A2-8ACE-4531-8841-9728891B13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26" y="5529278"/>
                  <a:ext cx="1167243" cy="336887"/>
                </a:xfrm>
                <a:prstGeom prst="rect">
                  <a:avLst/>
                </a:prstGeom>
                <a:blipFill>
                  <a:blip r:embed="rId15"/>
                  <a:stretch>
                    <a:fillRect l="-5236" r="-1047" b="-272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C75A7FC3-CA25-4E30-A534-57EB80674429}"/>
                  </a:ext>
                </a:extLst>
              </p:cNvPr>
              <p:cNvSpPr txBox="1"/>
              <p:nvPr/>
            </p:nvSpPr>
            <p:spPr>
              <a:xfrm>
                <a:off x="748479" y="1646665"/>
                <a:ext cx="10091586" cy="890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correlation between two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 defined as the cosine of the angle between the corresponding two vectors.</a:t>
                </a:r>
                <a:endParaRPr lang="zh-CN" alt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C75A7FC3-CA25-4E30-A534-57EB80674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9" y="1646665"/>
                <a:ext cx="10091586" cy="890500"/>
              </a:xfrm>
              <a:prstGeom prst="rect">
                <a:avLst/>
              </a:prstGeom>
              <a:blipFill>
                <a:blip r:embed="rId5"/>
                <a:stretch>
                  <a:fillRect l="-967" t="-4795" r="-1450" b="-11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4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6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Modeling the correlation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C92E52CA-1366-405E-971B-6A7770E90F04}"/>
              </a:ext>
            </a:extLst>
          </p:cNvPr>
          <p:cNvSpPr/>
          <p:nvPr/>
        </p:nvSpPr>
        <p:spPr>
          <a:xfrm rot="3282274">
            <a:off x="6793467" y="3259607"/>
            <a:ext cx="2097854" cy="202639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C5861BB-EB73-4975-B9EE-7B1F19A484A2}"/>
              </a:ext>
            </a:extLst>
          </p:cNvPr>
          <p:cNvCxnSpPr>
            <a:cxnSpLocks/>
            <a:stCxn id="42" idx="0"/>
          </p:cNvCxnSpPr>
          <p:nvPr/>
        </p:nvCxnSpPr>
        <p:spPr>
          <a:xfrm flipH="1">
            <a:off x="7842394" y="3687385"/>
            <a:ext cx="826953" cy="606846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EA573FE-536B-4E2B-86FB-2B010F058FD4}"/>
              </a:ext>
            </a:extLst>
          </p:cNvPr>
          <p:cNvCxnSpPr>
            <a:cxnSpLocks/>
          </p:cNvCxnSpPr>
          <p:nvPr/>
        </p:nvCxnSpPr>
        <p:spPr>
          <a:xfrm flipH="1" flipV="1">
            <a:off x="7842394" y="4312619"/>
            <a:ext cx="328178" cy="95278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0A9B1FC1-58D2-42EE-A311-B6F7264A25B6}"/>
                  </a:ext>
                </a:extLst>
              </p:cNvPr>
              <p:cNvSpPr txBox="1"/>
              <p:nvPr/>
            </p:nvSpPr>
            <p:spPr>
              <a:xfrm>
                <a:off x="8196539" y="5238401"/>
                <a:ext cx="3963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D24C4C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0A9B1FC1-58D2-42EE-A311-B6F7264A2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539" y="5238401"/>
                <a:ext cx="39639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D393725-08A2-40A0-BF1B-84F45F5F0CB0}"/>
                  </a:ext>
                </a:extLst>
              </p:cNvPr>
              <p:cNvSpPr txBox="1"/>
              <p:nvPr/>
            </p:nvSpPr>
            <p:spPr>
              <a:xfrm>
                <a:off x="8775423" y="3402856"/>
                <a:ext cx="401199" cy="4846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D24C4C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D393725-08A2-40A0-BF1B-84F45F5F0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423" y="3402856"/>
                <a:ext cx="401199" cy="4846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0E779D7C-5CD9-481D-8DC3-530D962C4B7D}"/>
                  </a:ext>
                </a:extLst>
              </p:cNvPr>
              <p:cNvSpPr txBox="1"/>
              <p:nvPr/>
            </p:nvSpPr>
            <p:spPr>
              <a:xfrm>
                <a:off x="8073825" y="4221469"/>
                <a:ext cx="368113" cy="346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915C9A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  <m:sup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0E779D7C-5CD9-481D-8DC3-530D962C4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825" y="4221469"/>
                <a:ext cx="368113" cy="346120"/>
              </a:xfrm>
              <a:prstGeom prst="rect">
                <a:avLst/>
              </a:prstGeom>
              <a:blipFill>
                <a:blip r:embed="rId15"/>
                <a:stretch>
                  <a:fillRect l="-16393" r="-14754" b="-28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弧形 17">
            <a:extLst>
              <a:ext uri="{FF2B5EF4-FFF2-40B4-BE49-F238E27FC236}">
                <a16:creationId xmlns:a16="http://schemas.microsoft.com/office/drawing/2014/main" id="{8405DF3D-A82B-4D84-AECB-08D2BCEA8386}"/>
              </a:ext>
            </a:extLst>
          </p:cNvPr>
          <p:cNvSpPr/>
          <p:nvPr/>
        </p:nvSpPr>
        <p:spPr>
          <a:xfrm>
            <a:off x="7632300" y="4079891"/>
            <a:ext cx="404934" cy="404934"/>
          </a:xfrm>
          <a:prstGeom prst="arc">
            <a:avLst>
              <a:gd name="adj1" fmla="val 19570088"/>
              <a:gd name="adj2" fmla="val 40760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33A735D0-7399-4BF6-B23A-82C12E6C01E0}"/>
              </a:ext>
            </a:extLst>
          </p:cNvPr>
          <p:cNvSpPr/>
          <p:nvPr/>
        </p:nvSpPr>
        <p:spPr>
          <a:xfrm>
            <a:off x="9161957" y="4409706"/>
            <a:ext cx="2672750" cy="1711404"/>
          </a:xfrm>
          <a:prstGeom prst="roundRect">
            <a:avLst>
              <a:gd name="adj" fmla="val 8650"/>
            </a:avLst>
          </a:prstGeom>
          <a:solidFill>
            <a:srgbClr val="915C9A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24339B29-0887-4306-91A6-3D23DA3C9888}"/>
                  </a:ext>
                </a:extLst>
              </p:cNvPr>
              <p:cNvSpPr txBox="1"/>
              <p:nvPr/>
            </p:nvSpPr>
            <p:spPr>
              <a:xfrm>
                <a:off x="9310412" y="4649165"/>
                <a:ext cx="1051442" cy="311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915C9A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  <m:sup>
                          <m:r>
                            <a:rPr lang="en-US" altLang="zh-CN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altLang="zh-CN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𝒎𝒖</m:t>
                          </m:r>
                        </m:sub>
                        <m:sup>
                          <m:r>
                            <a:rPr lang="en-US" altLang="zh-CN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24339B29-0887-4306-91A6-3D23DA3C9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412" y="4649165"/>
                <a:ext cx="1051442" cy="311624"/>
              </a:xfrm>
              <a:prstGeom prst="rect">
                <a:avLst/>
              </a:prstGeom>
              <a:blipFill>
                <a:blip r:embed="rId16"/>
                <a:stretch>
                  <a:fillRect l="-4624" r="-1156" b="-27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0EAB19C1-B9DB-40EC-BBB7-B74A4E924A31}"/>
                  </a:ext>
                </a:extLst>
              </p:cNvPr>
              <p:cNvSpPr txBox="1"/>
              <p:nvPr/>
            </p:nvSpPr>
            <p:spPr>
              <a:xfrm>
                <a:off x="9312949" y="5344208"/>
                <a:ext cx="2365839" cy="654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915C9A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𝒎𝒖</m:t>
                          </m:r>
                        </m:sub>
                        <m:sup>
                          <m:r>
                            <a:rPr lang="en-US" altLang="zh-CN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𝒂𝒄𝒐𝒔</m:t>
                      </m:r>
                      <m:r>
                        <a:rPr lang="en-US" altLang="zh-CN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𝒎𝒖</m:t>
                              </m:r>
                            </m:sub>
                          </m:sSub>
                          <m:r>
                            <a:rPr lang="en-US" altLang="zh-CN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altLang="zh-CN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altLang="zh-CN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r>
                        <a:rPr lang="en-US" altLang="zh-CN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0EAB19C1-B9DB-40EC-BBB7-B74A4E924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949" y="5344208"/>
                <a:ext cx="2365839" cy="65409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连接符: 肘形 54">
            <a:extLst>
              <a:ext uri="{FF2B5EF4-FFF2-40B4-BE49-F238E27FC236}">
                <a16:creationId xmlns:a16="http://schemas.microsoft.com/office/drawing/2014/main" id="{A92A35F2-E16C-4007-B867-FE94C4F0EA4E}"/>
              </a:ext>
            </a:extLst>
          </p:cNvPr>
          <p:cNvCxnSpPr>
            <a:cxnSpLocks/>
            <a:stCxn id="57" idx="4"/>
            <a:endCxn id="4" idx="0"/>
          </p:cNvCxnSpPr>
          <p:nvPr/>
        </p:nvCxnSpPr>
        <p:spPr>
          <a:xfrm rot="5400000">
            <a:off x="9725481" y="4968166"/>
            <a:ext cx="440979" cy="556026"/>
          </a:xfrm>
          <a:prstGeom prst="bentConnector3">
            <a:avLst>
              <a:gd name="adj1" fmla="val 50000"/>
            </a:avLst>
          </a:prstGeom>
          <a:ln w="190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56F3AC8F-F7DD-4063-B4FF-B271A388CD73}"/>
              </a:ext>
            </a:extLst>
          </p:cNvPr>
          <p:cNvGrpSpPr/>
          <p:nvPr/>
        </p:nvGrpSpPr>
        <p:grpSpPr>
          <a:xfrm>
            <a:off x="9967619" y="4935386"/>
            <a:ext cx="504041" cy="90304"/>
            <a:chOff x="10667812" y="4643577"/>
            <a:chExt cx="504041" cy="90304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56717C3-8E59-4A6D-BF5A-BFEA40C2E73A}"/>
                </a:ext>
              </a:extLst>
            </p:cNvPr>
            <p:cNvCxnSpPr/>
            <p:nvPr/>
          </p:nvCxnSpPr>
          <p:spPr>
            <a:xfrm>
              <a:off x="10667812" y="4725733"/>
              <a:ext cx="5040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CA6195B-2E86-4E63-A2FC-F7E0F08049DF}"/>
                </a:ext>
              </a:extLst>
            </p:cNvPr>
            <p:cNvSpPr/>
            <p:nvPr/>
          </p:nvSpPr>
          <p:spPr>
            <a:xfrm>
              <a:off x="10879024" y="4643577"/>
              <a:ext cx="90304" cy="903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48F54EA8-4105-4045-9D57-2603616D0801}"/>
              </a:ext>
            </a:extLst>
          </p:cNvPr>
          <p:cNvCxnSpPr>
            <a:cxnSpLocks/>
          </p:cNvCxnSpPr>
          <p:nvPr/>
        </p:nvCxnSpPr>
        <p:spPr>
          <a:xfrm>
            <a:off x="6841523" y="4272802"/>
            <a:ext cx="1000871" cy="30261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19BD293A-39FB-499C-B438-5A8B5A247F29}"/>
              </a:ext>
            </a:extLst>
          </p:cNvPr>
          <p:cNvCxnSpPr>
            <a:cxnSpLocks/>
          </p:cNvCxnSpPr>
          <p:nvPr/>
        </p:nvCxnSpPr>
        <p:spPr>
          <a:xfrm flipV="1">
            <a:off x="3257377" y="3409162"/>
            <a:ext cx="1788285" cy="1738429"/>
          </a:xfrm>
          <a:prstGeom prst="straightConnector1">
            <a:avLst/>
          </a:prstGeom>
          <a:ln w="38100" cap="flat">
            <a:solidFill>
              <a:schemeClr val="bg2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弧形 48">
            <a:extLst>
              <a:ext uri="{FF2B5EF4-FFF2-40B4-BE49-F238E27FC236}">
                <a16:creationId xmlns:a16="http://schemas.microsoft.com/office/drawing/2014/main" id="{1B4D4627-9D85-4BA6-BEE0-3E114CADFA4E}"/>
              </a:ext>
            </a:extLst>
          </p:cNvPr>
          <p:cNvSpPr/>
          <p:nvPr/>
        </p:nvSpPr>
        <p:spPr>
          <a:xfrm rot="7341883">
            <a:off x="2902663" y="4503101"/>
            <a:ext cx="1019791" cy="1009404"/>
          </a:xfrm>
          <a:prstGeom prst="arc">
            <a:avLst>
              <a:gd name="adj1" fmla="val 11519129"/>
              <a:gd name="adj2" fmla="val 1388351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3800DB27-9864-41F4-A0F7-41D1678CCA6B}"/>
              </a:ext>
            </a:extLst>
          </p:cNvPr>
          <p:cNvCxnSpPr>
            <a:cxnSpLocks/>
          </p:cNvCxnSpPr>
          <p:nvPr/>
        </p:nvCxnSpPr>
        <p:spPr>
          <a:xfrm flipV="1">
            <a:off x="3220900" y="3429000"/>
            <a:ext cx="0" cy="1700140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97E625F5-74DC-41E3-99C1-2663916169E7}"/>
              </a:ext>
            </a:extLst>
          </p:cNvPr>
          <p:cNvCxnSpPr>
            <a:cxnSpLocks/>
          </p:cNvCxnSpPr>
          <p:nvPr/>
        </p:nvCxnSpPr>
        <p:spPr>
          <a:xfrm>
            <a:off x="3251603" y="5129140"/>
            <a:ext cx="2234797" cy="603338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B32CC8F1-B978-4E03-A878-D67FDC9A50E7}"/>
              </a:ext>
            </a:extLst>
          </p:cNvPr>
          <p:cNvCxnSpPr>
            <a:cxnSpLocks/>
          </p:cNvCxnSpPr>
          <p:nvPr/>
        </p:nvCxnSpPr>
        <p:spPr>
          <a:xfrm flipH="1">
            <a:off x="2068832" y="5129140"/>
            <a:ext cx="1152068" cy="603338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904E89D4-4378-418C-AFD2-5B700B39FBD4}"/>
              </a:ext>
            </a:extLst>
          </p:cNvPr>
          <p:cNvCxnSpPr>
            <a:cxnSpLocks/>
          </p:cNvCxnSpPr>
          <p:nvPr/>
        </p:nvCxnSpPr>
        <p:spPr>
          <a:xfrm flipV="1">
            <a:off x="3251603" y="3905734"/>
            <a:ext cx="1663215" cy="1223406"/>
          </a:xfrm>
          <a:prstGeom prst="straightConnector1">
            <a:avLst/>
          </a:prstGeom>
          <a:ln w="38100">
            <a:solidFill>
              <a:srgbClr val="D24C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66515E3E-84E9-42C8-B376-E1B3CB05EAD4}"/>
                  </a:ext>
                </a:extLst>
              </p:cNvPr>
              <p:cNvSpPr txBox="1"/>
              <p:nvPr/>
            </p:nvSpPr>
            <p:spPr>
              <a:xfrm>
                <a:off x="4399887" y="4181044"/>
                <a:ext cx="3189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D24C4C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zh-CN" altLang="en-US" sz="2800" b="1" dirty="0">
                  <a:solidFill>
                    <a:srgbClr val="D24C4C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66515E3E-84E9-42C8-B376-E1B3CB05E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87" y="4181044"/>
                <a:ext cx="318997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9253E3F6-D77D-4CD9-8383-484CBB143359}"/>
              </a:ext>
            </a:extLst>
          </p:cNvPr>
          <p:cNvCxnSpPr>
            <a:cxnSpLocks/>
            <a:endCxn id="63" idx="5"/>
          </p:cNvCxnSpPr>
          <p:nvPr/>
        </p:nvCxnSpPr>
        <p:spPr>
          <a:xfrm flipV="1">
            <a:off x="3190198" y="4682729"/>
            <a:ext cx="1910728" cy="458524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>
            <a:extLst>
              <a:ext uri="{FF2B5EF4-FFF2-40B4-BE49-F238E27FC236}">
                <a16:creationId xmlns:a16="http://schemas.microsoft.com/office/drawing/2014/main" id="{BABB40D9-76D3-4746-9D40-878F4112EB59}"/>
              </a:ext>
            </a:extLst>
          </p:cNvPr>
          <p:cNvSpPr/>
          <p:nvPr/>
        </p:nvSpPr>
        <p:spPr>
          <a:xfrm rot="3282274">
            <a:off x="3865891" y="3485650"/>
            <a:ext cx="2097854" cy="840167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D3154E44-E780-4C03-B3D9-295A1F2E26D7}"/>
                  </a:ext>
                </a:extLst>
              </p:cNvPr>
              <p:cNvSpPr txBox="1"/>
              <p:nvPr/>
            </p:nvSpPr>
            <p:spPr>
              <a:xfrm>
                <a:off x="4768382" y="4799906"/>
                <a:ext cx="3963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D24C4C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D3154E44-E780-4C03-B3D9-295A1F2E2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382" y="4799906"/>
                <a:ext cx="396391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DAD5F695-2E77-4AE4-922F-339FBF52C0B4}"/>
                  </a:ext>
                </a:extLst>
              </p:cNvPr>
              <p:cNvSpPr txBox="1"/>
              <p:nvPr/>
            </p:nvSpPr>
            <p:spPr>
              <a:xfrm>
                <a:off x="4000766" y="4474745"/>
                <a:ext cx="443968" cy="40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915C9A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DAD5F695-2E77-4AE4-922F-339FBF52C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766" y="4474745"/>
                <a:ext cx="443968" cy="404341"/>
              </a:xfrm>
              <a:prstGeom prst="rect">
                <a:avLst/>
              </a:prstGeom>
              <a:blipFill>
                <a:blip r:embed="rId20"/>
                <a:stretch>
                  <a:fillRect l="-15068" r="-12329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AC1594-B639-4DEE-A13E-C5CFAB56518F}"/>
              </a:ext>
            </a:extLst>
          </p:cNvPr>
          <p:cNvGrpSpPr/>
          <p:nvPr/>
        </p:nvGrpSpPr>
        <p:grpSpPr>
          <a:xfrm>
            <a:off x="3227528" y="3175000"/>
            <a:ext cx="2146896" cy="1961219"/>
            <a:chOff x="3227528" y="3175000"/>
            <a:chExt cx="2146896" cy="1961219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6DC63ED5-3830-411A-B854-3A0BA8EA84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2924" y="3175000"/>
              <a:ext cx="989826" cy="19339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61967000-191D-4A19-883E-77C591387F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7528" y="4799906"/>
              <a:ext cx="2146896" cy="3363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0BA41A34-81B6-43D1-A498-58BD0D262793}"/>
              </a:ext>
            </a:extLst>
          </p:cNvPr>
          <p:cNvCxnSpPr>
            <a:endCxn id="63" idx="5"/>
          </p:cNvCxnSpPr>
          <p:nvPr/>
        </p:nvCxnSpPr>
        <p:spPr>
          <a:xfrm>
            <a:off x="4914818" y="3905734"/>
            <a:ext cx="186108" cy="776995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C122A567-AF4E-4AA8-91D3-A47B12B754B3}"/>
              </a:ext>
            </a:extLst>
          </p:cNvPr>
          <p:cNvCxnSpPr>
            <a:cxnSpLocks/>
          </p:cNvCxnSpPr>
          <p:nvPr/>
        </p:nvCxnSpPr>
        <p:spPr>
          <a:xfrm flipH="1">
            <a:off x="4906428" y="3409162"/>
            <a:ext cx="126778" cy="48021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57A91ACE-29D9-4D00-A2FE-F4E06999936A}"/>
                  </a:ext>
                </a:extLst>
              </p:cNvPr>
              <p:cNvSpPr txBox="1"/>
              <p:nvPr/>
            </p:nvSpPr>
            <p:spPr>
              <a:xfrm>
                <a:off x="5136802" y="4219957"/>
                <a:ext cx="3963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D24C4C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57A91ACE-29D9-4D00-A2FE-F4E069999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802" y="4219957"/>
                <a:ext cx="396391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DC122862-9F0C-4D88-BA05-DAE0D5CBEB16}"/>
                  </a:ext>
                </a:extLst>
              </p:cNvPr>
              <p:cNvSpPr txBox="1"/>
              <p:nvPr/>
            </p:nvSpPr>
            <p:spPr>
              <a:xfrm>
                <a:off x="5033206" y="2982717"/>
                <a:ext cx="401199" cy="4846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D24C4C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DC122862-9F0C-4D88-BA05-DAE0D5CBE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206" y="2982717"/>
                <a:ext cx="401199" cy="4846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D8B27E60-E00C-4148-8956-2712E475B8F2}"/>
              </a:ext>
            </a:extLst>
          </p:cNvPr>
          <p:cNvSpPr/>
          <p:nvPr/>
        </p:nvSpPr>
        <p:spPr>
          <a:xfrm>
            <a:off x="937579" y="3423390"/>
            <a:ext cx="2061243" cy="531701"/>
          </a:xfrm>
          <a:prstGeom prst="roundRect">
            <a:avLst/>
          </a:prstGeom>
          <a:solidFill>
            <a:srgbClr val="915C9A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12C1A1D1-953B-43B4-AF48-F592523CB1F8}"/>
                  </a:ext>
                </a:extLst>
              </p:cNvPr>
              <p:cNvSpPr txBox="1"/>
              <p:nvPr/>
            </p:nvSpPr>
            <p:spPr>
              <a:xfrm>
                <a:off x="1091646" y="3535352"/>
                <a:ext cx="17531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915C9A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𝒄𝒐𝒓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12C1A1D1-953B-43B4-AF48-F592523CB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46" y="3535352"/>
                <a:ext cx="1753109" cy="307777"/>
              </a:xfrm>
              <a:prstGeom prst="rect">
                <a:avLst/>
              </a:prstGeom>
              <a:blipFill>
                <a:blip r:embed="rId24"/>
                <a:stretch>
                  <a:fillRect l="-1736" r="-1389" b="-2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组合 76">
            <a:extLst>
              <a:ext uri="{FF2B5EF4-FFF2-40B4-BE49-F238E27FC236}">
                <a16:creationId xmlns:a16="http://schemas.microsoft.com/office/drawing/2014/main" id="{3C120A69-781F-4E80-918E-6521756DA9B6}"/>
              </a:ext>
            </a:extLst>
          </p:cNvPr>
          <p:cNvGrpSpPr/>
          <p:nvPr/>
        </p:nvGrpSpPr>
        <p:grpSpPr>
          <a:xfrm>
            <a:off x="939947" y="4119143"/>
            <a:ext cx="2056506" cy="531701"/>
            <a:chOff x="939947" y="4119143"/>
            <a:chExt cx="2056506" cy="531701"/>
          </a:xfrm>
        </p:grpSpPr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BEABCC7B-A13A-4512-B79E-0AF18EB2D9DF}"/>
                </a:ext>
              </a:extLst>
            </p:cNvPr>
            <p:cNvSpPr/>
            <p:nvPr/>
          </p:nvSpPr>
          <p:spPr>
            <a:xfrm>
              <a:off x="939947" y="4119143"/>
              <a:ext cx="2056506" cy="531701"/>
            </a:xfrm>
            <a:prstGeom prst="roundRect">
              <a:avLst/>
            </a:prstGeom>
            <a:solidFill>
              <a:srgbClr val="915C9A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45EBF741-ADA6-40BA-87F3-82D6E791AD96}"/>
                    </a:ext>
                  </a:extLst>
                </p:cNvPr>
                <p:cNvSpPr txBox="1"/>
                <p:nvPr/>
              </p:nvSpPr>
              <p:spPr>
                <a:xfrm>
                  <a:off x="961322" y="4205489"/>
                  <a:ext cx="2013756" cy="3590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zh-CN"/>
                  </a:defPPr>
                  <a:lvl1pPr>
                    <a:defRPr sz="2800" b="1" i="1">
                      <a:solidFill>
                        <a:srgbClr val="915C9A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𝒎𝒖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45EBF741-ADA6-40BA-87F3-82D6E791AD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322" y="4205489"/>
                  <a:ext cx="2013756" cy="359009"/>
                </a:xfrm>
                <a:prstGeom prst="rect">
                  <a:avLst/>
                </a:prstGeom>
                <a:blipFill>
                  <a:blip r:embed="rId25"/>
                  <a:stretch>
                    <a:fillRect l="-1515" r="-303" b="-237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6CF4D9B3-1C9D-41B4-9149-2BDFB700F967}"/>
              </a:ext>
            </a:extLst>
          </p:cNvPr>
          <p:cNvCxnSpPr>
            <a:cxnSpLocks/>
          </p:cNvCxnSpPr>
          <p:nvPr/>
        </p:nvCxnSpPr>
        <p:spPr>
          <a:xfrm flipV="1">
            <a:off x="3207235" y="3525367"/>
            <a:ext cx="1059417" cy="1622224"/>
          </a:xfrm>
          <a:prstGeom prst="straightConnector1">
            <a:avLst/>
          </a:prstGeom>
          <a:ln w="38100" cap="rnd">
            <a:solidFill>
              <a:schemeClr val="bg2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F2CDB035-0070-48A4-9FCE-D815BD56DF3E}"/>
              </a:ext>
            </a:extLst>
          </p:cNvPr>
          <p:cNvCxnSpPr>
            <a:cxnSpLocks/>
          </p:cNvCxnSpPr>
          <p:nvPr/>
        </p:nvCxnSpPr>
        <p:spPr>
          <a:xfrm>
            <a:off x="4274344" y="3524250"/>
            <a:ext cx="632084" cy="381484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EB4CEB46-E85C-4784-A759-A18F14F867A7}"/>
              </a:ext>
            </a:extLst>
          </p:cNvPr>
          <p:cNvSpPr/>
          <p:nvPr/>
        </p:nvSpPr>
        <p:spPr>
          <a:xfrm>
            <a:off x="9584315" y="5466669"/>
            <a:ext cx="167284" cy="167284"/>
          </a:xfrm>
          <a:prstGeom prst="ellipse">
            <a:avLst/>
          </a:prstGeom>
          <a:solidFill>
            <a:srgbClr val="AB8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DB8BA52-3D97-4555-B50A-486089D7629C}"/>
                  </a:ext>
                </a:extLst>
              </p:cNvPr>
              <p:cNvSpPr txBox="1"/>
              <p:nvPr/>
            </p:nvSpPr>
            <p:spPr>
              <a:xfrm>
                <a:off x="3942900" y="3679520"/>
                <a:ext cx="401200" cy="471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D24C4C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DB8BA52-3D97-4555-B50A-486089D76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900" y="3679520"/>
                <a:ext cx="401200" cy="47166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组合 83">
            <a:extLst>
              <a:ext uri="{FF2B5EF4-FFF2-40B4-BE49-F238E27FC236}">
                <a16:creationId xmlns:a16="http://schemas.microsoft.com/office/drawing/2014/main" id="{76F1F36D-0BD1-4223-BACE-CE0B64C26770}"/>
              </a:ext>
            </a:extLst>
          </p:cNvPr>
          <p:cNvGrpSpPr/>
          <p:nvPr/>
        </p:nvGrpSpPr>
        <p:grpSpPr>
          <a:xfrm>
            <a:off x="3357841" y="5177642"/>
            <a:ext cx="1398503" cy="416827"/>
            <a:chOff x="2918396" y="5489308"/>
            <a:chExt cx="1398503" cy="416827"/>
          </a:xfrm>
        </p:grpSpPr>
        <p:sp>
          <p:nvSpPr>
            <p:cNvPr id="85" name="矩形: 圆角 84">
              <a:extLst>
                <a:ext uri="{FF2B5EF4-FFF2-40B4-BE49-F238E27FC236}">
                  <a16:creationId xmlns:a16="http://schemas.microsoft.com/office/drawing/2014/main" id="{3EFE26AC-6F86-4FEF-9CA2-E8176809F882}"/>
                </a:ext>
              </a:extLst>
            </p:cNvPr>
            <p:cNvSpPr/>
            <p:nvPr/>
          </p:nvSpPr>
          <p:spPr>
            <a:xfrm>
              <a:off x="2918396" y="5489308"/>
              <a:ext cx="1398503" cy="416827"/>
            </a:xfrm>
            <a:prstGeom prst="roundRect">
              <a:avLst/>
            </a:prstGeom>
            <a:solidFill>
              <a:srgbClr val="915C9A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51D45BBC-D212-44C9-9F6B-80BFC61CCCFE}"/>
                    </a:ext>
                  </a:extLst>
                </p:cNvPr>
                <p:cNvSpPr txBox="1"/>
                <p:nvPr/>
              </p:nvSpPr>
              <p:spPr>
                <a:xfrm>
                  <a:off x="3034026" y="5529278"/>
                  <a:ext cx="1167243" cy="336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zh-CN"/>
                  </a:defPPr>
                  <a:lvl1pPr>
                    <a:defRPr sz="2800" b="1" i="1">
                      <a:solidFill>
                        <a:srgbClr val="915C9A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𝒎𝒖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51D45BBC-D212-44C9-9F6B-80BFC61CCC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26" y="5529278"/>
                  <a:ext cx="1167243" cy="336887"/>
                </a:xfrm>
                <a:prstGeom prst="rect">
                  <a:avLst/>
                </a:prstGeom>
                <a:blipFill>
                  <a:blip r:embed="rId12"/>
                  <a:stretch>
                    <a:fillRect l="-5236" r="-1047" b="-272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70BD4B92-2961-4F3D-B3AC-90B2325D3415}"/>
                  </a:ext>
                </a:extLst>
              </p:cNvPr>
              <p:cNvSpPr txBox="1"/>
              <p:nvPr/>
            </p:nvSpPr>
            <p:spPr>
              <a:xfrm>
                <a:off x="748479" y="1646665"/>
                <a:ext cx="10091586" cy="890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correlation between two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 defined as the cosine of the angle between the corresponding two vectors.</a:t>
                </a:r>
                <a:endParaRPr lang="zh-CN" alt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70BD4B92-2961-4F3D-B3AC-90B2325D3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9" y="1646665"/>
                <a:ext cx="10091586" cy="890500"/>
              </a:xfrm>
              <a:prstGeom prst="rect">
                <a:avLst/>
              </a:prstGeom>
              <a:blipFill>
                <a:blip r:embed="rId27"/>
                <a:stretch>
                  <a:fillRect l="-967" t="-4795" r="-1450" b="-11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745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6" grpId="0"/>
      <p:bldP spid="18" grpId="0" animBg="1"/>
      <p:bldP spid="51" grpId="0" animBg="1"/>
      <p:bldP spid="52" grpId="0"/>
      <p:bldP spid="5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椭圆 91">
            <a:extLst>
              <a:ext uri="{FF2B5EF4-FFF2-40B4-BE49-F238E27FC236}">
                <a16:creationId xmlns:a16="http://schemas.microsoft.com/office/drawing/2014/main" id="{5E944309-9D5F-4F52-82C5-DA98EFBD6B76}"/>
              </a:ext>
            </a:extLst>
          </p:cNvPr>
          <p:cNvSpPr/>
          <p:nvPr/>
        </p:nvSpPr>
        <p:spPr>
          <a:xfrm>
            <a:off x="7025906" y="2674163"/>
            <a:ext cx="3115182" cy="29550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0000">
                <a:schemeClr val="bg2">
                  <a:shade val="67500"/>
                  <a:satMod val="115000"/>
                  <a:alpha val="64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4" name="弧形 133">
            <a:extLst>
              <a:ext uri="{FF2B5EF4-FFF2-40B4-BE49-F238E27FC236}">
                <a16:creationId xmlns:a16="http://schemas.microsoft.com/office/drawing/2014/main" id="{EAD44ABC-63F0-4419-BF0F-8A6991ADEC1C}"/>
              </a:ext>
            </a:extLst>
          </p:cNvPr>
          <p:cNvSpPr/>
          <p:nvPr/>
        </p:nvSpPr>
        <p:spPr>
          <a:xfrm>
            <a:off x="7040799" y="3597686"/>
            <a:ext cx="3105920" cy="1076231"/>
          </a:xfrm>
          <a:prstGeom prst="arc">
            <a:avLst>
              <a:gd name="adj1" fmla="val 10823632"/>
              <a:gd name="adj2" fmla="val 330288"/>
            </a:avLst>
          </a:prstGeom>
          <a:noFill/>
          <a:ln w="28575">
            <a:solidFill>
              <a:srgbClr val="915C9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318FFDBD-D278-4A86-A06D-F53DF8E090E1}"/>
              </a:ext>
            </a:extLst>
          </p:cNvPr>
          <p:cNvSpPr txBox="1"/>
          <p:nvPr/>
        </p:nvSpPr>
        <p:spPr>
          <a:xfrm>
            <a:off x="9822816" y="2608377"/>
            <a:ext cx="1215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3D code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26004963-3034-4DCC-A447-81924DFF7342}"/>
              </a:ext>
            </a:extLst>
          </p:cNvPr>
          <p:cNvSpPr/>
          <p:nvPr/>
        </p:nvSpPr>
        <p:spPr>
          <a:xfrm>
            <a:off x="4442933" y="5724884"/>
            <a:ext cx="3389889" cy="893753"/>
          </a:xfrm>
          <a:prstGeom prst="roundRect">
            <a:avLst/>
          </a:prstGeom>
          <a:solidFill>
            <a:srgbClr val="915C9A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EF0DD20-D94C-4754-91ED-80C90893F58C}"/>
              </a:ext>
            </a:extLst>
          </p:cNvPr>
          <p:cNvGrpSpPr/>
          <p:nvPr/>
        </p:nvGrpSpPr>
        <p:grpSpPr>
          <a:xfrm>
            <a:off x="2943992" y="3557909"/>
            <a:ext cx="1832743" cy="2059756"/>
            <a:chOff x="2652022" y="3433297"/>
            <a:chExt cx="1832743" cy="2059756"/>
          </a:xfrm>
        </p:grpSpPr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48F54EA8-4105-4045-9D57-2603616D0801}"/>
                </a:ext>
              </a:extLst>
            </p:cNvPr>
            <p:cNvCxnSpPr>
              <a:cxnSpLocks/>
              <a:stCxn id="3" idx="7"/>
              <a:endCxn id="3" idx="3"/>
            </p:cNvCxnSpPr>
            <p:nvPr/>
          </p:nvCxnSpPr>
          <p:spPr>
            <a:xfrm flipH="1">
              <a:off x="2652022" y="3433297"/>
              <a:ext cx="1832743" cy="183274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2116CA0-ABF4-4466-ADF4-B387F820934E}"/>
                </a:ext>
              </a:extLst>
            </p:cNvPr>
            <p:cNvSpPr/>
            <p:nvPr/>
          </p:nvSpPr>
          <p:spPr>
            <a:xfrm rot="18856217">
              <a:off x="2444973" y="4755714"/>
              <a:ext cx="1333101" cy="14157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椭圆 2">
            <a:extLst>
              <a:ext uri="{FF2B5EF4-FFF2-40B4-BE49-F238E27FC236}">
                <a16:creationId xmlns:a16="http://schemas.microsoft.com/office/drawing/2014/main" id="{1C6027D1-5260-4AFF-A821-3E4AC5BA5284}"/>
              </a:ext>
            </a:extLst>
          </p:cNvPr>
          <p:cNvSpPr/>
          <p:nvPr/>
        </p:nvSpPr>
        <p:spPr>
          <a:xfrm>
            <a:off x="2564419" y="3178336"/>
            <a:ext cx="2591889" cy="2591889"/>
          </a:xfrm>
          <a:prstGeom prst="ellipse">
            <a:avLst/>
          </a:prstGeom>
          <a:noFill/>
          <a:ln w="3810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Spherical code problem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/>
              <p:nvPr/>
            </p:nvSpPr>
            <p:spPr>
              <a:xfrm>
                <a:off x="748479" y="1698166"/>
                <a:ext cx="109101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Furtive modulation of </a:t>
                </a:r>
                <a:r>
                  <a:rPr lang="en-US" altLang="zh-CN" sz="2400" b="1" dirty="0">
                    <a:solidFill>
                      <a:srgbClr val="5B2D7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L-length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sequences can be modeled as </a:t>
                </a:r>
                <a:r>
                  <a:rPr lang="en-US" altLang="zh-CN" sz="2400" b="1" i="1" dirty="0">
                    <a:solidFill>
                      <a:srgbClr val="5B2D7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:r>
                  <a:rPr lang="en-US" altLang="zh-CN" sz="2400" b="1" u="sng" dirty="0">
                    <a:solidFill>
                      <a:srgbClr val="5B2D7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400" b="1" i="1" u="sng" smtClean="0">
                        <a:solidFill>
                          <a:srgbClr val="5B2D7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𝑳</m:t>
                    </m:r>
                    <m:r>
                      <a:rPr lang="en-US" altLang="zh-CN" sz="2400" b="1" i="1" u="sng" smtClean="0">
                        <a:solidFill>
                          <a:srgbClr val="5B2D7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altLang="zh-CN" sz="2400" b="1" i="1" u="sng" smtClean="0">
                        <a:solidFill>
                          <a:srgbClr val="5B2D7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altLang="zh-CN" sz="2400" b="1" u="sng" dirty="0">
                    <a:solidFill>
                      <a:srgbClr val="5B2D7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altLang="zh-CN" sz="2400" b="1" i="1" u="sng" dirty="0">
                    <a:solidFill>
                      <a:srgbClr val="5B2D7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-dimensional </a:t>
                </a:r>
                <a:r>
                  <a:rPr lang="en-US" altLang="zh-CN" sz="2400" b="1" i="1" dirty="0">
                    <a:solidFill>
                      <a:srgbClr val="5B2D7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spherical code problem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9" y="1698166"/>
                <a:ext cx="10910122" cy="830997"/>
              </a:xfrm>
              <a:prstGeom prst="rect">
                <a:avLst/>
              </a:prstGeom>
              <a:blipFill>
                <a:blip r:embed="rId3"/>
                <a:stretch>
                  <a:fillRect l="-894" t="-6618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椭圆 7">
            <a:extLst>
              <a:ext uri="{FF2B5EF4-FFF2-40B4-BE49-F238E27FC236}">
                <a16:creationId xmlns:a16="http://schemas.microsoft.com/office/drawing/2014/main" id="{E812E9A7-B997-4107-96ED-2720001C2C08}"/>
              </a:ext>
            </a:extLst>
          </p:cNvPr>
          <p:cNvSpPr/>
          <p:nvPr/>
        </p:nvSpPr>
        <p:spPr>
          <a:xfrm>
            <a:off x="3828375" y="4442292"/>
            <a:ext cx="63976" cy="63976"/>
          </a:xfrm>
          <a:prstGeom prst="ellipse">
            <a:avLst/>
          </a:prstGeom>
          <a:solidFill>
            <a:srgbClr val="915C9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EAF61834-2906-44E6-8C2E-A5451CB07049}"/>
              </a:ext>
            </a:extLst>
          </p:cNvPr>
          <p:cNvCxnSpPr>
            <a:cxnSpLocks/>
            <a:stCxn id="3" idx="6"/>
            <a:endCxn id="33" idx="3"/>
          </p:cNvCxnSpPr>
          <p:nvPr/>
        </p:nvCxnSpPr>
        <p:spPr>
          <a:xfrm flipH="1" flipV="1">
            <a:off x="3868775" y="4473828"/>
            <a:ext cx="1287533" cy="453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F51F8ADA-B56F-4BBF-890D-31F4ED862D11}"/>
              </a:ext>
            </a:extLst>
          </p:cNvPr>
          <p:cNvCxnSpPr>
            <a:cxnSpLocks/>
            <a:stCxn id="3" idx="5"/>
            <a:endCxn id="8" idx="5"/>
          </p:cNvCxnSpPr>
          <p:nvPr/>
        </p:nvCxnSpPr>
        <p:spPr>
          <a:xfrm flipH="1" flipV="1">
            <a:off x="3882982" y="4496899"/>
            <a:ext cx="893753" cy="893753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165697B1-B3F7-470E-80FA-6781DA9F3DF5}"/>
              </a:ext>
            </a:extLst>
          </p:cNvPr>
          <p:cNvCxnSpPr>
            <a:cxnSpLocks/>
            <a:stCxn id="3" idx="4"/>
            <a:endCxn id="8" idx="4"/>
          </p:cNvCxnSpPr>
          <p:nvPr/>
        </p:nvCxnSpPr>
        <p:spPr>
          <a:xfrm flipH="1" flipV="1">
            <a:off x="3860363" y="4506268"/>
            <a:ext cx="1" cy="1263957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016AE323-A3F4-4DC4-A0F4-0FDCD42CCB64}"/>
              </a:ext>
            </a:extLst>
          </p:cNvPr>
          <p:cNvCxnSpPr>
            <a:cxnSpLocks/>
            <a:stCxn id="3" idx="3"/>
            <a:endCxn id="8" idx="3"/>
          </p:cNvCxnSpPr>
          <p:nvPr/>
        </p:nvCxnSpPr>
        <p:spPr>
          <a:xfrm flipV="1">
            <a:off x="2943992" y="4496899"/>
            <a:ext cx="893752" cy="893753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F99B0C36-7EB6-4921-A14F-ABA61D532434}"/>
              </a:ext>
            </a:extLst>
          </p:cNvPr>
          <p:cNvCxnSpPr>
            <a:cxnSpLocks/>
            <a:stCxn id="3" idx="2"/>
            <a:endCxn id="33" idx="3"/>
          </p:cNvCxnSpPr>
          <p:nvPr/>
        </p:nvCxnSpPr>
        <p:spPr>
          <a:xfrm flipV="1">
            <a:off x="2564419" y="4473828"/>
            <a:ext cx="1304356" cy="453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BC82D727-7025-457C-AE54-8A28347BAF1D}"/>
              </a:ext>
            </a:extLst>
          </p:cNvPr>
          <p:cNvCxnSpPr>
            <a:cxnSpLocks/>
            <a:stCxn id="3" idx="1"/>
            <a:endCxn id="8" idx="1"/>
          </p:cNvCxnSpPr>
          <p:nvPr/>
        </p:nvCxnSpPr>
        <p:spPr>
          <a:xfrm>
            <a:off x="2943992" y="3557909"/>
            <a:ext cx="893752" cy="893752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D2095B16-7B25-4EDC-8118-549E6C9F4AAD}"/>
              </a:ext>
            </a:extLst>
          </p:cNvPr>
          <p:cNvCxnSpPr>
            <a:cxnSpLocks/>
            <a:stCxn id="3" idx="0"/>
            <a:endCxn id="8" idx="7"/>
          </p:cNvCxnSpPr>
          <p:nvPr/>
        </p:nvCxnSpPr>
        <p:spPr>
          <a:xfrm>
            <a:off x="3860364" y="3178336"/>
            <a:ext cx="22618" cy="1273325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弧形 81">
            <a:extLst>
              <a:ext uri="{FF2B5EF4-FFF2-40B4-BE49-F238E27FC236}">
                <a16:creationId xmlns:a16="http://schemas.microsoft.com/office/drawing/2014/main" id="{7B800063-CC5F-49D6-B553-CEC39FAB618A}"/>
              </a:ext>
            </a:extLst>
          </p:cNvPr>
          <p:cNvSpPr/>
          <p:nvPr/>
        </p:nvSpPr>
        <p:spPr>
          <a:xfrm>
            <a:off x="3568876" y="4150489"/>
            <a:ext cx="596306" cy="596306"/>
          </a:xfrm>
          <a:prstGeom prst="arc">
            <a:avLst>
              <a:gd name="adj1" fmla="val 19222337"/>
              <a:gd name="adj2" fmla="val 9352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FB637BDA-11A4-4E0A-A8CD-270F376B9631}"/>
                  </a:ext>
                </a:extLst>
              </p:cNvPr>
              <p:cNvSpPr txBox="1"/>
              <p:nvPr/>
            </p:nvSpPr>
            <p:spPr>
              <a:xfrm>
                <a:off x="3928919" y="4488329"/>
                <a:ext cx="1167243" cy="346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915C9A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  <m:sup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𝒎𝒖</m:t>
                          </m:r>
                        </m:sub>
                        <m:sup>
                          <m:r>
                            <a:rPr lang="en-US" altLang="zh-CN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FB637BDA-11A4-4E0A-A8CD-270F376B9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919" y="4488329"/>
                <a:ext cx="1167243" cy="346120"/>
              </a:xfrm>
              <a:prstGeom prst="rect">
                <a:avLst/>
              </a:prstGeom>
              <a:blipFill>
                <a:blip r:embed="rId4"/>
                <a:stretch>
                  <a:fillRect l="-5236" r="-1047" b="-28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65955AC6-2033-448C-9BF0-53250BE96967}"/>
                  </a:ext>
                </a:extLst>
              </p:cNvPr>
              <p:cNvSpPr txBox="1"/>
              <p:nvPr/>
            </p:nvSpPr>
            <p:spPr>
              <a:xfrm>
                <a:off x="4536734" y="5808359"/>
                <a:ext cx="3202287" cy="726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915C9A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  <m:sup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𝒂𝒄𝒐𝒔</m:t>
                      </m:r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𝒎𝒖</m:t>
                              </m:r>
                            </m:sub>
                          </m:sSub>
                          <m:r>
                            <a:rPr lang="en-US" altLang="zh-CN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65955AC6-2033-448C-9BF0-53250BE96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734" y="5808359"/>
                <a:ext cx="3202287" cy="726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文本框 86">
            <a:extLst>
              <a:ext uri="{FF2B5EF4-FFF2-40B4-BE49-F238E27FC236}">
                <a16:creationId xmlns:a16="http://schemas.microsoft.com/office/drawing/2014/main" id="{BC179639-EB06-4534-BE3B-3EA7CD86F1CB}"/>
              </a:ext>
            </a:extLst>
          </p:cNvPr>
          <p:cNvSpPr txBox="1"/>
          <p:nvPr/>
        </p:nvSpPr>
        <p:spPr>
          <a:xfrm>
            <a:off x="3257393" y="2526995"/>
            <a:ext cx="1215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2D code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24E42E9-411B-4E4C-9E17-7F9AE9D8D73F}"/>
              </a:ext>
            </a:extLst>
          </p:cNvPr>
          <p:cNvGrpSpPr/>
          <p:nvPr/>
        </p:nvGrpSpPr>
        <p:grpSpPr>
          <a:xfrm>
            <a:off x="7080404" y="3195676"/>
            <a:ext cx="1543999" cy="1961137"/>
            <a:chOff x="7080404" y="3195676"/>
            <a:chExt cx="1543999" cy="1961137"/>
          </a:xfrm>
        </p:grpSpPr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78F34126-A281-42AD-91C8-9F0516FEF169}"/>
                </a:ext>
              </a:extLst>
            </p:cNvPr>
            <p:cNvCxnSpPr>
              <a:cxnSpLocks/>
              <a:stCxn id="137" idx="5"/>
            </p:cNvCxnSpPr>
            <p:nvPr/>
          </p:nvCxnSpPr>
          <p:spPr>
            <a:xfrm>
              <a:off x="7556829" y="3195676"/>
              <a:ext cx="1063020" cy="97280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8D3FAA6E-9036-4B7E-A00B-FC84EFEBC844}"/>
                </a:ext>
              </a:extLst>
            </p:cNvPr>
            <p:cNvCxnSpPr>
              <a:cxnSpLocks/>
            </p:cNvCxnSpPr>
            <p:nvPr/>
          </p:nvCxnSpPr>
          <p:spPr>
            <a:xfrm>
              <a:off x="8439150" y="3473069"/>
              <a:ext cx="178576" cy="69289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2723B112-9BC1-4A7C-9689-2B0F156FB860}"/>
                </a:ext>
              </a:extLst>
            </p:cNvPr>
            <p:cNvCxnSpPr>
              <a:cxnSpLocks/>
              <a:stCxn id="144" idx="6"/>
            </p:cNvCxnSpPr>
            <p:nvPr/>
          </p:nvCxnSpPr>
          <p:spPr>
            <a:xfrm flipV="1">
              <a:off x="7080404" y="4171019"/>
              <a:ext cx="1530645" cy="251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AF648720-01F0-4C10-BE6B-1592E4F794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6546" y="4165965"/>
              <a:ext cx="1097857" cy="99084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0C85F685-8671-40A6-8991-158D61C48D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9150" y="4173533"/>
              <a:ext cx="185253" cy="68421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C971DBC-B20C-4CC1-A21F-4BB046B1655D}"/>
              </a:ext>
            </a:extLst>
          </p:cNvPr>
          <p:cNvGrpSpPr/>
          <p:nvPr/>
        </p:nvGrpSpPr>
        <p:grpSpPr>
          <a:xfrm>
            <a:off x="8604519" y="3178336"/>
            <a:ext cx="1462985" cy="1978477"/>
            <a:chOff x="8604519" y="3178336"/>
            <a:chExt cx="1462985" cy="1978477"/>
          </a:xfrm>
        </p:grpSpPr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0F48595E-4DF5-4EB6-B11A-78503E2E0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24403" y="3178336"/>
              <a:ext cx="908050" cy="98762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C1DF40FE-D0AB-49B4-9DBE-468652598F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24403" y="4165965"/>
              <a:ext cx="901373" cy="99084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250CF4AC-9028-43A2-9221-414EFB6CB486}"/>
                </a:ext>
              </a:extLst>
            </p:cNvPr>
            <p:cNvCxnSpPr>
              <a:cxnSpLocks/>
              <a:stCxn id="140" idx="2"/>
            </p:cNvCxnSpPr>
            <p:nvPr/>
          </p:nvCxnSpPr>
          <p:spPr>
            <a:xfrm flipH="1">
              <a:off x="8604519" y="4148503"/>
              <a:ext cx="1462985" cy="2503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弧形 57">
            <a:extLst>
              <a:ext uri="{FF2B5EF4-FFF2-40B4-BE49-F238E27FC236}">
                <a16:creationId xmlns:a16="http://schemas.microsoft.com/office/drawing/2014/main" id="{F2E213F9-AD53-45FD-9159-178C03173C59}"/>
              </a:ext>
            </a:extLst>
          </p:cNvPr>
          <p:cNvSpPr/>
          <p:nvPr/>
        </p:nvSpPr>
        <p:spPr>
          <a:xfrm>
            <a:off x="8311054" y="3864022"/>
            <a:ext cx="596306" cy="596306"/>
          </a:xfrm>
          <a:prstGeom prst="arc">
            <a:avLst>
              <a:gd name="adj1" fmla="val 10834563"/>
              <a:gd name="adj2" fmla="val 1340663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35301E24-471F-48A2-B94E-C78DCDFA8EC9}"/>
                  </a:ext>
                </a:extLst>
              </p:cNvPr>
              <p:cNvSpPr txBox="1"/>
              <p:nvPr/>
            </p:nvSpPr>
            <p:spPr>
              <a:xfrm>
                <a:off x="7832824" y="3778535"/>
                <a:ext cx="368113" cy="346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800" b="1" i="1">
                    <a:solidFill>
                      <a:srgbClr val="915C9A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  <m:sup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35301E24-471F-48A2-B94E-C78DCDFA8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824" y="3778535"/>
                <a:ext cx="368113" cy="346120"/>
              </a:xfrm>
              <a:prstGeom prst="rect">
                <a:avLst/>
              </a:prstGeom>
              <a:blipFill>
                <a:blip r:embed="rId6"/>
                <a:stretch>
                  <a:fillRect l="-16667" r="-15000" b="-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7" name="3D 模型 56" descr="Dodecahedron White">
                <a:extLst>
                  <a:ext uri="{FF2B5EF4-FFF2-40B4-BE49-F238E27FC236}">
                    <a16:creationId xmlns:a16="http://schemas.microsoft.com/office/drawing/2014/main" id="{E252DB0F-E445-4281-89F7-2D26CB1952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7496831"/>
                  </p:ext>
                </p:extLst>
              </p:nvPr>
            </p:nvGraphicFramePr>
            <p:xfrm>
              <a:off x="7044744" y="2727610"/>
              <a:ext cx="3119549" cy="2876709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3119549" cy="2876709"/>
                    </a:xfrm>
                    <a:prstGeom prst="rect">
                      <a:avLst/>
                    </a:prstGeom>
                  </am3d:spPr>
                  <am3d:camera>
                    <am3d:pos x="0" y="0" z="8135685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989" d="1000000"/>
                    <am3d:preTrans dx="0" dy="-17962438" dz="-35084"/>
                    <am3d:scale>
                      <am3d:sx n="1000000" d="1000000"/>
                      <am3d:sy n="1000000" d="1000000"/>
                      <am3d:sz n="1000000" d="1000000"/>
                    </am3d:scale>
                    <am3d:rot ay="-350006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52117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7" name="3D 模型 56" descr="Dodecahedron White">
                <a:extLst>
                  <a:ext uri="{FF2B5EF4-FFF2-40B4-BE49-F238E27FC236}">
                    <a16:creationId xmlns:a16="http://schemas.microsoft.com/office/drawing/2014/main" id="{E252DB0F-E445-4281-89F7-2D26CB1952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44744" y="2727610"/>
                <a:ext cx="3119549" cy="2876709"/>
              </a:xfrm>
              <a:prstGeom prst="rect">
                <a:avLst/>
              </a:prstGeom>
            </p:spPr>
          </p:pic>
        </mc:Fallback>
      </mc:AlternateContent>
      <p:sp>
        <p:nvSpPr>
          <p:cNvPr id="133" name="弧形 132">
            <a:extLst>
              <a:ext uri="{FF2B5EF4-FFF2-40B4-BE49-F238E27FC236}">
                <a16:creationId xmlns:a16="http://schemas.microsoft.com/office/drawing/2014/main" id="{AD5C409F-DA85-4E4E-A5CA-1BD5ADFC8B4C}"/>
              </a:ext>
            </a:extLst>
          </p:cNvPr>
          <p:cNvSpPr/>
          <p:nvPr/>
        </p:nvSpPr>
        <p:spPr>
          <a:xfrm>
            <a:off x="7040799" y="3597686"/>
            <a:ext cx="3105919" cy="1076231"/>
          </a:xfrm>
          <a:prstGeom prst="arc">
            <a:avLst>
              <a:gd name="adj1" fmla="val 124161"/>
              <a:gd name="adj2" fmla="val 10835233"/>
            </a:avLst>
          </a:prstGeom>
          <a:noFill/>
          <a:ln w="28575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3001A9D-900E-4051-B7C7-1089DCF3E3CE}"/>
              </a:ext>
            </a:extLst>
          </p:cNvPr>
          <p:cNvGrpSpPr/>
          <p:nvPr/>
        </p:nvGrpSpPr>
        <p:grpSpPr>
          <a:xfrm>
            <a:off x="7001190" y="3128063"/>
            <a:ext cx="3145528" cy="2085819"/>
            <a:chOff x="7001190" y="3128063"/>
            <a:chExt cx="3145528" cy="2085819"/>
          </a:xfrm>
        </p:grpSpPr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0CDF2995-F5E0-447D-8DD4-565102BDEF1C}"/>
                </a:ext>
              </a:extLst>
            </p:cNvPr>
            <p:cNvCxnSpPr>
              <a:cxnSpLocks/>
              <a:stCxn id="137" idx="3"/>
              <a:endCxn id="144" idx="7"/>
            </p:cNvCxnSpPr>
            <p:nvPr/>
          </p:nvCxnSpPr>
          <p:spPr>
            <a:xfrm flipH="1">
              <a:off x="7068803" y="3195676"/>
              <a:ext cx="432014" cy="949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AD7AD8AC-EDEC-4B11-B361-462CA33AAE84}"/>
                </a:ext>
              </a:extLst>
            </p:cNvPr>
            <p:cNvCxnSpPr>
              <a:cxnSpLocks/>
              <a:stCxn id="138" idx="2"/>
              <a:endCxn id="137" idx="6"/>
            </p:cNvCxnSpPr>
            <p:nvPr/>
          </p:nvCxnSpPr>
          <p:spPr>
            <a:xfrm flipH="1" flipV="1">
              <a:off x="7568430" y="3167670"/>
              <a:ext cx="818975" cy="2884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94CDA9F9-7098-4DB9-B96A-7AAB0D013C18}"/>
                </a:ext>
              </a:extLst>
            </p:cNvPr>
            <p:cNvCxnSpPr>
              <a:cxnSpLocks/>
              <a:stCxn id="142" idx="1"/>
              <a:endCxn id="144" idx="5"/>
            </p:cNvCxnSpPr>
            <p:nvPr/>
          </p:nvCxnSpPr>
          <p:spPr>
            <a:xfrm flipH="1" flipV="1">
              <a:off x="7068803" y="4201539"/>
              <a:ext cx="457206" cy="9272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9DB65B6B-3E28-4748-BB67-F62EB386F575}"/>
                </a:ext>
              </a:extLst>
            </p:cNvPr>
            <p:cNvCxnSpPr>
              <a:cxnSpLocks/>
              <a:stCxn id="142" idx="7"/>
              <a:endCxn id="143" idx="2"/>
            </p:cNvCxnSpPr>
            <p:nvPr/>
          </p:nvCxnSpPr>
          <p:spPr>
            <a:xfrm flipV="1">
              <a:off x="7582021" y="4855954"/>
              <a:ext cx="824652" cy="2728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1461600C-0C76-41BC-8291-2DE461911B0C}"/>
                </a:ext>
              </a:extLst>
            </p:cNvPr>
            <p:cNvCxnSpPr>
              <a:cxnSpLocks/>
              <a:stCxn id="143" idx="0"/>
              <a:endCxn id="138" idx="4"/>
            </p:cNvCxnSpPr>
            <p:nvPr/>
          </p:nvCxnSpPr>
          <p:spPr>
            <a:xfrm flipH="1" flipV="1">
              <a:off x="8427012" y="3495771"/>
              <a:ext cx="19268" cy="13205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BD25017F-4D0A-4C58-A25D-070C2CE20C5E}"/>
                </a:ext>
              </a:extLst>
            </p:cNvPr>
            <p:cNvCxnSpPr>
              <a:cxnSpLocks/>
              <a:stCxn id="138" idx="6"/>
              <a:endCxn id="139" idx="2"/>
            </p:cNvCxnSpPr>
            <p:nvPr/>
          </p:nvCxnSpPr>
          <p:spPr>
            <a:xfrm flipV="1">
              <a:off x="8466619" y="3167670"/>
              <a:ext cx="1032296" cy="2884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C648DE52-C9FE-4DA5-8D34-AFE5E5350B1C}"/>
                </a:ext>
              </a:extLst>
            </p:cNvPr>
            <p:cNvCxnSpPr>
              <a:cxnSpLocks/>
              <a:stCxn id="140" idx="1"/>
              <a:endCxn id="139" idx="5"/>
            </p:cNvCxnSpPr>
            <p:nvPr/>
          </p:nvCxnSpPr>
          <p:spPr>
            <a:xfrm flipH="1" flipV="1">
              <a:off x="9566528" y="3195676"/>
              <a:ext cx="512577" cy="9248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E0494497-CB2A-480E-A57C-C7C4581BF7E4}"/>
                </a:ext>
              </a:extLst>
            </p:cNvPr>
            <p:cNvCxnSpPr>
              <a:cxnSpLocks/>
              <a:stCxn id="140" idx="4"/>
              <a:endCxn id="141" idx="7"/>
            </p:cNvCxnSpPr>
            <p:nvPr/>
          </p:nvCxnSpPr>
          <p:spPr>
            <a:xfrm flipH="1">
              <a:off x="9566528" y="4188110"/>
              <a:ext cx="540583" cy="9581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84A23DA4-71CE-48B9-B9B5-502A39B59402}"/>
                </a:ext>
              </a:extLst>
            </p:cNvPr>
            <p:cNvCxnSpPr>
              <a:cxnSpLocks/>
              <a:stCxn id="143" idx="6"/>
            </p:cNvCxnSpPr>
            <p:nvPr/>
          </p:nvCxnSpPr>
          <p:spPr>
            <a:xfrm>
              <a:off x="8485887" y="4855954"/>
              <a:ext cx="1010773" cy="3084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E0664E5C-533A-4DEE-9306-BEB08916FADD}"/>
                </a:ext>
              </a:extLst>
            </p:cNvPr>
            <p:cNvSpPr/>
            <p:nvPr/>
          </p:nvSpPr>
          <p:spPr>
            <a:xfrm>
              <a:off x="7489216" y="3128063"/>
              <a:ext cx="79214" cy="79214"/>
            </a:xfrm>
            <a:prstGeom prst="ellipse">
              <a:avLst/>
            </a:prstGeom>
            <a:solidFill>
              <a:srgbClr val="D24C4C"/>
            </a:solidFill>
            <a:ln w="28575"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7D2B0D9D-6EAC-4227-9AC3-2D5F7FD47841}"/>
                </a:ext>
              </a:extLst>
            </p:cNvPr>
            <p:cNvSpPr/>
            <p:nvPr/>
          </p:nvSpPr>
          <p:spPr>
            <a:xfrm>
              <a:off x="8387405" y="3416557"/>
              <a:ext cx="79214" cy="79214"/>
            </a:xfrm>
            <a:prstGeom prst="ellipse">
              <a:avLst/>
            </a:prstGeom>
            <a:solidFill>
              <a:srgbClr val="D24C4C"/>
            </a:solidFill>
            <a:ln w="28575"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C5ACA727-69F4-4A4C-8563-73D0136FFAAE}"/>
                </a:ext>
              </a:extLst>
            </p:cNvPr>
            <p:cNvSpPr/>
            <p:nvPr/>
          </p:nvSpPr>
          <p:spPr>
            <a:xfrm>
              <a:off x="9498915" y="3128063"/>
              <a:ext cx="79214" cy="79214"/>
            </a:xfrm>
            <a:prstGeom prst="ellipse">
              <a:avLst/>
            </a:prstGeom>
            <a:solidFill>
              <a:srgbClr val="D24C4C"/>
            </a:solidFill>
            <a:ln w="28575"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7B1D9AED-2390-404C-9C11-6AD1DCD48E4C}"/>
                </a:ext>
              </a:extLst>
            </p:cNvPr>
            <p:cNvSpPr/>
            <p:nvPr/>
          </p:nvSpPr>
          <p:spPr>
            <a:xfrm>
              <a:off x="10067504" y="4108896"/>
              <a:ext cx="79214" cy="79214"/>
            </a:xfrm>
            <a:prstGeom prst="ellipse">
              <a:avLst/>
            </a:prstGeom>
            <a:solidFill>
              <a:srgbClr val="D24C4C"/>
            </a:solidFill>
            <a:ln w="28575"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C36C68E8-DB9D-4F16-803D-B2A6863DEF40}"/>
                </a:ext>
              </a:extLst>
            </p:cNvPr>
            <p:cNvSpPr/>
            <p:nvPr/>
          </p:nvSpPr>
          <p:spPr>
            <a:xfrm>
              <a:off x="9498915" y="5134668"/>
              <a:ext cx="79214" cy="79214"/>
            </a:xfrm>
            <a:prstGeom prst="ellipse">
              <a:avLst/>
            </a:prstGeom>
            <a:solidFill>
              <a:srgbClr val="D24C4C"/>
            </a:solidFill>
            <a:ln w="28575"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A3DF2138-4D0C-4FF5-83AA-A6380893C167}"/>
                </a:ext>
              </a:extLst>
            </p:cNvPr>
            <p:cNvSpPr/>
            <p:nvPr/>
          </p:nvSpPr>
          <p:spPr>
            <a:xfrm>
              <a:off x="7514408" y="5117206"/>
              <a:ext cx="79214" cy="79214"/>
            </a:xfrm>
            <a:prstGeom prst="ellipse">
              <a:avLst/>
            </a:prstGeom>
            <a:solidFill>
              <a:srgbClr val="D24C4C"/>
            </a:solidFill>
            <a:ln w="28575"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91532A1E-4568-4842-8432-EBB188307AA7}"/>
                </a:ext>
              </a:extLst>
            </p:cNvPr>
            <p:cNvSpPr/>
            <p:nvPr/>
          </p:nvSpPr>
          <p:spPr>
            <a:xfrm>
              <a:off x="8406673" y="4816347"/>
              <a:ext cx="79214" cy="79214"/>
            </a:xfrm>
            <a:prstGeom prst="ellipse">
              <a:avLst/>
            </a:prstGeom>
            <a:solidFill>
              <a:srgbClr val="D24C4C"/>
            </a:solidFill>
            <a:ln w="28575"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B2C903DA-AF7F-477B-AC5C-C688A90EB2E1}"/>
                </a:ext>
              </a:extLst>
            </p:cNvPr>
            <p:cNvSpPr/>
            <p:nvPr/>
          </p:nvSpPr>
          <p:spPr>
            <a:xfrm>
              <a:off x="7001190" y="4133926"/>
              <a:ext cx="79214" cy="79214"/>
            </a:xfrm>
            <a:prstGeom prst="ellipse">
              <a:avLst/>
            </a:prstGeom>
            <a:solidFill>
              <a:srgbClr val="D24C4C"/>
            </a:solidFill>
            <a:ln w="28575"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331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13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13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88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63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emph" presetSubtype="128" accel="10000" decel="10000" fill="hold" nodeType="withEffect">
                                  <p:stCondLst>
                                    <p:cond delay="2630"/>
                                  </p:stCondLst>
                                  <p:childTnLst>
                                    <p:animRot by="21600000">
                                      <p:cBhvr>
                                        <p:cTn id="39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63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63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63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63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  <p:bldP spid="58" grpId="0" animBg="1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Signal Generation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/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Finding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spherical codes in a (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)-dimensional space where the minimal pairwise angle of the vectors is maximized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blipFill>
                <a:blip r:embed="rId4"/>
                <a:stretch>
                  <a:fillRect l="-884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椭圆 42">
            <a:extLst>
              <a:ext uri="{FF2B5EF4-FFF2-40B4-BE49-F238E27FC236}">
                <a16:creationId xmlns:a16="http://schemas.microsoft.com/office/drawing/2014/main" id="{8CA04909-3840-4AE5-B893-D521DCFBE5D8}"/>
              </a:ext>
            </a:extLst>
          </p:cNvPr>
          <p:cNvSpPr/>
          <p:nvPr/>
        </p:nvSpPr>
        <p:spPr>
          <a:xfrm>
            <a:off x="4761678" y="3351027"/>
            <a:ext cx="2732332" cy="2591889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弧形 45">
            <a:extLst>
              <a:ext uri="{FF2B5EF4-FFF2-40B4-BE49-F238E27FC236}">
                <a16:creationId xmlns:a16="http://schemas.microsoft.com/office/drawing/2014/main" id="{A2FCBA27-79DB-4613-B42D-FFAD74F6E341}"/>
              </a:ext>
            </a:extLst>
          </p:cNvPr>
          <p:cNvSpPr/>
          <p:nvPr/>
        </p:nvSpPr>
        <p:spPr>
          <a:xfrm>
            <a:off x="4774741" y="4161051"/>
            <a:ext cx="2724208" cy="943964"/>
          </a:xfrm>
          <a:prstGeom prst="arc">
            <a:avLst>
              <a:gd name="adj1" fmla="val 10823632"/>
              <a:gd name="adj2" fmla="val 330288"/>
            </a:avLst>
          </a:prstGeom>
          <a:noFill/>
          <a:ln w="28575">
            <a:solidFill>
              <a:srgbClr val="915C9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AAB18EDA-22C6-4F71-AD4E-5FF6B5C2EB4B}"/>
              </a:ext>
            </a:extLst>
          </p:cNvPr>
          <p:cNvSpPr txBox="1"/>
          <p:nvPr/>
        </p:nvSpPr>
        <p:spPr>
          <a:xfrm>
            <a:off x="1818505" y="2682346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2D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A8305397-44CD-4A55-8072-CC307BE26389}"/>
              </a:ext>
            </a:extLst>
          </p:cNvPr>
          <p:cNvSpPr txBox="1"/>
          <p:nvPr/>
        </p:nvSpPr>
        <p:spPr>
          <a:xfrm>
            <a:off x="5432788" y="2689180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3D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CD74FEC-E906-4A00-870D-EAFB7308B155}"/>
              </a:ext>
            </a:extLst>
          </p:cNvPr>
          <p:cNvGrpSpPr/>
          <p:nvPr/>
        </p:nvGrpSpPr>
        <p:grpSpPr>
          <a:xfrm>
            <a:off x="4770732" y="3397059"/>
            <a:ext cx="2732224" cy="2471948"/>
            <a:chOff x="8412391" y="2996951"/>
            <a:chExt cx="3207013" cy="2933541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58" name="3D 模型 57" descr="Dodecahedron White">
                  <a:extLst>
                    <a:ext uri="{FF2B5EF4-FFF2-40B4-BE49-F238E27FC236}">
                      <a16:creationId xmlns:a16="http://schemas.microsoft.com/office/drawing/2014/main" id="{552F8A9B-3129-4BA9-8BA3-BB57E16A73B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73530340"/>
                    </p:ext>
                  </p:extLst>
                </p:nvPr>
              </p:nvGraphicFramePr>
              <p:xfrm>
                <a:off x="8438225" y="2996951"/>
                <a:ext cx="3181179" cy="2933541"/>
              </p:xfrm>
              <a:graphic>
                <a:graphicData uri="http://schemas.microsoft.com/office/drawing/2017/model3d">
                  <am3d:model3d r:embed="rId5">
                    <am3d:spPr>
                      <a:xfrm>
                        <a:off x="0" y="0"/>
                        <a:ext cx="3181179" cy="2933541"/>
                      </a:xfrm>
                      <a:prstGeom prst="rect">
                        <a:avLst/>
                      </a:prstGeom>
                    </am3d:spPr>
                    <am3d:camera>
                      <am3d:pos x="0" y="0" z="8135685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03989" d="1000000"/>
                      <am3d:preTrans dx="0" dy="-17962438" dz="-3508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y="-350006"/>
                      <am3d:postTrans dx="0" dy="0" dz="0"/>
                    </am3d:trans>
                    <am3d:raster rName="Office3DRenderer" rVer="16.0.8326">
                      <am3d:blip r:embed="rId6"/>
                    </am3d:raster>
                    <am3d:objViewport viewportSz="440651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58" name="3D 模型 57" descr="Dodecahedron White">
                  <a:extLst>
                    <a:ext uri="{FF2B5EF4-FFF2-40B4-BE49-F238E27FC236}">
                      <a16:creationId xmlns:a16="http://schemas.microsoft.com/office/drawing/2014/main" id="{552F8A9B-3129-4BA9-8BA3-BB57E16A73B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92741" y="3397059"/>
                  <a:ext cx="2710215" cy="247194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8A5AF514-835F-4C81-89BE-9DDC8F10B7BB}"/>
                </a:ext>
              </a:extLst>
            </p:cNvPr>
            <p:cNvSpPr/>
            <p:nvPr/>
          </p:nvSpPr>
          <p:spPr>
            <a:xfrm>
              <a:off x="8900417" y="3448238"/>
              <a:ext cx="79214" cy="79214"/>
            </a:xfrm>
            <a:prstGeom prst="ellipse">
              <a:avLst/>
            </a:prstGeom>
            <a:solidFill>
              <a:srgbClr val="D24C4C"/>
            </a:solidFill>
            <a:ln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3A51BE05-79BA-440F-AC7A-5BC283A03E45}"/>
                </a:ext>
              </a:extLst>
            </p:cNvPr>
            <p:cNvSpPr/>
            <p:nvPr/>
          </p:nvSpPr>
          <p:spPr>
            <a:xfrm>
              <a:off x="9798606" y="3736732"/>
              <a:ext cx="79214" cy="79214"/>
            </a:xfrm>
            <a:prstGeom prst="ellipse">
              <a:avLst/>
            </a:prstGeom>
            <a:solidFill>
              <a:srgbClr val="D24C4C"/>
            </a:solidFill>
            <a:ln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96A9ADC0-B35A-4A79-92EC-95BD0C31B10E}"/>
                </a:ext>
              </a:extLst>
            </p:cNvPr>
            <p:cNvSpPr/>
            <p:nvPr/>
          </p:nvSpPr>
          <p:spPr>
            <a:xfrm>
              <a:off x="10910116" y="3448238"/>
              <a:ext cx="79214" cy="79214"/>
            </a:xfrm>
            <a:prstGeom prst="ellipse">
              <a:avLst/>
            </a:prstGeom>
            <a:solidFill>
              <a:srgbClr val="D24C4C"/>
            </a:solidFill>
            <a:ln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5AD08AA6-5A54-41E4-AC97-945BC7C4FBB0}"/>
                </a:ext>
              </a:extLst>
            </p:cNvPr>
            <p:cNvSpPr/>
            <p:nvPr/>
          </p:nvSpPr>
          <p:spPr>
            <a:xfrm>
              <a:off x="11478705" y="4429071"/>
              <a:ext cx="79214" cy="79214"/>
            </a:xfrm>
            <a:prstGeom prst="ellipse">
              <a:avLst/>
            </a:prstGeom>
            <a:solidFill>
              <a:srgbClr val="D24C4C"/>
            </a:solidFill>
            <a:ln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12C068F0-EA69-491D-98CF-188CB5B46149}"/>
                </a:ext>
              </a:extLst>
            </p:cNvPr>
            <p:cNvSpPr/>
            <p:nvPr/>
          </p:nvSpPr>
          <p:spPr>
            <a:xfrm>
              <a:off x="10910116" y="5454843"/>
              <a:ext cx="79214" cy="79214"/>
            </a:xfrm>
            <a:prstGeom prst="ellipse">
              <a:avLst/>
            </a:prstGeom>
            <a:solidFill>
              <a:srgbClr val="D24C4C"/>
            </a:solidFill>
            <a:ln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3CF3B99F-1DE3-4C73-AD58-5062C6956A5B}"/>
                </a:ext>
              </a:extLst>
            </p:cNvPr>
            <p:cNvSpPr/>
            <p:nvPr/>
          </p:nvSpPr>
          <p:spPr>
            <a:xfrm>
              <a:off x="8925609" y="5437381"/>
              <a:ext cx="79214" cy="79214"/>
            </a:xfrm>
            <a:prstGeom prst="ellipse">
              <a:avLst/>
            </a:prstGeom>
            <a:solidFill>
              <a:srgbClr val="D24C4C"/>
            </a:solidFill>
            <a:ln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D75AA802-CD60-473E-B391-ABF0AE8F38D4}"/>
                </a:ext>
              </a:extLst>
            </p:cNvPr>
            <p:cNvSpPr/>
            <p:nvPr/>
          </p:nvSpPr>
          <p:spPr>
            <a:xfrm>
              <a:off x="9817874" y="5136522"/>
              <a:ext cx="79214" cy="79214"/>
            </a:xfrm>
            <a:prstGeom prst="ellipse">
              <a:avLst/>
            </a:prstGeom>
            <a:solidFill>
              <a:srgbClr val="D24C4C"/>
            </a:solidFill>
            <a:ln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76653CF5-AF13-416C-AD27-45E725A1B83F}"/>
                </a:ext>
              </a:extLst>
            </p:cNvPr>
            <p:cNvSpPr/>
            <p:nvPr/>
          </p:nvSpPr>
          <p:spPr>
            <a:xfrm>
              <a:off x="8412391" y="4454101"/>
              <a:ext cx="79214" cy="79214"/>
            </a:xfrm>
            <a:prstGeom prst="ellipse">
              <a:avLst/>
            </a:prstGeom>
            <a:solidFill>
              <a:srgbClr val="D24C4C"/>
            </a:solidFill>
            <a:ln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537FB084-3F2E-41BC-AE65-3F63FB19CDCF}"/>
                </a:ext>
              </a:extLst>
            </p:cNvPr>
            <p:cNvCxnSpPr>
              <a:cxnSpLocks/>
              <a:stCxn id="60" idx="3"/>
              <a:endCxn id="68" idx="7"/>
            </p:cNvCxnSpPr>
            <p:nvPr/>
          </p:nvCxnSpPr>
          <p:spPr>
            <a:xfrm flipH="1">
              <a:off x="8480004" y="3515851"/>
              <a:ext cx="432014" cy="94985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85CA31BC-D76F-4520-8F33-1375DDA115D0}"/>
                </a:ext>
              </a:extLst>
            </p:cNvPr>
            <p:cNvCxnSpPr>
              <a:cxnSpLocks/>
              <a:stCxn id="61" idx="2"/>
              <a:endCxn id="60" idx="6"/>
            </p:cNvCxnSpPr>
            <p:nvPr/>
          </p:nvCxnSpPr>
          <p:spPr>
            <a:xfrm flipH="1" flipV="1">
              <a:off x="8979631" y="3487845"/>
              <a:ext cx="818975" cy="288494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981F9960-3007-43BB-BD42-B78E0AD15512}"/>
                </a:ext>
              </a:extLst>
            </p:cNvPr>
            <p:cNvCxnSpPr>
              <a:cxnSpLocks/>
              <a:stCxn id="65" idx="1"/>
              <a:endCxn id="68" idx="5"/>
            </p:cNvCxnSpPr>
            <p:nvPr/>
          </p:nvCxnSpPr>
          <p:spPr>
            <a:xfrm flipH="1" flipV="1">
              <a:off x="8480004" y="4521714"/>
              <a:ext cx="457206" cy="92726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EE0E1007-20EC-42B4-800D-3DDFE71A3B1D}"/>
                </a:ext>
              </a:extLst>
            </p:cNvPr>
            <p:cNvCxnSpPr>
              <a:cxnSpLocks/>
              <a:stCxn id="65" idx="7"/>
              <a:endCxn id="66" idx="2"/>
            </p:cNvCxnSpPr>
            <p:nvPr/>
          </p:nvCxnSpPr>
          <p:spPr>
            <a:xfrm flipV="1">
              <a:off x="8993222" y="5176129"/>
              <a:ext cx="824652" cy="27285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A81177DC-3C0D-4F9A-98C9-7E6362B53B25}"/>
                </a:ext>
              </a:extLst>
            </p:cNvPr>
            <p:cNvCxnSpPr>
              <a:cxnSpLocks/>
              <a:stCxn id="66" idx="0"/>
              <a:endCxn id="61" idx="4"/>
            </p:cNvCxnSpPr>
            <p:nvPr/>
          </p:nvCxnSpPr>
          <p:spPr>
            <a:xfrm flipH="1" flipV="1">
              <a:off x="9838213" y="3815946"/>
              <a:ext cx="19268" cy="1320576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A2D4610F-6923-4190-9A70-FE0FAD2460A0}"/>
                </a:ext>
              </a:extLst>
            </p:cNvPr>
            <p:cNvCxnSpPr>
              <a:cxnSpLocks/>
              <a:stCxn id="61" idx="6"/>
              <a:endCxn id="62" idx="2"/>
            </p:cNvCxnSpPr>
            <p:nvPr/>
          </p:nvCxnSpPr>
          <p:spPr>
            <a:xfrm flipV="1">
              <a:off x="9877820" y="3487845"/>
              <a:ext cx="1032296" cy="288494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7E194656-4EB4-49A5-9E42-37577B380911}"/>
                </a:ext>
              </a:extLst>
            </p:cNvPr>
            <p:cNvCxnSpPr>
              <a:cxnSpLocks/>
              <a:stCxn id="63" idx="1"/>
              <a:endCxn id="62" idx="5"/>
            </p:cNvCxnSpPr>
            <p:nvPr/>
          </p:nvCxnSpPr>
          <p:spPr>
            <a:xfrm flipH="1" flipV="1">
              <a:off x="10977729" y="3515851"/>
              <a:ext cx="512577" cy="92482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F950E575-56B9-4BAA-B912-2D2CF0434E43}"/>
                </a:ext>
              </a:extLst>
            </p:cNvPr>
            <p:cNvCxnSpPr>
              <a:cxnSpLocks/>
              <a:stCxn id="63" idx="4"/>
              <a:endCxn id="64" idx="7"/>
            </p:cNvCxnSpPr>
            <p:nvPr/>
          </p:nvCxnSpPr>
          <p:spPr>
            <a:xfrm flipH="1">
              <a:off x="10977729" y="4508285"/>
              <a:ext cx="540583" cy="958159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7F25EF6A-88D3-4C3A-BAD7-FB9CCA982987}"/>
                </a:ext>
              </a:extLst>
            </p:cNvPr>
            <p:cNvCxnSpPr>
              <a:cxnSpLocks/>
              <a:stCxn id="66" idx="6"/>
            </p:cNvCxnSpPr>
            <p:nvPr/>
          </p:nvCxnSpPr>
          <p:spPr>
            <a:xfrm>
              <a:off x="9897088" y="5176129"/>
              <a:ext cx="1010773" cy="308427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2D0C1567-C79E-4FD3-B294-86B98E3321F6}"/>
                </a:ext>
              </a:extLst>
            </p:cNvPr>
            <p:cNvSpPr/>
            <p:nvPr/>
          </p:nvSpPr>
          <p:spPr>
            <a:xfrm>
              <a:off x="9471917" y="3037461"/>
              <a:ext cx="79214" cy="79214"/>
            </a:xfrm>
            <a:prstGeom prst="ellipse">
              <a:avLst/>
            </a:prstGeom>
            <a:solidFill>
              <a:srgbClr val="D24C4C"/>
            </a:solidFill>
            <a:ln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0441E9CE-1543-4162-8AEA-4D0913489A5D}"/>
                </a:ext>
              </a:extLst>
            </p:cNvPr>
            <p:cNvSpPr/>
            <p:nvPr/>
          </p:nvSpPr>
          <p:spPr>
            <a:xfrm>
              <a:off x="10547957" y="3012956"/>
              <a:ext cx="79214" cy="79214"/>
            </a:xfrm>
            <a:prstGeom prst="ellipse">
              <a:avLst/>
            </a:prstGeom>
            <a:solidFill>
              <a:srgbClr val="D24C4C"/>
            </a:solidFill>
            <a:ln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67E699AD-4C18-4DAB-9E19-3431485FCA5A}"/>
                </a:ext>
              </a:extLst>
            </p:cNvPr>
            <p:cNvCxnSpPr>
              <a:cxnSpLocks/>
              <a:stCxn id="60" idx="7"/>
              <a:endCxn id="78" idx="3"/>
            </p:cNvCxnSpPr>
            <p:nvPr/>
          </p:nvCxnSpPr>
          <p:spPr>
            <a:xfrm flipV="1">
              <a:off x="8968030" y="3105074"/>
              <a:ext cx="515488" cy="354765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AFAC2EF4-A5C9-4637-A9CA-FD9D5DBFD784}"/>
                </a:ext>
              </a:extLst>
            </p:cNvPr>
            <p:cNvCxnSpPr>
              <a:cxnSpLocks/>
              <a:stCxn id="78" idx="6"/>
              <a:endCxn id="79" idx="2"/>
            </p:cNvCxnSpPr>
            <p:nvPr/>
          </p:nvCxnSpPr>
          <p:spPr>
            <a:xfrm flipV="1">
              <a:off x="9551131" y="3052563"/>
              <a:ext cx="996826" cy="24505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8400D8A3-5913-4FC6-AF05-F42C156D785A}"/>
                </a:ext>
              </a:extLst>
            </p:cNvPr>
            <p:cNvCxnSpPr>
              <a:cxnSpLocks/>
              <a:stCxn id="62" idx="0"/>
              <a:endCxn id="79" idx="5"/>
            </p:cNvCxnSpPr>
            <p:nvPr/>
          </p:nvCxnSpPr>
          <p:spPr>
            <a:xfrm flipH="1" flipV="1">
              <a:off x="10615570" y="3080569"/>
              <a:ext cx="334153" cy="367669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08E590DE-190E-4B4B-B06C-B4934638E52D}"/>
                </a:ext>
              </a:extLst>
            </p:cNvPr>
            <p:cNvSpPr/>
            <p:nvPr/>
          </p:nvSpPr>
          <p:spPr>
            <a:xfrm>
              <a:off x="9471917" y="5840641"/>
              <a:ext cx="79214" cy="79214"/>
            </a:xfrm>
            <a:prstGeom prst="ellipse">
              <a:avLst/>
            </a:prstGeom>
            <a:solidFill>
              <a:srgbClr val="D24C4C"/>
            </a:solidFill>
            <a:ln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E724616F-F3E2-4C1C-8F86-B97011E5F0AF}"/>
                </a:ext>
              </a:extLst>
            </p:cNvPr>
            <p:cNvSpPr/>
            <p:nvPr/>
          </p:nvSpPr>
          <p:spPr>
            <a:xfrm>
              <a:off x="10536356" y="5846362"/>
              <a:ext cx="79214" cy="79214"/>
            </a:xfrm>
            <a:prstGeom prst="ellipse">
              <a:avLst/>
            </a:prstGeom>
            <a:solidFill>
              <a:srgbClr val="D24C4C"/>
            </a:solidFill>
            <a:ln>
              <a:solidFill>
                <a:srgbClr val="D2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F700932B-CA73-4A4F-9504-31CC651C1CF7}"/>
                </a:ext>
              </a:extLst>
            </p:cNvPr>
            <p:cNvCxnSpPr>
              <a:cxnSpLocks/>
              <a:stCxn id="89" idx="6"/>
              <a:endCxn id="90" idx="2"/>
            </p:cNvCxnSpPr>
            <p:nvPr/>
          </p:nvCxnSpPr>
          <p:spPr>
            <a:xfrm>
              <a:off x="9551131" y="5880248"/>
              <a:ext cx="985225" cy="572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53CFE2A5-CB2B-464C-BD82-79B975D0DA3A}"/>
                </a:ext>
              </a:extLst>
            </p:cNvPr>
            <p:cNvCxnSpPr>
              <a:cxnSpLocks/>
              <a:stCxn id="89" idx="2"/>
              <a:endCxn id="65" idx="5"/>
            </p:cNvCxnSpPr>
            <p:nvPr/>
          </p:nvCxnSpPr>
          <p:spPr>
            <a:xfrm flipH="1" flipV="1">
              <a:off x="8993222" y="5504994"/>
              <a:ext cx="478695" cy="375254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8FC08F78-3CF7-4163-B2C9-3B41FF049D5C}"/>
                </a:ext>
              </a:extLst>
            </p:cNvPr>
            <p:cNvCxnSpPr>
              <a:cxnSpLocks/>
              <a:stCxn id="90" idx="7"/>
              <a:endCxn id="64" idx="3"/>
            </p:cNvCxnSpPr>
            <p:nvPr/>
          </p:nvCxnSpPr>
          <p:spPr>
            <a:xfrm flipV="1">
              <a:off x="10603969" y="5522456"/>
              <a:ext cx="317748" cy="335507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弧形 46">
            <a:extLst>
              <a:ext uri="{FF2B5EF4-FFF2-40B4-BE49-F238E27FC236}">
                <a16:creationId xmlns:a16="http://schemas.microsoft.com/office/drawing/2014/main" id="{35635BF4-0176-4AC3-91BC-98DC0766ECFF}"/>
              </a:ext>
            </a:extLst>
          </p:cNvPr>
          <p:cNvSpPr/>
          <p:nvPr/>
        </p:nvSpPr>
        <p:spPr>
          <a:xfrm>
            <a:off x="4774741" y="4161051"/>
            <a:ext cx="2724207" cy="943964"/>
          </a:xfrm>
          <a:prstGeom prst="arc">
            <a:avLst>
              <a:gd name="adj1" fmla="val 124161"/>
              <a:gd name="adj2" fmla="val 10835233"/>
            </a:avLst>
          </a:prstGeom>
          <a:noFill/>
          <a:ln w="28575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6F61A6DE-9893-4767-80F2-39ED02FDD7FE}"/>
              </a:ext>
            </a:extLst>
          </p:cNvPr>
          <p:cNvSpPr txBox="1"/>
          <p:nvPr/>
        </p:nvSpPr>
        <p:spPr>
          <a:xfrm>
            <a:off x="8855964" y="2689180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(L-1)-D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iconfont-11253-5330515">
            <a:extLst>
              <a:ext uri="{FF2B5EF4-FFF2-40B4-BE49-F238E27FC236}">
                <a16:creationId xmlns:a16="http://schemas.microsoft.com/office/drawing/2014/main" id="{3EAA9D19-9321-47D4-B042-F7D536A1F3B7}"/>
              </a:ext>
            </a:extLst>
          </p:cNvPr>
          <p:cNvSpPr/>
          <p:nvPr/>
        </p:nvSpPr>
        <p:spPr>
          <a:xfrm>
            <a:off x="9528731" y="4196205"/>
            <a:ext cx="440913" cy="609685"/>
          </a:xfrm>
          <a:custGeom>
            <a:avLst/>
            <a:gdLst>
              <a:gd name="T0" fmla="*/ 7232 w 7232"/>
              <a:gd name="T1" fmla="*/ 3121 h 10000"/>
              <a:gd name="T2" fmla="*/ 7111 w 7232"/>
              <a:gd name="T3" fmla="*/ 3910 h 10000"/>
              <a:gd name="T4" fmla="*/ 6839 w 7232"/>
              <a:gd name="T5" fmla="*/ 4509 h 10000"/>
              <a:gd name="T6" fmla="*/ 6407 w 7232"/>
              <a:gd name="T7" fmla="*/ 4974 h 10000"/>
              <a:gd name="T8" fmla="*/ 5959 w 7232"/>
              <a:gd name="T9" fmla="*/ 5314 h 10000"/>
              <a:gd name="T10" fmla="*/ 5482 w 7232"/>
              <a:gd name="T11" fmla="*/ 5591 h 10000"/>
              <a:gd name="T12" fmla="*/ 4946 w 7232"/>
              <a:gd name="T13" fmla="*/ 6099 h 10000"/>
              <a:gd name="T14" fmla="*/ 4731 w 7232"/>
              <a:gd name="T15" fmla="*/ 6624 h 10000"/>
              <a:gd name="T16" fmla="*/ 4637 w 7232"/>
              <a:gd name="T17" fmla="*/ 6879 h 10000"/>
              <a:gd name="T18" fmla="*/ 4418 w 7232"/>
              <a:gd name="T19" fmla="*/ 7000 h 10000"/>
              <a:gd name="T20" fmla="*/ 2543 w 7232"/>
              <a:gd name="T21" fmla="*/ 7000 h 10000"/>
              <a:gd name="T22" fmla="*/ 2345 w 7232"/>
              <a:gd name="T23" fmla="*/ 6855 h 10000"/>
              <a:gd name="T24" fmla="*/ 2262 w 7232"/>
              <a:gd name="T25" fmla="*/ 6563 h 10000"/>
              <a:gd name="T26" fmla="*/ 2262 w 7232"/>
              <a:gd name="T27" fmla="*/ 6213 h 10000"/>
              <a:gd name="T28" fmla="*/ 2770 w 7232"/>
              <a:gd name="T29" fmla="*/ 4990 h 10000"/>
              <a:gd name="T30" fmla="*/ 3887 w 7232"/>
              <a:gd name="T31" fmla="*/ 4141 h 10000"/>
              <a:gd name="T32" fmla="*/ 4543 w 7232"/>
              <a:gd name="T33" fmla="*/ 3704 h 10000"/>
              <a:gd name="T34" fmla="*/ 4740 w 7232"/>
              <a:gd name="T35" fmla="*/ 3110 h 10000"/>
              <a:gd name="T36" fmla="*/ 4376 w 7232"/>
              <a:gd name="T37" fmla="*/ 2531 h 10000"/>
              <a:gd name="T38" fmla="*/ 3536 w 7232"/>
              <a:gd name="T39" fmla="*/ 2281 h 10000"/>
              <a:gd name="T40" fmla="*/ 2691 w 7232"/>
              <a:gd name="T41" fmla="*/ 2508 h 10000"/>
              <a:gd name="T42" fmla="*/ 1855 w 7232"/>
              <a:gd name="T43" fmla="*/ 3406 h 10000"/>
              <a:gd name="T44" fmla="*/ 1614 w 7232"/>
              <a:gd name="T45" fmla="*/ 3531 h 10000"/>
              <a:gd name="T46" fmla="*/ 1417 w 7232"/>
              <a:gd name="T47" fmla="*/ 3469 h 10000"/>
              <a:gd name="T48" fmla="*/ 135 w 7232"/>
              <a:gd name="T49" fmla="*/ 2493 h 10000"/>
              <a:gd name="T50" fmla="*/ 14 w 7232"/>
              <a:gd name="T51" fmla="*/ 2296 h 10000"/>
              <a:gd name="T52" fmla="*/ 56 w 7232"/>
              <a:gd name="T53" fmla="*/ 2078 h 10000"/>
              <a:gd name="T54" fmla="*/ 3684 w 7232"/>
              <a:gd name="T55" fmla="*/ 0 h 10000"/>
              <a:gd name="T56" fmla="*/ 4942 w 7232"/>
              <a:gd name="T57" fmla="*/ 241 h 10000"/>
              <a:gd name="T58" fmla="*/ 6084 w 7232"/>
              <a:gd name="T59" fmla="*/ 890 h 10000"/>
              <a:gd name="T60" fmla="*/ 6912 w 7232"/>
              <a:gd name="T61" fmla="*/ 1886 h 10000"/>
              <a:gd name="T62" fmla="*/ 7232 w 7232"/>
              <a:gd name="T63" fmla="*/ 3121 h 10000"/>
              <a:gd name="T64" fmla="*/ 4764 w 7232"/>
              <a:gd name="T65" fmla="*/ 7813 h 10000"/>
              <a:gd name="T66" fmla="*/ 4764 w 7232"/>
              <a:gd name="T67" fmla="*/ 9688 h 10000"/>
              <a:gd name="T68" fmla="*/ 4670 w 7232"/>
              <a:gd name="T69" fmla="*/ 9906 h 10000"/>
              <a:gd name="T70" fmla="*/ 4451 w 7232"/>
              <a:gd name="T71" fmla="*/ 10000 h 10000"/>
              <a:gd name="T72" fmla="*/ 2575 w 7232"/>
              <a:gd name="T73" fmla="*/ 10000 h 10000"/>
              <a:gd name="T74" fmla="*/ 2356 w 7232"/>
              <a:gd name="T75" fmla="*/ 9906 h 10000"/>
              <a:gd name="T76" fmla="*/ 2262 w 7232"/>
              <a:gd name="T77" fmla="*/ 9688 h 10000"/>
              <a:gd name="T78" fmla="*/ 2262 w 7232"/>
              <a:gd name="T79" fmla="*/ 7813 h 10000"/>
              <a:gd name="T80" fmla="*/ 2356 w 7232"/>
              <a:gd name="T81" fmla="*/ 7594 h 10000"/>
              <a:gd name="T82" fmla="*/ 2575 w 7232"/>
              <a:gd name="T83" fmla="*/ 7500 h 10000"/>
              <a:gd name="T84" fmla="*/ 4451 w 7232"/>
              <a:gd name="T85" fmla="*/ 7500 h 10000"/>
              <a:gd name="T86" fmla="*/ 4670 w 7232"/>
              <a:gd name="T87" fmla="*/ 7594 h 10000"/>
              <a:gd name="T88" fmla="*/ 4764 w 7232"/>
              <a:gd name="T89" fmla="*/ 7813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32" h="10000">
                <a:moveTo>
                  <a:pt x="7232" y="3121"/>
                </a:moveTo>
                <a:cubicBezTo>
                  <a:pt x="7232" y="3403"/>
                  <a:pt x="7191" y="3665"/>
                  <a:pt x="7111" y="3910"/>
                </a:cubicBezTo>
                <a:cubicBezTo>
                  <a:pt x="7031" y="4155"/>
                  <a:pt x="6939" y="4354"/>
                  <a:pt x="6839" y="4509"/>
                </a:cubicBezTo>
                <a:cubicBezTo>
                  <a:pt x="6736" y="4664"/>
                  <a:pt x="6594" y="4818"/>
                  <a:pt x="6407" y="4974"/>
                </a:cubicBezTo>
                <a:cubicBezTo>
                  <a:pt x="6221" y="5130"/>
                  <a:pt x="6072" y="5244"/>
                  <a:pt x="5959" y="5314"/>
                </a:cubicBezTo>
                <a:cubicBezTo>
                  <a:pt x="5844" y="5385"/>
                  <a:pt x="5686" y="5476"/>
                  <a:pt x="5482" y="5591"/>
                </a:cubicBezTo>
                <a:cubicBezTo>
                  <a:pt x="5268" y="5711"/>
                  <a:pt x="5090" y="5880"/>
                  <a:pt x="4946" y="6099"/>
                </a:cubicBezTo>
                <a:cubicBezTo>
                  <a:pt x="4804" y="6318"/>
                  <a:pt x="4731" y="6491"/>
                  <a:pt x="4731" y="6624"/>
                </a:cubicBezTo>
                <a:cubicBezTo>
                  <a:pt x="4731" y="6713"/>
                  <a:pt x="4700" y="6796"/>
                  <a:pt x="4637" y="6879"/>
                </a:cubicBezTo>
                <a:cubicBezTo>
                  <a:pt x="4575" y="6959"/>
                  <a:pt x="4502" y="7000"/>
                  <a:pt x="4418" y="7000"/>
                </a:cubicBezTo>
                <a:lnTo>
                  <a:pt x="2543" y="7000"/>
                </a:lnTo>
                <a:cubicBezTo>
                  <a:pt x="2465" y="7000"/>
                  <a:pt x="2398" y="6953"/>
                  <a:pt x="2345" y="6855"/>
                </a:cubicBezTo>
                <a:cubicBezTo>
                  <a:pt x="2291" y="6758"/>
                  <a:pt x="2262" y="6661"/>
                  <a:pt x="2262" y="6563"/>
                </a:cubicBezTo>
                <a:lnTo>
                  <a:pt x="2262" y="6213"/>
                </a:lnTo>
                <a:cubicBezTo>
                  <a:pt x="2262" y="5780"/>
                  <a:pt x="2431" y="5373"/>
                  <a:pt x="2770" y="4990"/>
                </a:cubicBezTo>
                <a:cubicBezTo>
                  <a:pt x="3109" y="4608"/>
                  <a:pt x="3481" y="4324"/>
                  <a:pt x="3887" y="4141"/>
                </a:cubicBezTo>
                <a:cubicBezTo>
                  <a:pt x="4195" y="4000"/>
                  <a:pt x="4414" y="3855"/>
                  <a:pt x="4543" y="3704"/>
                </a:cubicBezTo>
                <a:cubicBezTo>
                  <a:pt x="4673" y="3553"/>
                  <a:pt x="4740" y="3355"/>
                  <a:pt x="4740" y="3110"/>
                </a:cubicBezTo>
                <a:cubicBezTo>
                  <a:pt x="4740" y="2891"/>
                  <a:pt x="4618" y="2699"/>
                  <a:pt x="4376" y="2531"/>
                </a:cubicBezTo>
                <a:cubicBezTo>
                  <a:pt x="4135" y="2365"/>
                  <a:pt x="3854" y="2281"/>
                  <a:pt x="3536" y="2281"/>
                </a:cubicBezTo>
                <a:cubicBezTo>
                  <a:pt x="3197" y="2281"/>
                  <a:pt x="2916" y="2356"/>
                  <a:pt x="2691" y="2508"/>
                </a:cubicBezTo>
                <a:cubicBezTo>
                  <a:pt x="2509" y="2638"/>
                  <a:pt x="2229" y="2939"/>
                  <a:pt x="1855" y="3406"/>
                </a:cubicBezTo>
                <a:cubicBezTo>
                  <a:pt x="1787" y="3490"/>
                  <a:pt x="1707" y="3531"/>
                  <a:pt x="1614" y="3531"/>
                </a:cubicBezTo>
                <a:cubicBezTo>
                  <a:pt x="1551" y="3531"/>
                  <a:pt x="1485" y="3510"/>
                  <a:pt x="1417" y="3469"/>
                </a:cubicBezTo>
                <a:lnTo>
                  <a:pt x="135" y="2493"/>
                </a:lnTo>
                <a:cubicBezTo>
                  <a:pt x="67" y="2440"/>
                  <a:pt x="26" y="2376"/>
                  <a:pt x="14" y="2296"/>
                </a:cubicBezTo>
                <a:cubicBezTo>
                  <a:pt x="0" y="2218"/>
                  <a:pt x="15" y="2145"/>
                  <a:pt x="56" y="2078"/>
                </a:cubicBezTo>
                <a:cubicBezTo>
                  <a:pt x="890" y="694"/>
                  <a:pt x="2100" y="0"/>
                  <a:pt x="3684" y="0"/>
                </a:cubicBezTo>
                <a:cubicBezTo>
                  <a:pt x="4101" y="0"/>
                  <a:pt x="4520" y="80"/>
                  <a:pt x="4942" y="241"/>
                </a:cubicBezTo>
                <a:cubicBezTo>
                  <a:pt x="5365" y="403"/>
                  <a:pt x="5745" y="619"/>
                  <a:pt x="6084" y="890"/>
                </a:cubicBezTo>
                <a:cubicBezTo>
                  <a:pt x="6422" y="1161"/>
                  <a:pt x="6699" y="1494"/>
                  <a:pt x="6912" y="1886"/>
                </a:cubicBezTo>
                <a:cubicBezTo>
                  <a:pt x="7126" y="2276"/>
                  <a:pt x="7232" y="2690"/>
                  <a:pt x="7232" y="3121"/>
                </a:cubicBezTo>
                <a:close/>
                <a:moveTo>
                  <a:pt x="4764" y="7813"/>
                </a:moveTo>
                <a:lnTo>
                  <a:pt x="4764" y="9688"/>
                </a:lnTo>
                <a:cubicBezTo>
                  <a:pt x="4764" y="9771"/>
                  <a:pt x="4732" y="9844"/>
                  <a:pt x="4670" y="9906"/>
                </a:cubicBezTo>
                <a:cubicBezTo>
                  <a:pt x="4607" y="9969"/>
                  <a:pt x="4535" y="10000"/>
                  <a:pt x="4451" y="10000"/>
                </a:cubicBezTo>
                <a:lnTo>
                  <a:pt x="2575" y="10000"/>
                </a:lnTo>
                <a:cubicBezTo>
                  <a:pt x="2491" y="10000"/>
                  <a:pt x="2419" y="9969"/>
                  <a:pt x="2356" y="9906"/>
                </a:cubicBezTo>
                <a:cubicBezTo>
                  <a:pt x="2294" y="9844"/>
                  <a:pt x="2262" y="9771"/>
                  <a:pt x="2262" y="9688"/>
                </a:cubicBezTo>
                <a:lnTo>
                  <a:pt x="2262" y="7813"/>
                </a:lnTo>
                <a:cubicBezTo>
                  <a:pt x="2262" y="7729"/>
                  <a:pt x="2294" y="7656"/>
                  <a:pt x="2356" y="7594"/>
                </a:cubicBezTo>
                <a:cubicBezTo>
                  <a:pt x="2419" y="7531"/>
                  <a:pt x="2491" y="7500"/>
                  <a:pt x="2575" y="7500"/>
                </a:cubicBezTo>
                <a:lnTo>
                  <a:pt x="4451" y="7500"/>
                </a:lnTo>
                <a:cubicBezTo>
                  <a:pt x="4535" y="7500"/>
                  <a:pt x="4607" y="7531"/>
                  <a:pt x="4670" y="7594"/>
                </a:cubicBezTo>
                <a:cubicBezTo>
                  <a:pt x="4732" y="7656"/>
                  <a:pt x="4764" y="7728"/>
                  <a:pt x="4764" y="7813"/>
                </a:cubicBezTo>
                <a:close/>
              </a:path>
            </a:pathLst>
          </a:cu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3225052E-CA7F-44D1-B988-0FA5CBC8D6EF}"/>
              </a:ext>
            </a:extLst>
          </p:cNvPr>
          <p:cNvSpPr/>
          <p:nvPr/>
        </p:nvSpPr>
        <p:spPr>
          <a:xfrm>
            <a:off x="8258627" y="3333687"/>
            <a:ext cx="3048000" cy="245751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78094499-D0CD-421C-BF0A-71AC4C9C7B04}"/>
              </a:ext>
            </a:extLst>
          </p:cNvPr>
          <p:cNvSpPr txBox="1"/>
          <p:nvPr/>
        </p:nvSpPr>
        <p:spPr>
          <a:xfrm>
            <a:off x="8217133" y="3612243"/>
            <a:ext cx="3226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with a </a:t>
            </a:r>
            <a:r>
              <a:rPr lang="zh-CN" altLang="en-US" sz="2400" b="1" i="1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vectors </a:t>
            </a:r>
          </a:p>
        </p:txBody>
      </p: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6368C956-7057-4279-983F-3116130C1765}"/>
              </a:ext>
            </a:extLst>
          </p:cNvPr>
          <p:cNvCxnSpPr/>
          <p:nvPr/>
        </p:nvCxnSpPr>
        <p:spPr>
          <a:xfrm>
            <a:off x="9830323" y="4508811"/>
            <a:ext cx="0" cy="4205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文本框 101">
            <a:extLst>
              <a:ext uri="{FF2B5EF4-FFF2-40B4-BE49-F238E27FC236}">
                <a16:creationId xmlns:a16="http://schemas.microsoft.com/office/drawing/2014/main" id="{26B5BDD7-C265-4C7F-9F36-7AD85A2417D3}"/>
              </a:ext>
            </a:extLst>
          </p:cNvPr>
          <p:cNvSpPr txBox="1"/>
          <p:nvPr/>
        </p:nvSpPr>
        <p:spPr>
          <a:xfrm>
            <a:off x="7895854" y="5021918"/>
            <a:ext cx="4042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Iteratively splay the vector pairs with small angels</a:t>
            </a:r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E58484C9-09A1-4BCE-8A1F-A809612136B6}"/>
              </a:ext>
            </a:extLst>
          </p:cNvPr>
          <p:cNvGrpSpPr/>
          <p:nvPr/>
        </p:nvGrpSpPr>
        <p:grpSpPr>
          <a:xfrm>
            <a:off x="1161762" y="3351027"/>
            <a:ext cx="2591889" cy="2591889"/>
            <a:chOff x="2564419" y="3178336"/>
            <a:chExt cx="2591889" cy="2591889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3878953B-9C9B-45A7-9034-4CB4F8AE5B39}"/>
                </a:ext>
              </a:extLst>
            </p:cNvPr>
            <p:cNvGrpSpPr/>
            <p:nvPr/>
          </p:nvGrpSpPr>
          <p:grpSpPr>
            <a:xfrm>
              <a:off x="2943992" y="3557909"/>
              <a:ext cx="1832743" cy="2059756"/>
              <a:chOff x="2652022" y="3433297"/>
              <a:chExt cx="1832743" cy="2059756"/>
            </a:xfrm>
          </p:grpSpPr>
          <p:cxnSp>
            <p:nvCxnSpPr>
              <p:cNvPr id="118" name="直接连接符 117">
                <a:extLst>
                  <a:ext uri="{FF2B5EF4-FFF2-40B4-BE49-F238E27FC236}">
                    <a16:creationId xmlns:a16="http://schemas.microsoft.com/office/drawing/2014/main" id="{EF3EE63D-9EA0-407C-BFAB-1F5B9C23991A}"/>
                  </a:ext>
                </a:extLst>
              </p:cNvPr>
              <p:cNvCxnSpPr>
                <a:cxnSpLocks/>
                <a:stCxn id="107" idx="7"/>
                <a:endCxn id="107" idx="3"/>
              </p:cNvCxnSpPr>
              <p:nvPr/>
            </p:nvCxnSpPr>
            <p:spPr>
              <a:xfrm flipH="1">
                <a:off x="2652022" y="3433297"/>
                <a:ext cx="1832743" cy="183274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8615559A-4B19-4B2A-948A-05D2B10FA8B4}"/>
                  </a:ext>
                </a:extLst>
              </p:cNvPr>
              <p:cNvSpPr/>
              <p:nvPr/>
            </p:nvSpPr>
            <p:spPr>
              <a:xfrm rot="18856217">
                <a:off x="2444973" y="4755714"/>
                <a:ext cx="1333101" cy="1415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EB40D979-FC42-4258-9531-F476DB1CDF67}"/>
                </a:ext>
              </a:extLst>
            </p:cNvPr>
            <p:cNvSpPr/>
            <p:nvPr/>
          </p:nvSpPr>
          <p:spPr>
            <a:xfrm>
              <a:off x="2564419" y="3178336"/>
              <a:ext cx="2591889" cy="2591889"/>
            </a:xfrm>
            <a:prstGeom prst="ellipse">
              <a:avLst/>
            </a:prstGeom>
            <a:noFill/>
            <a:ln w="38100">
              <a:solidFill>
                <a:srgbClr val="915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E83D2DA1-526C-4CA2-A995-206F884100CB}"/>
                </a:ext>
              </a:extLst>
            </p:cNvPr>
            <p:cNvCxnSpPr>
              <a:cxnSpLocks/>
              <a:stCxn id="107" idx="6"/>
              <a:endCxn id="119" idx="3"/>
            </p:cNvCxnSpPr>
            <p:nvPr/>
          </p:nvCxnSpPr>
          <p:spPr>
            <a:xfrm flipH="1" flipV="1">
              <a:off x="3868775" y="4473828"/>
              <a:ext cx="1287533" cy="45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AD179045-C359-42A9-B9AB-787BCD2838C5}"/>
                </a:ext>
              </a:extLst>
            </p:cNvPr>
            <p:cNvCxnSpPr>
              <a:cxnSpLocks/>
              <a:stCxn id="107" idx="5"/>
            </p:cNvCxnSpPr>
            <p:nvPr/>
          </p:nvCxnSpPr>
          <p:spPr>
            <a:xfrm flipH="1" flipV="1">
              <a:off x="3882982" y="4496899"/>
              <a:ext cx="893753" cy="89375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CC449A96-05A5-48A5-B758-7027C1566A6C}"/>
                </a:ext>
              </a:extLst>
            </p:cNvPr>
            <p:cNvCxnSpPr>
              <a:cxnSpLocks/>
              <a:stCxn id="107" idx="4"/>
            </p:cNvCxnSpPr>
            <p:nvPr/>
          </p:nvCxnSpPr>
          <p:spPr>
            <a:xfrm flipH="1" flipV="1">
              <a:off x="3860363" y="4506268"/>
              <a:ext cx="1" cy="126395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761564B7-401C-48DB-BB73-1795D6786FDA}"/>
                </a:ext>
              </a:extLst>
            </p:cNvPr>
            <p:cNvCxnSpPr>
              <a:cxnSpLocks/>
              <a:stCxn id="107" idx="3"/>
            </p:cNvCxnSpPr>
            <p:nvPr/>
          </p:nvCxnSpPr>
          <p:spPr>
            <a:xfrm flipV="1">
              <a:off x="2943992" y="4496899"/>
              <a:ext cx="893752" cy="89375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01E12302-8679-448B-8B47-5F43F8E6554D}"/>
                </a:ext>
              </a:extLst>
            </p:cNvPr>
            <p:cNvCxnSpPr>
              <a:cxnSpLocks/>
              <a:stCxn id="107" idx="2"/>
              <a:endCxn id="119" idx="3"/>
            </p:cNvCxnSpPr>
            <p:nvPr/>
          </p:nvCxnSpPr>
          <p:spPr>
            <a:xfrm flipV="1">
              <a:off x="2564419" y="4473828"/>
              <a:ext cx="1304356" cy="45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710A9C73-99E5-4F7A-BBAF-6BEE3BF4F499}"/>
                </a:ext>
              </a:extLst>
            </p:cNvPr>
            <p:cNvCxnSpPr>
              <a:cxnSpLocks/>
              <a:stCxn id="107" idx="1"/>
            </p:cNvCxnSpPr>
            <p:nvPr/>
          </p:nvCxnSpPr>
          <p:spPr>
            <a:xfrm>
              <a:off x="2943992" y="3557909"/>
              <a:ext cx="893752" cy="89375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4E5065D2-CF42-4B33-86DC-1A6BEAC038BD}"/>
                </a:ext>
              </a:extLst>
            </p:cNvPr>
            <p:cNvCxnSpPr>
              <a:cxnSpLocks/>
              <a:stCxn id="107" idx="0"/>
            </p:cNvCxnSpPr>
            <p:nvPr/>
          </p:nvCxnSpPr>
          <p:spPr>
            <a:xfrm>
              <a:off x="3860364" y="3178336"/>
              <a:ext cx="22618" cy="127332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848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  <p:bldP spid="1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>
            <a:extLst>
              <a:ext uri="{FF2B5EF4-FFF2-40B4-BE49-F238E27FC236}">
                <a16:creationId xmlns:a16="http://schemas.microsoft.com/office/drawing/2014/main" id="{8CA04909-3840-4AE5-B893-D521DCFBE5D8}"/>
              </a:ext>
            </a:extLst>
          </p:cNvPr>
          <p:cNvSpPr/>
          <p:nvPr/>
        </p:nvSpPr>
        <p:spPr>
          <a:xfrm>
            <a:off x="4761677" y="3351027"/>
            <a:ext cx="2732332" cy="2591889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20000"/>
                </a:schemeClr>
              </a:gs>
              <a:gs pos="44000">
                <a:schemeClr val="bg1">
                  <a:alpha val="20000"/>
                </a:schemeClr>
              </a:gs>
              <a:gs pos="0">
                <a:srgbClr val="D24C4C">
                  <a:alpha val="20000"/>
                </a:srgbClr>
              </a:gs>
              <a:gs pos="100000">
                <a:srgbClr val="915C9A">
                  <a:alpha val="20000"/>
                </a:srgbClr>
              </a:gs>
            </a:gsLst>
            <a:lin ang="2700000" scaled="1"/>
            <a:tileRect/>
          </a:gradFill>
          <a:ln w="3175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E0C2DF-58A8-43FA-9A41-91B56E026637}"/>
              </a:ext>
            </a:extLst>
          </p:cNvPr>
          <p:cNvCxnSpPr>
            <a:cxnSpLocks/>
            <a:stCxn id="112" idx="7"/>
            <a:endCxn id="85" idx="4"/>
          </p:cNvCxnSpPr>
          <p:nvPr/>
        </p:nvCxnSpPr>
        <p:spPr>
          <a:xfrm flipV="1">
            <a:off x="5537889" y="3870013"/>
            <a:ext cx="428767" cy="6351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D968A3BD-3902-48D1-BE95-F813F2415A32}"/>
              </a:ext>
            </a:extLst>
          </p:cNvPr>
          <p:cNvCxnSpPr>
            <a:cxnSpLocks/>
            <a:stCxn id="85" idx="7"/>
            <a:endCxn id="91" idx="3"/>
          </p:cNvCxnSpPr>
          <p:nvPr/>
        </p:nvCxnSpPr>
        <p:spPr>
          <a:xfrm flipV="1">
            <a:off x="6030827" y="3589737"/>
            <a:ext cx="426341" cy="2818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0AC84718-13C0-4961-97E5-C061776B9349}"/>
              </a:ext>
            </a:extLst>
          </p:cNvPr>
          <p:cNvCxnSpPr>
            <a:cxnSpLocks/>
            <a:stCxn id="91" idx="5"/>
            <a:endCxn id="119" idx="2"/>
          </p:cNvCxnSpPr>
          <p:nvPr/>
        </p:nvCxnSpPr>
        <p:spPr>
          <a:xfrm>
            <a:off x="6495493" y="3620475"/>
            <a:ext cx="679056" cy="69001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>
            <a:extLst>
              <a:ext uri="{FF2B5EF4-FFF2-40B4-BE49-F238E27FC236}">
                <a16:creationId xmlns:a16="http://schemas.microsoft.com/office/drawing/2014/main" id="{6066CA9A-C890-4A8F-B1D9-34A37EFB0467}"/>
              </a:ext>
            </a:extLst>
          </p:cNvPr>
          <p:cNvCxnSpPr>
            <a:cxnSpLocks/>
            <a:stCxn id="119" idx="5"/>
            <a:endCxn id="125" idx="1"/>
          </p:cNvCxnSpPr>
          <p:nvPr/>
        </p:nvCxnSpPr>
        <p:spPr>
          <a:xfrm flipH="1">
            <a:off x="6930255" y="4366752"/>
            <a:ext cx="275188" cy="4524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>
            <a:extLst>
              <a:ext uri="{FF2B5EF4-FFF2-40B4-BE49-F238E27FC236}">
                <a16:creationId xmlns:a16="http://schemas.microsoft.com/office/drawing/2014/main" id="{BCB39E39-03E8-41C4-9409-8D06D24BCBEA}"/>
              </a:ext>
            </a:extLst>
          </p:cNvPr>
          <p:cNvCxnSpPr>
            <a:cxnSpLocks/>
            <a:stCxn id="85" idx="5"/>
            <a:endCxn id="116" idx="1"/>
          </p:cNvCxnSpPr>
          <p:nvPr/>
        </p:nvCxnSpPr>
        <p:spPr>
          <a:xfrm flipH="1">
            <a:off x="5798756" y="3889267"/>
            <a:ext cx="186236" cy="38899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>
            <a:extLst>
              <a:ext uri="{FF2B5EF4-FFF2-40B4-BE49-F238E27FC236}">
                <a16:creationId xmlns:a16="http://schemas.microsoft.com/office/drawing/2014/main" id="{F8F8F1F0-B6C6-4DFF-BC2F-AB924EB26C83}"/>
              </a:ext>
            </a:extLst>
          </p:cNvPr>
          <p:cNvCxnSpPr>
            <a:cxnSpLocks/>
            <a:stCxn id="118" idx="6"/>
            <a:endCxn id="121" idx="2"/>
          </p:cNvCxnSpPr>
          <p:nvPr/>
        </p:nvCxnSpPr>
        <p:spPr>
          <a:xfrm flipV="1">
            <a:off x="5254400" y="4552469"/>
            <a:ext cx="774183" cy="518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>
            <a:extLst>
              <a:ext uri="{FF2B5EF4-FFF2-40B4-BE49-F238E27FC236}">
                <a16:creationId xmlns:a16="http://schemas.microsoft.com/office/drawing/2014/main" id="{F884FE17-D089-44D8-9895-3CBC1D81D172}"/>
              </a:ext>
            </a:extLst>
          </p:cNvPr>
          <p:cNvCxnSpPr>
            <a:cxnSpLocks/>
            <a:stCxn id="121" idx="0"/>
            <a:endCxn id="116" idx="3"/>
          </p:cNvCxnSpPr>
          <p:nvPr/>
        </p:nvCxnSpPr>
        <p:spPr>
          <a:xfrm flipH="1" flipV="1">
            <a:off x="5768018" y="4316589"/>
            <a:ext cx="309401" cy="23051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6C9A1EFB-737B-458B-A98E-C37CFBBCF892}"/>
              </a:ext>
            </a:extLst>
          </p:cNvPr>
          <p:cNvCxnSpPr>
            <a:cxnSpLocks/>
            <a:stCxn id="116" idx="6"/>
            <a:endCxn id="147" idx="3"/>
          </p:cNvCxnSpPr>
          <p:nvPr/>
        </p:nvCxnSpPr>
        <p:spPr>
          <a:xfrm flipV="1">
            <a:off x="5829649" y="4159598"/>
            <a:ext cx="604211" cy="1749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>
            <a:extLst>
              <a:ext uri="{FF2B5EF4-FFF2-40B4-BE49-F238E27FC236}">
                <a16:creationId xmlns:a16="http://schemas.microsoft.com/office/drawing/2014/main" id="{4795FD7F-0B27-4FEA-91C0-FFB8D56E61A3}"/>
              </a:ext>
            </a:extLst>
          </p:cNvPr>
          <p:cNvCxnSpPr>
            <a:cxnSpLocks/>
            <a:stCxn id="147" idx="7"/>
            <a:endCxn id="119" idx="4"/>
          </p:cNvCxnSpPr>
          <p:nvPr/>
        </p:nvCxnSpPr>
        <p:spPr>
          <a:xfrm>
            <a:off x="6502923" y="4152011"/>
            <a:ext cx="676992" cy="2073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>
            <a:extLst>
              <a:ext uri="{FF2B5EF4-FFF2-40B4-BE49-F238E27FC236}">
                <a16:creationId xmlns:a16="http://schemas.microsoft.com/office/drawing/2014/main" id="{A6C60A9C-9997-49B0-A162-68B5DB9C80C7}"/>
              </a:ext>
            </a:extLst>
          </p:cNvPr>
          <p:cNvCxnSpPr>
            <a:cxnSpLocks/>
            <a:stCxn id="121" idx="5"/>
            <a:endCxn id="146" idx="2"/>
          </p:cNvCxnSpPr>
          <p:nvPr/>
        </p:nvCxnSpPr>
        <p:spPr>
          <a:xfrm flipH="1">
            <a:off x="5702468" y="4608735"/>
            <a:ext cx="357009" cy="6801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>
            <a:extLst>
              <a:ext uri="{FF2B5EF4-FFF2-40B4-BE49-F238E27FC236}">
                <a16:creationId xmlns:a16="http://schemas.microsoft.com/office/drawing/2014/main" id="{77A03714-F7F3-4AB6-AE77-BA2478D46DEE}"/>
              </a:ext>
            </a:extLst>
          </p:cNvPr>
          <p:cNvCxnSpPr>
            <a:cxnSpLocks/>
            <a:stCxn id="146" idx="7"/>
            <a:endCxn id="145" idx="3"/>
          </p:cNvCxnSpPr>
          <p:nvPr/>
        </p:nvCxnSpPr>
        <p:spPr>
          <a:xfrm>
            <a:off x="5764100" y="5306838"/>
            <a:ext cx="469267" cy="2275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2DCA6CFA-73B9-405F-B0DC-215173F07AF3}"/>
              </a:ext>
            </a:extLst>
          </p:cNvPr>
          <p:cNvCxnSpPr>
            <a:cxnSpLocks/>
            <a:stCxn id="147" idx="5"/>
            <a:endCxn id="145" idx="1"/>
          </p:cNvCxnSpPr>
          <p:nvPr/>
        </p:nvCxnSpPr>
        <p:spPr>
          <a:xfrm flipH="1">
            <a:off x="6264105" y="4190336"/>
            <a:ext cx="208080" cy="13057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334CD9A8-BCE5-49C1-852A-DE2F60564403}"/>
              </a:ext>
            </a:extLst>
          </p:cNvPr>
          <p:cNvCxnSpPr>
            <a:cxnSpLocks/>
            <a:stCxn id="123" idx="1"/>
            <a:endCxn id="146" idx="4"/>
          </p:cNvCxnSpPr>
          <p:nvPr/>
        </p:nvCxnSpPr>
        <p:spPr>
          <a:xfrm>
            <a:off x="5339729" y="5157355"/>
            <a:ext cx="368105" cy="1803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D9A15886-BC8E-4E03-A0E3-D8503C2B0B42}"/>
              </a:ext>
            </a:extLst>
          </p:cNvPr>
          <p:cNvCxnSpPr>
            <a:cxnSpLocks/>
            <a:stCxn id="145" idx="6"/>
            <a:endCxn id="129" idx="2"/>
          </p:cNvCxnSpPr>
          <p:nvPr/>
        </p:nvCxnSpPr>
        <p:spPr>
          <a:xfrm flipV="1">
            <a:off x="6294998" y="5341154"/>
            <a:ext cx="512858" cy="21114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Signal Generation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/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Finding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spherical codes in a (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)-dimensional space where the minimal pairwise angle of the vectors is maximized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blipFill>
                <a:blip r:embed="rId4"/>
                <a:stretch>
                  <a:fillRect l="-884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文本框 171">
            <a:extLst>
              <a:ext uri="{FF2B5EF4-FFF2-40B4-BE49-F238E27FC236}">
                <a16:creationId xmlns:a16="http://schemas.microsoft.com/office/drawing/2014/main" id="{A8305397-44CD-4A55-8072-CC307BE26389}"/>
              </a:ext>
            </a:extLst>
          </p:cNvPr>
          <p:cNvSpPr txBox="1"/>
          <p:nvPr/>
        </p:nvSpPr>
        <p:spPr>
          <a:xfrm>
            <a:off x="5432788" y="2689180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3D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ACDD3960-1B57-439A-8806-21D402D8EDAC}"/>
              </a:ext>
            </a:extLst>
          </p:cNvPr>
          <p:cNvSpPr txBox="1"/>
          <p:nvPr/>
        </p:nvSpPr>
        <p:spPr>
          <a:xfrm>
            <a:off x="8855964" y="2689180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(L-1)-D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iconfont-11253-5330515">
            <a:extLst>
              <a:ext uri="{FF2B5EF4-FFF2-40B4-BE49-F238E27FC236}">
                <a16:creationId xmlns:a16="http://schemas.microsoft.com/office/drawing/2014/main" id="{2660028B-FD58-4790-A359-4F2B3A733FC9}"/>
              </a:ext>
            </a:extLst>
          </p:cNvPr>
          <p:cNvSpPr/>
          <p:nvPr/>
        </p:nvSpPr>
        <p:spPr>
          <a:xfrm>
            <a:off x="9528731" y="4196205"/>
            <a:ext cx="440913" cy="609685"/>
          </a:xfrm>
          <a:custGeom>
            <a:avLst/>
            <a:gdLst>
              <a:gd name="T0" fmla="*/ 7232 w 7232"/>
              <a:gd name="T1" fmla="*/ 3121 h 10000"/>
              <a:gd name="T2" fmla="*/ 7111 w 7232"/>
              <a:gd name="T3" fmla="*/ 3910 h 10000"/>
              <a:gd name="T4" fmla="*/ 6839 w 7232"/>
              <a:gd name="T5" fmla="*/ 4509 h 10000"/>
              <a:gd name="T6" fmla="*/ 6407 w 7232"/>
              <a:gd name="T7" fmla="*/ 4974 h 10000"/>
              <a:gd name="T8" fmla="*/ 5959 w 7232"/>
              <a:gd name="T9" fmla="*/ 5314 h 10000"/>
              <a:gd name="T10" fmla="*/ 5482 w 7232"/>
              <a:gd name="T11" fmla="*/ 5591 h 10000"/>
              <a:gd name="T12" fmla="*/ 4946 w 7232"/>
              <a:gd name="T13" fmla="*/ 6099 h 10000"/>
              <a:gd name="T14" fmla="*/ 4731 w 7232"/>
              <a:gd name="T15" fmla="*/ 6624 h 10000"/>
              <a:gd name="T16" fmla="*/ 4637 w 7232"/>
              <a:gd name="T17" fmla="*/ 6879 h 10000"/>
              <a:gd name="T18" fmla="*/ 4418 w 7232"/>
              <a:gd name="T19" fmla="*/ 7000 h 10000"/>
              <a:gd name="T20" fmla="*/ 2543 w 7232"/>
              <a:gd name="T21" fmla="*/ 7000 h 10000"/>
              <a:gd name="T22" fmla="*/ 2345 w 7232"/>
              <a:gd name="T23" fmla="*/ 6855 h 10000"/>
              <a:gd name="T24" fmla="*/ 2262 w 7232"/>
              <a:gd name="T25" fmla="*/ 6563 h 10000"/>
              <a:gd name="T26" fmla="*/ 2262 w 7232"/>
              <a:gd name="T27" fmla="*/ 6213 h 10000"/>
              <a:gd name="T28" fmla="*/ 2770 w 7232"/>
              <a:gd name="T29" fmla="*/ 4990 h 10000"/>
              <a:gd name="T30" fmla="*/ 3887 w 7232"/>
              <a:gd name="T31" fmla="*/ 4141 h 10000"/>
              <a:gd name="T32" fmla="*/ 4543 w 7232"/>
              <a:gd name="T33" fmla="*/ 3704 h 10000"/>
              <a:gd name="T34" fmla="*/ 4740 w 7232"/>
              <a:gd name="T35" fmla="*/ 3110 h 10000"/>
              <a:gd name="T36" fmla="*/ 4376 w 7232"/>
              <a:gd name="T37" fmla="*/ 2531 h 10000"/>
              <a:gd name="T38" fmla="*/ 3536 w 7232"/>
              <a:gd name="T39" fmla="*/ 2281 h 10000"/>
              <a:gd name="T40" fmla="*/ 2691 w 7232"/>
              <a:gd name="T41" fmla="*/ 2508 h 10000"/>
              <a:gd name="T42" fmla="*/ 1855 w 7232"/>
              <a:gd name="T43" fmla="*/ 3406 h 10000"/>
              <a:gd name="T44" fmla="*/ 1614 w 7232"/>
              <a:gd name="T45" fmla="*/ 3531 h 10000"/>
              <a:gd name="T46" fmla="*/ 1417 w 7232"/>
              <a:gd name="T47" fmla="*/ 3469 h 10000"/>
              <a:gd name="T48" fmla="*/ 135 w 7232"/>
              <a:gd name="T49" fmla="*/ 2493 h 10000"/>
              <a:gd name="T50" fmla="*/ 14 w 7232"/>
              <a:gd name="T51" fmla="*/ 2296 h 10000"/>
              <a:gd name="T52" fmla="*/ 56 w 7232"/>
              <a:gd name="T53" fmla="*/ 2078 h 10000"/>
              <a:gd name="T54" fmla="*/ 3684 w 7232"/>
              <a:gd name="T55" fmla="*/ 0 h 10000"/>
              <a:gd name="T56" fmla="*/ 4942 w 7232"/>
              <a:gd name="T57" fmla="*/ 241 h 10000"/>
              <a:gd name="T58" fmla="*/ 6084 w 7232"/>
              <a:gd name="T59" fmla="*/ 890 h 10000"/>
              <a:gd name="T60" fmla="*/ 6912 w 7232"/>
              <a:gd name="T61" fmla="*/ 1886 h 10000"/>
              <a:gd name="T62" fmla="*/ 7232 w 7232"/>
              <a:gd name="T63" fmla="*/ 3121 h 10000"/>
              <a:gd name="T64" fmla="*/ 4764 w 7232"/>
              <a:gd name="T65" fmla="*/ 7813 h 10000"/>
              <a:gd name="T66" fmla="*/ 4764 w 7232"/>
              <a:gd name="T67" fmla="*/ 9688 h 10000"/>
              <a:gd name="T68" fmla="*/ 4670 w 7232"/>
              <a:gd name="T69" fmla="*/ 9906 h 10000"/>
              <a:gd name="T70" fmla="*/ 4451 w 7232"/>
              <a:gd name="T71" fmla="*/ 10000 h 10000"/>
              <a:gd name="T72" fmla="*/ 2575 w 7232"/>
              <a:gd name="T73" fmla="*/ 10000 h 10000"/>
              <a:gd name="T74" fmla="*/ 2356 w 7232"/>
              <a:gd name="T75" fmla="*/ 9906 h 10000"/>
              <a:gd name="T76" fmla="*/ 2262 w 7232"/>
              <a:gd name="T77" fmla="*/ 9688 h 10000"/>
              <a:gd name="T78" fmla="*/ 2262 w 7232"/>
              <a:gd name="T79" fmla="*/ 7813 h 10000"/>
              <a:gd name="T80" fmla="*/ 2356 w 7232"/>
              <a:gd name="T81" fmla="*/ 7594 h 10000"/>
              <a:gd name="T82" fmla="*/ 2575 w 7232"/>
              <a:gd name="T83" fmla="*/ 7500 h 10000"/>
              <a:gd name="T84" fmla="*/ 4451 w 7232"/>
              <a:gd name="T85" fmla="*/ 7500 h 10000"/>
              <a:gd name="T86" fmla="*/ 4670 w 7232"/>
              <a:gd name="T87" fmla="*/ 7594 h 10000"/>
              <a:gd name="T88" fmla="*/ 4764 w 7232"/>
              <a:gd name="T89" fmla="*/ 7813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32" h="10000">
                <a:moveTo>
                  <a:pt x="7232" y="3121"/>
                </a:moveTo>
                <a:cubicBezTo>
                  <a:pt x="7232" y="3403"/>
                  <a:pt x="7191" y="3665"/>
                  <a:pt x="7111" y="3910"/>
                </a:cubicBezTo>
                <a:cubicBezTo>
                  <a:pt x="7031" y="4155"/>
                  <a:pt x="6939" y="4354"/>
                  <a:pt x="6839" y="4509"/>
                </a:cubicBezTo>
                <a:cubicBezTo>
                  <a:pt x="6736" y="4664"/>
                  <a:pt x="6594" y="4818"/>
                  <a:pt x="6407" y="4974"/>
                </a:cubicBezTo>
                <a:cubicBezTo>
                  <a:pt x="6221" y="5130"/>
                  <a:pt x="6072" y="5244"/>
                  <a:pt x="5959" y="5314"/>
                </a:cubicBezTo>
                <a:cubicBezTo>
                  <a:pt x="5844" y="5385"/>
                  <a:pt x="5686" y="5476"/>
                  <a:pt x="5482" y="5591"/>
                </a:cubicBezTo>
                <a:cubicBezTo>
                  <a:pt x="5268" y="5711"/>
                  <a:pt x="5090" y="5880"/>
                  <a:pt x="4946" y="6099"/>
                </a:cubicBezTo>
                <a:cubicBezTo>
                  <a:pt x="4804" y="6318"/>
                  <a:pt x="4731" y="6491"/>
                  <a:pt x="4731" y="6624"/>
                </a:cubicBezTo>
                <a:cubicBezTo>
                  <a:pt x="4731" y="6713"/>
                  <a:pt x="4700" y="6796"/>
                  <a:pt x="4637" y="6879"/>
                </a:cubicBezTo>
                <a:cubicBezTo>
                  <a:pt x="4575" y="6959"/>
                  <a:pt x="4502" y="7000"/>
                  <a:pt x="4418" y="7000"/>
                </a:cubicBezTo>
                <a:lnTo>
                  <a:pt x="2543" y="7000"/>
                </a:lnTo>
                <a:cubicBezTo>
                  <a:pt x="2465" y="7000"/>
                  <a:pt x="2398" y="6953"/>
                  <a:pt x="2345" y="6855"/>
                </a:cubicBezTo>
                <a:cubicBezTo>
                  <a:pt x="2291" y="6758"/>
                  <a:pt x="2262" y="6661"/>
                  <a:pt x="2262" y="6563"/>
                </a:cubicBezTo>
                <a:lnTo>
                  <a:pt x="2262" y="6213"/>
                </a:lnTo>
                <a:cubicBezTo>
                  <a:pt x="2262" y="5780"/>
                  <a:pt x="2431" y="5373"/>
                  <a:pt x="2770" y="4990"/>
                </a:cubicBezTo>
                <a:cubicBezTo>
                  <a:pt x="3109" y="4608"/>
                  <a:pt x="3481" y="4324"/>
                  <a:pt x="3887" y="4141"/>
                </a:cubicBezTo>
                <a:cubicBezTo>
                  <a:pt x="4195" y="4000"/>
                  <a:pt x="4414" y="3855"/>
                  <a:pt x="4543" y="3704"/>
                </a:cubicBezTo>
                <a:cubicBezTo>
                  <a:pt x="4673" y="3553"/>
                  <a:pt x="4740" y="3355"/>
                  <a:pt x="4740" y="3110"/>
                </a:cubicBezTo>
                <a:cubicBezTo>
                  <a:pt x="4740" y="2891"/>
                  <a:pt x="4618" y="2699"/>
                  <a:pt x="4376" y="2531"/>
                </a:cubicBezTo>
                <a:cubicBezTo>
                  <a:pt x="4135" y="2365"/>
                  <a:pt x="3854" y="2281"/>
                  <a:pt x="3536" y="2281"/>
                </a:cubicBezTo>
                <a:cubicBezTo>
                  <a:pt x="3197" y="2281"/>
                  <a:pt x="2916" y="2356"/>
                  <a:pt x="2691" y="2508"/>
                </a:cubicBezTo>
                <a:cubicBezTo>
                  <a:pt x="2509" y="2638"/>
                  <a:pt x="2229" y="2939"/>
                  <a:pt x="1855" y="3406"/>
                </a:cubicBezTo>
                <a:cubicBezTo>
                  <a:pt x="1787" y="3490"/>
                  <a:pt x="1707" y="3531"/>
                  <a:pt x="1614" y="3531"/>
                </a:cubicBezTo>
                <a:cubicBezTo>
                  <a:pt x="1551" y="3531"/>
                  <a:pt x="1485" y="3510"/>
                  <a:pt x="1417" y="3469"/>
                </a:cubicBezTo>
                <a:lnTo>
                  <a:pt x="135" y="2493"/>
                </a:lnTo>
                <a:cubicBezTo>
                  <a:pt x="67" y="2440"/>
                  <a:pt x="26" y="2376"/>
                  <a:pt x="14" y="2296"/>
                </a:cubicBezTo>
                <a:cubicBezTo>
                  <a:pt x="0" y="2218"/>
                  <a:pt x="15" y="2145"/>
                  <a:pt x="56" y="2078"/>
                </a:cubicBezTo>
                <a:cubicBezTo>
                  <a:pt x="890" y="694"/>
                  <a:pt x="2100" y="0"/>
                  <a:pt x="3684" y="0"/>
                </a:cubicBezTo>
                <a:cubicBezTo>
                  <a:pt x="4101" y="0"/>
                  <a:pt x="4520" y="80"/>
                  <a:pt x="4942" y="241"/>
                </a:cubicBezTo>
                <a:cubicBezTo>
                  <a:pt x="5365" y="403"/>
                  <a:pt x="5745" y="619"/>
                  <a:pt x="6084" y="890"/>
                </a:cubicBezTo>
                <a:cubicBezTo>
                  <a:pt x="6422" y="1161"/>
                  <a:pt x="6699" y="1494"/>
                  <a:pt x="6912" y="1886"/>
                </a:cubicBezTo>
                <a:cubicBezTo>
                  <a:pt x="7126" y="2276"/>
                  <a:pt x="7232" y="2690"/>
                  <a:pt x="7232" y="3121"/>
                </a:cubicBezTo>
                <a:close/>
                <a:moveTo>
                  <a:pt x="4764" y="7813"/>
                </a:moveTo>
                <a:lnTo>
                  <a:pt x="4764" y="9688"/>
                </a:lnTo>
                <a:cubicBezTo>
                  <a:pt x="4764" y="9771"/>
                  <a:pt x="4732" y="9844"/>
                  <a:pt x="4670" y="9906"/>
                </a:cubicBezTo>
                <a:cubicBezTo>
                  <a:pt x="4607" y="9969"/>
                  <a:pt x="4535" y="10000"/>
                  <a:pt x="4451" y="10000"/>
                </a:cubicBezTo>
                <a:lnTo>
                  <a:pt x="2575" y="10000"/>
                </a:lnTo>
                <a:cubicBezTo>
                  <a:pt x="2491" y="10000"/>
                  <a:pt x="2419" y="9969"/>
                  <a:pt x="2356" y="9906"/>
                </a:cubicBezTo>
                <a:cubicBezTo>
                  <a:pt x="2294" y="9844"/>
                  <a:pt x="2262" y="9771"/>
                  <a:pt x="2262" y="9688"/>
                </a:cubicBezTo>
                <a:lnTo>
                  <a:pt x="2262" y="7813"/>
                </a:lnTo>
                <a:cubicBezTo>
                  <a:pt x="2262" y="7729"/>
                  <a:pt x="2294" y="7656"/>
                  <a:pt x="2356" y="7594"/>
                </a:cubicBezTo>
                <a:cubicBezTo>
                  <a:pt x="2419" y="7531"/>
                  <a:pt x="2491" y="7500"/>
                  <a:pt x="2575" y="7500"/>
                </a:cubicBezTo>
                <a:lnTo>
                  <a:pt x="4451" y="7500"/>
                </a:lnTo>
                <a:cubicBezTo>
                  <a:pt x="4535" y="7500"/>
                  <a:pt x="4607" y="7531"/>
                  <a:pt x="4670" y="7594"/>
                </a:cubicBezTo>
                <a:cubicBezTo>
                  <a:pt x="4732" y="7656"/>
                  <a:pt x="4764" y="7728"/>
                  <a:pt x="4764" y="7813"/>
                </a:cubicBezTo>
                <a:close/>
              </a:path>
            </a:pathLst>
          </a:cu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7CA2FBC-4328-4030-BCCE-E0E1FBCB2B42}"/>
              </a:ext>
            </a:extLst>
          </p:cNvPr>
          <p:cNvSpPr/>
          <p:nvPr/>
        </p:nvSpPr>
        <p:spPr>
          <a:xfrm>
            <a:off x="8258627" y="3333687"/>
            <a:ext cx="3048000" cy="245751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2BD6C94-AA63-43B4-A1E5-2B9CA72D60E1}"/>
              </a:ext>
            </a:extLst>
          </p:cNvPr>
          <p:cNvSpPr txBox="1"/>
          <p:nvPr/>
        </p:nvSpPr>
        <p:spPr>
          <a:xfrm>
            <a:off x="8217133" y="3612243"/>
            <a:ext cx="3226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with a </a:t>
            </a:r>
            <a:r>
              <a:rPr lang="zh-CN" altLang="en-US" sz="2400" b="1" i="1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vectors 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861FC46-6E2C-434A-83E4-737C2EABE974}"/>
              </a:ext>
            </a:extLst>
          </p:cNvPr>
          <p:cNvCxnSpPr/>
          <p:nvPr/>
        </p:nvCxnSpPr>
        <p:spPr>
          <a:xfrm>
            <a:off x="9830323" y="4508811"/>
            <a:ext cx="0" cy="4205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文本框 174">
            <a:extLst>
              <a:ext uri="{FF2B5EF4-FFF2-40B4-BE49-F238E27FC236}">
                <a16:creationId xmlns:a16="http://schemas.microsoft.com/office/drawing/2014/main" id="{768C02CD-43DF-4B27-8D6F-2AEA809DB22D}"/>
              </a:ext>
            </a:extLst>
          </p:cNvPr>
          <p:cNvSpPr txBox="1"/>
          <p:nvPr/>
        </p:nvSpPr>
        <p:spPr>
          <a:xfrm>
            <a:off x="7895854" y="5021918"/>
            <a:ext cx="4042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Iteratively splay the vector pairs with small angels</a:t>
            </a:r>
          </a:p>
        </p:txBody>
      </p: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F74D6802-A245-4F26-846F-619167D94C66}"/>
              </a:ext>
            </a:extLst>
          </p:cNvPr>
          <p:cNvCxnSpPr>
            <a:cxnSpLocks/>
            <a:stCxn id="112" idx="6"/>
            <a:endCxn id="113" idx="3"/>
          </p:cNvCxnSpPr>
          <p:nvPr/>
        </p:nvCxnSpPr>
        <p:spPr>
          <a:xfrm flipH="1">
            <a:off x="5408395" y="3959061"/>
            <a:ext cx="122062" cy="2355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id="{DFEE0EC8-34E6-4953-AFCB-1262DB66ABE4}"/>
              </a:ext>
            </a:extLst>
          </p:cNvPr>
          <p:cNvCxnSpPr>
            <a:cxnSpLocks/>
            <a:stCxn id="113" idx="7"/>
            <a:endCxn id="115" idx="3"/>
          </p:cNvCxnSpPr>
          <p:nvPr/>
        </p:nvCxnSpPr>
        <p:spPr>
          <a:xfrm flipV="1">
            <a:off x="5477458" y="3869965"/>
            <a:ext cx="1154682" cy="317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id="{2E6F6EEC-615C-43EC-86A0-323F07F71F76}"/>
              </a:ext>
            </a:extLst>
          </p:cNvPr>
          <p:cNvCxnSpPr>
            <a:cxnSpLocks/>
            <a:stCxn id="91" idx="4"/>
            <a:endCxn id="115" idx="1"/>
          </p:cNvCxnSpPr>
          <p:nvPr/>
        </p:nvCxnSpPr>
        <p:spPr>
          <a:xfrm>
            <a:off x="6469965" y="3613044"/>
            <a:ext cx="192913" cy="218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C1717FB3-D960-4108-816A-94C9BF69FE1E}"/>
              </a:ext>
            </a:extLst>
          </p:cNvPr>
          <p:cNvCxnSpPr>
            <a:cxnSpLocks/>
            <a:stCxn id="112" idx="4"/>
            <a:endCxn id="118" idx="0"/>
          </p:cNvCxnSpPr>
          <p:nvPr/>
        </p:nvCxnSpPr>
        <p:spPr>
          <a:xfrm flipH="1">
            <a:off x="5249036" y="3964426"/>
            <a:ext cx="232587" cy="591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3A4FF795-71FE-4E86-A81D-DF1311A6AF9B}"/>
              </a:ext>
            </a:extLst>
          </p:cNvPr>
          <p:cNvCxnSpPr>
            <a:cxnSpLocks/>
            <a:stCxn id="113" idx="4"/>
            <a:endCxn id="148" idx="1"/>
          </p:cNvCxnSpPr>
          <p:nvPr/>
        </p:nvCxnSpPr>
        <p:spPr>
          <a:xfrm>
            <a:off x="5421192" y="4217887"/>
            <a:ext cx="276331" cy="3951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CAF7CBB4-FB59-4D73-825A-9E6C581370F2}"/>
              </a:ext>
            </a:extLst>
          </p:cNvPr>
          <p:cNvCxnSpPr>
            <a:cxnSpLocks/>
            <a:stCxn id="118" idx="5"/>
            <a:endCxn id="122" idx="2"/>
          </p:cNvCxnSpPr>
          <p:nvPr/>
        </p:nvCxnSpPr>
        <p:spPr>
          <a:xfrm>
            <a:off x="5231094" y="4617065"/>
            <a:ext cx="9630" cy="255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AA441EF3-DBBC-4672-B952-AB1E53ED83DD}"/>
              </a:ext>
            </a:extLst>
          </p:cNvPr>
          <p:cNvCxnSpPr>
            <a:cxnSpLocks/>
            <a:stCxn id="122" idx="0"/>
            <a:endCxn id="148" idx="4"/>
          </p:cNvCxnSpPr>
          <p:nvPr/>
        </p:nvCxnSpPr>
        <p:spPr>
          <a:xfrm flipV="1">
            <a:off x="5289560" y="4674628"/>
            <a:ext cx="390022" cy="1928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6AF9CAA8-3EEF-4A36-BE94-D67317693C94}"/>
              </a:ext>
            </a:extLst>
          </p:cNvPr>
          <p:cNvCxnSpPr>
            <a:cxnSpLocks/>
            <a:stCxn id="127" idx="0"/>
            <a:endCxn id="126" idx="3"/>
          </p:cNvCxnSpPr>
          <p:nvPr/>
        </p:nvCxnSpPr>
        <p:spPr>
          <a:xfrm flipV="1">
            <a:off x="6100743" y="4746773"/>
            <a:ext cx="146239" cy="4767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3BA2B3B9-F667-45C9-99E9-9325314C770E}"/>
              </a:ext>
            </a:extLst>
          </p:cNvPr>
          <p:cNvCxnSpPr>
            <a:cxnSpLocks/>
            <a:stCxn id="127" idx="5"/>
            <a:endCxn id="124" idx="1"/>
          </p:cNvCxnSpPr>
          <p:nvPr/>
        </p:nvCxnSpPr>
        <p:spPr>
          <a:xfrm flipH="1">
            <a:off x="6006158" y="5285191"/>
            <a:ext cx="76643" cy="3918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>
            <a:extLst>
              <a:ext uri="{FF2B5EF4-FFF2-40B4-BE49-F238E27FC236}">
                <a16:creationId xmlns:a16="http://schemas.microsoft.com/office/drawing/2014/main" id="{F5CEBE60-34AC-4E32-9252-2F03DA3895AF}"/>
              </a:ext>
            </a:extLst>
          </p:cNvPr>
          <p:cNvCxnSpPr>
            <a:cxnSpLocks/>
            <a:stCxn id="122" idx="5"/>
            <a:endCxn id="123" idx="2"/>
          </p:cNvCxnSpPr>
          <p:nvPr/>
        </p:nvCxnSpPr>
        <p:spPr>
          <a:xfrm>
            <a:off x="5271618" y="4929066"/>
            <a:ext cx="44804" cy="2410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>
            <a:extLst>
              <a:ext uri="{FF2B5EF4-FFF2-40B4-BE49-F238E27FC236}">
                <a16:creationId xmlns:a16="http://schemas.microsoft.com/office/drawing/2014/main" id="{CFFC0ECF-66D3-4D09-A58A-116907BFA6F6}"/>
              </a:ext>
            </a:extLst>
          </p:cNvPr>
          <p:cNvCxnSpPr>
            <a:cxnSpLocks/>
            <a:stCxn id="148" idx="6"/>
            <a:endCxn id="127" idx="2"/>
          </p:cNvCxnSpPr>
          <p:nvPr/>
        </p:nvCxnSpPr>
        <p:spPr>
          <a:xfrm>
            <a:off x="5728416" y="4669263"/>
            <a:ext cx="323491" cy="559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>
            <a:extLst>
              <a:ext uri="{FF2B5EF4-FFF2-40B4-BE49-F238E27FC236}">
                <a16:creationId xmlns:a16="http://schemas.microsoft.com/office/drawing/2014/main" id="{79D9C67E-8914-40B6-ACA7-E1EC27E27BA6}"/>
              </a:ext>
            </a:extLst>
          </p:cNvPr>
          <p:cNvCxnSpPr>
            <a:cxnSpLocks/>
            <a:stCxn id="123" idx="7"/>
            <a:endCxn id="124" idx="3"/>
          </p:cNvCxnSpPr>
          <p:nvPr/>
        </p:nvCxnSpPr>
        <p:spPr>
          <a:xfrm>
            <a:off x="5378054" y="5188093"/>
            <a:ext cx="597366" cy="5272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>
            <a:extLst>
              <a:ext uri="{FF2B5EF4-FFF2-40B4-BE49-F238E27FC236}">
                <a16:creationId xmlns:a16="http://schemas.microsoft.com/office/drawing/2014/main" id="{21517647-4048-41AC-BE52-681BEB0E4C82}"/>
              </a:ext>
            </a:extLst>
          </p:cNvPr>
          <p:cNvCxnSpPr>
            <a:cxnSpLocks/>
            <a:stCxn id="124" idx="7"/>
            <a:endCxn id="129" idx="4"/>
          </p:cNvCxnSpPr>
          <p:nvPr/>
        </p:nvCxnSpPr>
        <p:spPr>
          <a:xfrm flipV="1">
            <a:off x="6044483" y="5389989"/>
            <a:ext cx="768739" cy="31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>
            <a:extLst>
              <a:ext uri="{FF2B5EF4-FFF2-40B4-BE49-F238E27FC236}">
                <a16:creationId xmlns:a16="http://schemas.microsoft.com/office/drawing/2014/main" id="{431CF5E8-4044-4A52-908E-3332B0D63766}"/>
              </a:ext>
            </a:extLst>
          </p:cNvPr>
          <p:cNvCxnSpPr>
            <a:cxnSpLocks/>
            <a:stCxn id="129" idx="0"/>
            <a:endCxn id="125" idx="4"/>
          </p:cNvCxnSpPr>
          <p:nvPr/>
        </p:nvCxnSpPr>
        <p:spPr>
          <a:xfrm flipV="1">
            <a:off x="6856692" y="4859784"/>
            <a:ext cx="61758" cy="4760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>
            <a:extLst>
              <a:ext uri="{FF2B5EF4-FFF2-40B4-BE49-F238E27FC236}">
                <a16:creationId xmlns:a16="http://schemas.microsoft.com/office/drawing/2014/main" id="{B9061771-A1A7-459C-98D4-9A0ACB397E44}"/>
              </a:ext>
            </a:extLst>
          </p:cNvPr>
          <p:cNvCxnSpPr>
            <a:cxnSpLocks/>
            <a:stCxn id="125" idx="2"/>
            <a:endCxn id="126" idx="6"/>
          </p:cNvCxnSpPr>
          <p:nvPr/>
        </p:nvCxnSpPr>
        <p:spPr>
          <a:xfrm flipH="1" flipV="1">
            <a:off x="6310860" y="4753092"/>
            <a:ext cx="604059" cy="745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661AE161-2314-4E92-A87D-6E4DA2EC7379}"/>
              </a:ext>
            </a:extLst>
          </p:cNvPr>
          <p:cNvCxnSpPr>
            <a:cxnSpLocks/>
            <a:stCxn id="115" idx="5"/>
            <a:endCxn id="126" idx="1"/>
          </p:cNvCxnSpPr>
          <p:nvPr/>
        </p:nvCxnSpPr>
        <p:spPr>
          <a:xfrm flipH="1">
            <a:off x="6270159" y="3900703"/>
            <a:ext cx="400306" cy="802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椭圆 84">
            <a:extLst>
              <a:ext uri="{FF2B5EF4-FFF2-40B4-BE49-F238E27FC236}">
                <a16:creationId xmlns:a16="http://schemas.microsoft.com/office/drawing/2014/main" id="{92243EE1-A845-4987-8671-7662CBB656A9}"/>
              </a:ext>
            </a:extLst>
          </p:cNvPr>
          <p:cNvSpPr/>
          <p:nvPr/>
        </p:nvSpPr>
        <p:spPr>
          <a:xfrm rot="4134006">
            <a:off x="5964327" y="3822767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DED5E233-BF93-4EE1-AC5C-8170630C58BE}"/>
              </a:ext>
            </a:extLst>
          </p:cNvPr>
          <p:cNvSpPr/>
          <p:nvPr/>
        </p:nvSpPr>
        <p:spPr>
          <a:xfrm rot="2323849">
            <a:off x="6456960" y="3551204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58F8D93C-6015-4080-95AD-93F6DCB1D4BE}"/>
              </a:ext>
            </a:extLst>
          </p:cNvPr>
          <p:cNvSpPr/>
          <p:nvPr/>
        </p:nvSpPr>
        <p:spPr>
          <a:xfrm rot="2323849">
            <a:off x="5468618" y="3902586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3A40E1F5-4A4F-4F01-8F5A-0FD830329E61}"/>
              </a:ext>
            </a:extLst>
          </p:cNvPr>
          <p:cNvSpPr/>
          <p:nvPr/>
        </p:nvSpPr>
        <p:spPr>
          <a:xfrm rot="2323849">
            <a:off x="5408187" y="4156047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1E73A1D1-5FF7-4554-AD8F-D27BF6CD5185}"/>
              </a:ext>
            </a:extLst>
          </p:cNvPr>
          <p:cNvSpPr/>
          <p:nvPr/>
        </p:nvSpPr>
        <p:spPr>
          <a:xfrm rot="2323849">
            <a:off x="6631932" y="3831432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D59F1F6A-F1A3-40D1-9729-0800B586E6B1}"/>
              </a:ext>
            </a:extLst>
          </p:cNvPr>
          <p:cNvSpPr/>
          <p:nvPr/>
        </p:nvSpPr>
        <p:spPr>
          <a:xfrm rot="2323849">
            <a:off x="5767810" y="4278056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E02791BE-9664-40B6-84AE-AAD3AF1B355F}"/>
              </a:ext>
            </a:extLst>
          </p:cNvPr>
          <p:cNvSpPr/>
          <p:nvPr/>
        </p:nvSpPr>
        <p:spPr>
          <a:xfrm rot="2323849">
            <a:off x="5192561" y="4547794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BCF0DCEF-6BC8-4DA0-B73A-459EDEB65732}"/>
              </a:ext>
            </a:extLst>
          </p:cNvPr>
          <p:cNvSpPr/>
          <p:nvPr/>
        </p:nvSpPr>
        <p:spPr>
          <a:xfrm rot="2323849">
            <a:off x="7166910" y="4297481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CFB6A513-E9EC-4080-A962-240FAD9678B1}"/>
              </a:ext>
            </a:extLst>
          </p:cNvPr>
          <p:cNvSpPr/>
          <p:nvPr/>
        </p:nvSpPr>
        <p:spPr>
          <a:xfrm rot="2323849">
            <a:off x="6020944" y="4539464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960C89E0-6958-4662-ADAE-DDDA174AC004}"/>
              </a:ext>
            </a:extLst>
          </p:cNvPr>
          <p:cNvSpPr/>
          <p:nvPr/>
        </p:nvSpPr>
        <p:spPr>
          <a:xfrm rot="2323849">
            <a:off x="5233085" y="485979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0B1FE9D3-504B-4809-ACDF-2E61F2D5F137}"/>
              </a:ext>
            </a:extLst>
          </p:cNvPr>
          <p:cNvSpPr/>
          <p:nvPr/>
        </p:nvSpPr>
        <p:spPr>
          <a:xfrm rot="2323849">
            <a:off x="5308783" y="5157147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77280672-2C26-4C23-AC8F-633AD2BC4126}"/>
              </a:ext>
            </a:extLst>
          </p:cNvPr>
          <p:cNvSpPr/>
          <p:nvPr/>
        </p:nvSpPr>
        <p:spPr>
          <a:xfrm rot="2323849">
            <a:off x="5975212" y="5676818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30D49301-1727-4B78-85DE-310128F2A93E}"/>
              </a:ext>
            </a:extLst>
          </p:cNvPr>
          <p:cNvSpPr/>
          <p:nvPr/>
        </p:nvSpPr>
        <p:spPr>
          <a:xfrm rot="2323849">
            <a:off x="6909892" y="4819092"/>
            <a:ext cx="45719" cy="4571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A4790363-A68B-4202-BA19-36CF66B9C037}"/>
              </a:ext>
            </a:extLst>
          </p:cNvPr>
          <p:cNvSpPr/>
          <p:nvPr/>
        </p:nvSpPr>
        <p:spPr>
          <a:xfrm rot="1688907">
            <a:off x="6245490" y="470196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4199A3B0-2F2B-48EB-BFDE-48198C31F51D}"/>
              </a:ext>
            </a:extLst>
          </p:cNvPr>
          <p:cNvSpPr/>
          <p:nvPr/>
        </p:nvSpPr>
        <p:spPr>
          <a:xfrm rot="2323849">
            <a:off x="6044268" y="521592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7F27322A-E57C-4DB2-99E0-309ABE61D6E9}"/>
              </a:ext>
            </a:extLst>
          </p:cNvPr>
          <p:cNvSpPr/>
          <p:nvPr/>
        </p:nvSpPr>
        <p:spPr>
          <a:xfrm rot="2323849">
            <a:off x="6800217" y="5328149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6C56EF20-31E4-4B50-A182-9160BE17846F}"/>
              </a:ext>
            </a:extLst>
          </p:cNvPr>
          <p:cNvSpPr/>
          <p:nvPr/>
        </p:nvSpPr>
        <p:spPr>
          <a:xfrm rot="2323849">
            <a:off x="6233159" y="5495828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9EEA43CB-2DE7-4396-BD38-174973362EEF}"/>
              </a:ext>
            </a:extLst>
          </p:cNvPr>
          <p:cNvSpPr/>
          <p:nvPr/>
        </p:nvSpPr>
        <p:spPr>
          <a:xfrm rot="2323849">
            <a:off x="5694829" y="5275892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3E0F0DA8-4E72-40D1-8EDD-804E540E3249}"/>
              </a:ext>
            </a:extLst>
          </p:cNvPr>
          <p:cNvSpPr/>
          <p:nvPr/>
        </p:nvSpPr>
        <p:spPr>
          <a:xfrm rot="2323849">
            <a:off x="6433652" y="412106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376BEC53-87C3-4CD3-B89A-4CEED3A38EC9}"/>
              </a:ext>
            </a:extLst>
          </p:cNvPr>
          <p:cNvSpPr/>
          <p:nvPr/>
        </p:nvSpPr>
        <p:spPr>
          <a:xfrm rot="2323849">
            <a:off x="5666577" y="4612788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文本框 305">
            <a:extLst>
              <a:ext uri="{FF2B5EF4-FFF2-40B4-BE49-F238E27FC236}">
                <a16:creationId xmlns:a16="http://schemas.microsoft.com/office/drawing/2014/main" id="{6F7A1037-8279-4D33-9824-4889AC646F52}"/>
              </a:ext>
            </a:extLst>
          </p:cNvPr>
          <p:cNvSpPr txBox="1"/>
          <p:nvPr/>
        </p:nvSpPr>
        <p:spPr>
          <a:xfrm>
            <a:off x="1818505" y="2682346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2D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0801A72A-A3D9-4EAC-A1C0-83F37193E264}"/>
              </a:ext>
            </a:extLst>
          </p:cNvPr>
          <p:cNvCxnSpPr>
            <a:cxnSpLocks/>
          </p:cNvCxnSpPr>
          <p:nvPr/>
        </p:nvCxnSpPr>
        <p:spPr>
          <a:xfrm flipH="1">
            <a:off x="2466118" y="4121150"/>
            <a:ext cx="1115282" cy="52536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椭圆 85">
            <a:extLst>
              <a:ext uri="{FF2B5EF4-FFF2-40B4-BE49-F238E27FC236}">
                <a16:creationId xmlns:a16="http://schemas.microsoft.com/office/drawing/2014/main" id="{D7F65BEC-B61F-463E-85F9-BF32F8621795}"/>
              </a:ext>
            </a:extLst>
          </p:cNvPr>
          <p:cNvSpPr/>
          <p:nvPr/>
        </p:nvSpPr>
        <p:spPr>
          <a:xfrm>
            <a:off x="1161762" y="3351027"/>
            <a:ext cx="2591889" cy="2591889"/>
          </a:xfrm>
          <a:prstGeom prst="ellipse">
            <a:avLst/>
          </a:prstGeom>
          <a:noFill/>
          <a:ln w="3810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B394EC77-4DFB-4AB5-95CA-D9360A7AB247}"/>
              </a:ext>
            </a:extLst>
          </p:cNvPr>
          <p:cNvCxnSpPr>
            <a:cxnSpLocks/>
          </p:cNvCxnSpPr>
          <p:nvPr/>
        </p:nvCxnSpPr>
        <p:spPr>
          <a:xfrm flipH="1">
            <a:off x="2466118" y="4375113"/>
            <a:ext cx="1204182" cy="271406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BEE77E58-889C-4FC8-B2C0-2594377D6FBD}"/>
              </a:ext>
            </a:extLst>
          </p:cNvPr>
          <p:cNvCxnSpPr>
            <a:cxnSpLocks/>
          </p:cNvCxnSpPr>
          <p:nvPr/>
        </p:nvCxnSpPr>
        <p:spPr>
          <a:xfrm flipH="1" flipV="1">
            <a:off x="2480325" y="4669590"/>
            <a:ext cx="980425" cy="790874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6395E34F-2BC5-4C85-AA6E-78A009663704}"/>
              </a:ext>
            </a:extLst>
          </p:cNvPr>
          <p:cNvCxnSpPr>
            <a:cxnSpLocks/>
          </p:cNvCxnSpPr>
          <p:nvPr/>
        </p:nvCxnSpPr>
        <p:spPr>
          <a:xfrm flipV="1">
            <a:off x="1818505" y="4678959"/>
            <a:ext cx="639201" cy="1069218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301F9355-8112-475D-9C35-D587096EAF48}"/>
              </a:ext>
            </a:extLst>
          </p:cNvPr>
          <p:cNvCxnSpPr>
            <a:cxnSpLocks/>
          </p:cNvCxnSpPr>
          <p:nvPr/>
        </p:nvCxnSpPr>
        <p:spPr>
          <a:xfrm flipV="1">
            <a:off x="1327150" y="4669590"/>
            <a:ext cx="1107937" cy="592206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E7C87AB0-AAB7-4E2F-9DF4-641250CFD654}"/>
              </a:ext>
            </a:extLst>
          </p:cNvPr>
          <p:cNvCxnSpPr>
            <a:cxnSpLocks/>
          </p:cNvCxnSpPr>
          <p:nvPr/>
        </p:nvCxnSpPr>
        <p:spPr>
          <a:xfrm flipV="1">
            <a:off x="1161762" y="4646519"/>
            <a:ext cx="1304356" cy="17270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8D13732A-ACED-4A26-AF71-99662445561E}"/>
              </a:ext>
            </a:extLst>
          </p:cNvPr>
          <p:cNvCxnSpPr>
            <a:cxnSpLocks/>
          </p:cNvCxnSpPr>
          <p:nvPr/>
        </p:nvCxnSpPr>
        <p:spPr>
          <a:xfrm>
            <a:off x="1892300" y="3520923"/>
            <a:ext cx="542787" cy="110342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29AE6432-69A1-44CF-BEE1-552158F016EF}"/>
              </a:ext>
            </a:extLst>
          </p:cNvPr>
          <p:cNvCxnSpPr>
            <a:cxnSpLocks/>
          </p:cNvCxnSpPr>
          <p:nvPr/>
        </p:nvCxnSpPr>
        <p:spPr>
          <a:xfrm>
            <a:off x="1974850" y="3473450"/>
            <a:ext cx="505475" cy="115090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10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>
            <a:extLst>
              <a:ext uri="{FF2B5EF4-FFF2-40B4-BE49-F238E27FC236}">
                <a16:creationId xmlns:a16="http://schemas.microsoft.com/office/drawing/2014/main" id="{8CA04909-3840-4AE5-B893-D521DCFBE5D8}"/>
              </a:ext>
            </a:extLst>
          </p:cNvPr>
          <p:cNvSpPr/>
          <p:nvPr/>
        </p:nvSpPr>
        <p:spPr>
          <a:xfrm>
            <a:off x="4761677" y="3351027"/>
            <a:ext cx="2732332" cy="2591889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20000"/>
                </a:schemeClr>
              </a:gs>
              <a:gs pos="44000">
                <a:schemeClr val="bg1">
                  <a:alpha val="20000"/>
                </a:schemeClr>
              </a:gs>
              <a:gs pos="0">
                <a:srgbClr val="D24C4C">
                  <a:alpha val="20000"/>
                </a:srgbClr>
              </a:gs>
              <a:gs pos="100000">
                <a:srgbClr val="915C9A">
                  <a:alpha val="20000"/>
                </a:srgbClr>
              </a:gs>
            </a:gsLst>
            <a:lin ang="2700000" scaled="1"/>
            <a:tileRect/>
          </a:gradFill>
          <a:ln w="3175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E0C2DF-58A8-43FA-9A41-91B56E026637}"/>
              </a:ext>
            </a:extLst>
          </p:cNvPr>
          <p:cNvCxnSpPr>
            <a:cxnSpLocks/>
            <a:stCxn id="112" idx="7"/>
            <a:endCxn id="85" idx="4"/>
          </p:cNvCxnSpPr>
          <p:nvPr/>
        </p:nvCxnSpPr>
        <p:spPr>
          <a:xfrm>
            <a:off x="5372734" y="3800288"/>
            <a:ext cx="708041" cy="16439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D968A3BD-3902-48D1-BE95-F813F2415A32}"/>
              </a:ext>
            </a:extLst>
          </p:cNvPr>
          <p:cNvCxnSpPr>
            <a:cxnSpLocks/>
            <a:stCxn id="85" idx="7"/>
            <a:endCxn id="91" idx="3"/>
          </p:cNvCxnSpPr>
          <p:nvPr/>
        </p:nvCxnSpPr>
        <p:spPr>
          <a:xfrm flipV="1">
            <a:off x="6144946" y="3520923"/>
            <a:ext cx="129963" cy="4453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0AC84718-13C0-4961-97E5-C061776B9349}"/>
              </a:ext>
            </a:extLst>
          </p:cNvPr>
          <p:cNvCxnSpPr>
            <a:cxnSpLocks/>
            <a:stCxn id="91" idx="5"/>
            <a:endCxn id="119" idx="2"/>
          </p:cNvCxnSpPr>
          <p:nvPr/>
        </p:nvCxnSpPr>
        <p:spPr>
          <a:xfrm>
            <a:off x="6313234" y="3551661"/>
            <a:ext cx="735536" cy="8928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>
            <a:extLst>
              <a:ext uri="{FF2B5EF4-FFF2-40B4-BE49-F238E27FC236}">
                <a16:creationId xmlns:a16="http://schemas.microsoft.com/office/drawing/2014/main" id="{6066CA9A-C890-4A8F-B1D9-34A37EFB0467}"/>
              </a:ext>
            </a:extLst>
          </p:cNvPr>
          <p:cNvCxnSpPr>
            <a:cxnSpLocks/>
            <a:stCxn id="119" idx="5"/>
            <a:endCxn id="125" idx="1"/>
          </p:cNvCxnSpPr>
          <p:nvPr/>
        </p:nvCxnSpPr>
        <p:spPr>
          <a:xfrm flipH="1">
            <a:off x="7041238" y="4500752"/>
            <a:ext cx="38426" cy="16974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>
            <a:extLst>
              <a:ext uri="{FF2B5EF4-FFF2-40B4-BE49-F238E27FC236}">
                <a16:creationId xmlns:a16="http://schemas.microsoft.com/office/drawing/2014/main" id="{BCB39E39-03E8-41C4-9409-8D06D24BCBEA}"/>
              </a:ext>
            </a:extLst>
          </p:cNvPr>
          <p:cNvCxnSpPr>
            <a:cxnSpLocks/>
            <a:stCxn id="85" idx="5"/>
            <a:endCxn id="116" idx="1"/>
          </p:cNvCxnSpPr>
          <p:nvPr/>
        </p:nvCxnSpPr>
        <p:spPr>
          <a:xfrm flipH="1">
            <a:off x="5867000" y="3983934"/>
            <a:ext cx="232111" cy="4054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>
            <a:extLst>
              <a:ext uri="{FF2B5EF4-FFF2-40B4-BE49-F238E27FC236}">
                <a16:creationId xmlns:a16="http://schemas.microsoft.com/office/drawing/2014/main" id="{F8F8F1F0-B6C6-4DFF-BC2F-AB924EB26C83}"/>
              </a:ext>
            </a:extLst>
          </p:cNvPr>
          <p:cNvCxnSpPr>
            <a:cxnSpLocks/>
            <a:stCxn id="118" idx="6"/>
            <a:endCxn id="121" idx="2"/>
          </p:cNvCxnSpPr>
          <p:nvPr/>
        </p:nvCxnSpPr>
        <p:spPr>
          <a:xfrm>
            <a:off x="4998297" y="4481712"/>
            <a:ext cx="816258" cy="2156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>
            <a:extLst>
              <a:ext uri="{FF2B5EF4-FFF2-40B4-BE49-F238E27FC236}">
                <a16:creationId xmlns:a16="http://schemas.microsoft.com/office/drawing/2014/main" id="{F884FE17-D089-44D8-9895-3CBC1D81D172}"/>
              </a:ext>
            </a:extLst>
          </p:cNvPr>
          <p:cNvCxnSpPr>
            <a:cxnSpLocks/>
            <a:stCxn id="121" idx="0"/>
            <a:endCxn id="116" idx="3"/>
          </p:cNvCxnSpPr>
          <p:nvPr/>
        </p:nvCxnSpPr>
        <p:spPr>
          <a:xfrm flipH="1" flipV="1">
            <a:off x="5836262" y="4427742"/>
            <a:ext cx="27129" cy="2642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6C9A1EFB-737B-458B-A98E-C37CFBBCF892}"/>
              </a:ext>
            </a:extLst>
          </p:cNvPr>
          <p:cNvCxnSpPr>
            <a:cxnSpLocks/>
            <a:stCxn id="116" idx="6"/>
            <a:endCxn id="147" idx="3"/>
          </p:cNvCxnSpPr>
          <p:nvPr/>
        </p:nvCxnSpPr>
        <p:spPr>
          <a:xfrm flipV="1">
            <a:off x="5897893" y="4259730"/>
            <a:ext cx="447762" cy="1859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>
            <a:extLst>
              <a:ext uri="{FF2B5EF4-FFF2-40B4-BE49-F238E27FC236}">
                <a16:creationId xmlns:a16="http://schemas.microsoft.com/office/drawing/2014/main" id="{4795FD7F-0B27-4FEA-91C0-FFB8D56E61A3}"/>
              </a:ext>
            </a:extLst>
          </p:cNvPr>
          <p:cNvCxnSpPr>
            <a:cxnSpLocks/>
            <a:stCxn id="147" idx="7"/>
            <a:endCxn id="119" idx="4"/>
          </p:cNvCxnSpPr>
          <p:nvPr/>
        </p:nvCxnSpPr>
        <p:spPr>
          <a:xfrm>
            <a:off x="6414718" y="4252143"/>
            <a:ext cx="639418" cy="24117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>
            <a:extLst>
              <a:ext uri="{FF2B5EF4-FFF2-40B4-BE49-F238E27FC236}">
                <a16:creationId xmlns:a16="http://schemas.microsoft.com/office/drawing/2014/main" id="{A6C60A9C-9997-49B0-A162-68B5DB9C80C7}"/>
              </a:ext>
            </a:extLst>
          </p:cNvPr>
          <p:cNvCxnSpPr>
            <a:cxnSpLocks/>
            <a:stCxn id="121" idx="5"/>
            <a:endCxn id="146" idx="2"/>
          </p:cNvCxnSpPr>
          <p:nvPr/>
        </p:nvCxnSpPr>
        <p:spPr>
          <a:xfrm flipH="1">
            <a:off x="5702468" y="4753596"/>
            <a:ext cx="142981" cy="5353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>
            <a:extLst>
              <a:ext uri="{FF2B5EF4-FFF2-40B4-BE49-F238E27FC236}">
                <a16:creationId xmlns:a16="http://schemas.microsoft.com/office/drawing/2014/main" id="{77A03714-F7F3-4AB6-AE77-BA2478D46DEE}"/>
              </a:ext>
            </a:extLst>
          </p:cNvPr>
          <p:cNvCxnSpPr>
            <a:cxnSpLocks/>
            <a:stCxn id="146" idx="7"/>
            <a:endCxn id="145" idx="3"/>
          </p:cNvCxnSpPr>
          <p:nvPr/>
        </p:nvCxnSpPr>
        <p:spPr>
          <a:xfrm flipV="1">
            <a:off x="5764100" y="5223292"/>
            <a:ext cx="589157" cy="835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2DCA6CFA-73B9-405F-B0DC-215173F07AF3}"/>
              </a:ext>
            </a:extLst>
          </p:cNvPr>
          <p:cNvCxnSpPr>
            <a:cxnSpLocks/>
            <a:stCxn id="147" idx="5"/>
            <a:endCxn id="145" idx="1"/>
          </p:cNvCxnSpPr>
          <p:nvPr/>
        </p:nvCxnSpPr>
        <p:spPr>
          <a:xfrm>
            <a:off x="6383980" y="4290468"/>
            <a:ext cx="15" cy="89449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334CD9A8-BCE5-49C1-852A-DE2F60564403}"/>
              </a:ext>
            </a:extLst>
          </p:cNvPr>
          <p:cNvCxnSpPr>
            <a:cxnSpLocks/>
            <a:stCxn id="123" idx="1"/>
            <a:endCxn id="146" idx="4"/>
          </p:cNvCxnSpPr>
          <p:nvPr/>
        </p:nvCxnSpPr>
        <p:spPr>
          <a:xfrm flipV="1">
            <a:off x="5477830" y="5337732"/>
            <a:ext cx="230004" cy="3931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D9A15886-BC8E-4E03-A0E3-D8503C2B0B42}"/>
              </a:ext>
            </a:extLst>
          </p:cNvPr>
          <p:cNvCxnSpPr>
            <a:cxnSpLocks/>
            <a:stCxn id="145" idx="6"/>
            <a:endCxn id="129" idx="2"/>
          </p:cNvCxnSpPr>
          <p:nvPr/>
        </p:nvCxnSpPr>
        <p:spPr>
          <a:xfrm>
            <a:off x="6414888" y="5241234"/>
            <a:ext cx="464547" cy="24633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Signal Generation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/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Finding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spherical codes in a (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)-dimensional space where the minimal pairwise angle of the vectors is maximized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blipFill>
                <a:blip r:embed="rId4"/>
                <a:stretch>
                  <a:fillRect l="-884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文本框 171">
            <a:extLst>
              <a:ext uri="{FF2B5EF4-FFF2-40B4-BE49-F238E27FC236}">
                <a16:creationId xmlns:a16="http://schemas.microsoft.com/office/drawing/2014/main" id="{A8305397-44CD-4A55-8072-CC307BE26389}"/>
              </a:ext>
            </a:extLst>
          </p:cNvPr>
          <p:cNvSpPr txBox="1"/>
          <p:nvPr/>
        </p:nvSpPr>
        <p:spPr>
          <a:xfrm>
            <a:off x="5432788" y="2689180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3D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ACDD3960-1B57-439A-8806-21D402D8EDAC}"/>
              </a:ext>
            </a:extLst>
          </p:cNvPr>
          <p:cNvSpPr txBox="1"/>
          <p:nvPr/>
        </p:nvSpPr>
        <p:spPr>
          <a:xfrm>
            <a:off x="8855964" y="2689180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(L-1)-D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iconfont-11253-5330515">
            <a:extLst>
              <a:ext uri="{FF2B5EF4-FFF2-40B4-BE49-F238E27FC236}">
                <a16:creationId xmlns:a16="http://schemas.microsoft.com/office/drawing/2014/main" id="{2660028B-FD58-4790-A359-4F2B3A733FC9}"/>
              </a:ext>
            </a:extLst>
          </p:cNvPr>
          <p:cNvSpPr/>
          <p:nvPr/>
        </p:nvSpPr>
        <p:spPr>
          <a:xfrm>
            <a:off x="9528731" y="4196205"/>
            <a:ext cx="440913" cy="609685"/>
          </a:xfrm>
          <a:custGeom>
            <a:avLst/>
            <a:gdLst>
              <a:gd name="T0" fmla="*/ 7232 w 7232"/>
              <a:gd name="T1" fmla="*/ 3121 h 10000"/>
              <a:gd name="T2" fmla="*/ 7111 w 7232"/>
              <a:gd name="T3" fmla="*/ 3910 h 10000"/>
              <a:gd name="T4" fmla="*/ 6839 w 7232"/>
              <a:gd name="T5" fmla="*/ 4509 h 10000"/>
              <a:gd name="T6" fmla="*/ 6407 w 7232"/>
              <a:gd name="T7" fmla="*/ 4974 h 10000"/>
              <a:gd name="T8" fmla="*/ 5959 w 7232"/>
              <a:gd name="T9" fmla="*/ 5314 h 10000"/>
              <a:gd name="T10" fmla="*/ 5482 w 7232"/>
              <a:gd name="T11" fmla="*/ 5591 h 10000"/>
              <a:gd name="T12" fmla="*/ 4946 w 7232"/>
              <a:gd name="T13" fmla="*/ 6099 h 10000"/>
              <a:gd name="T14" fmla="*/ 4731 w 7232"/>
              <a:gd name="T15" fmla="*/ 6624 h 10000"/>
              <a:gd name="T16" fmla="*/ 4637 w 7232"/>
              <a:gd name="T17" fmla="*/ 6879 h 10000"/>
              <a:gd name="T18" fmla="*/ 4418 w 7232"/>
              <a:gd name="T19" fmla="*/ 7000 h 10000"/>
              <a:gd name="T20" fmla="*/ 2543 w 7232"/>
              <a:gd name="T21" fmla="*/ 7000 h 10000"/>
              <a:gd name="T22" fmla="*/ 2345 w 7232"/>
              <a:gd name="T23" fmla="*/ 6855 h 10000"/>
              <a:gd name="T24" fmla="*/ 2262 w 7232"/>
              <a:gd name="T25" fmla="*/ 6563 h 10000"/>
              <a:gd name="T26" fmla="*/ 2262 w 7232"/>
              <a:gd name="T27" fmla="*/ 6213 h 10000"/>
              <a:gd name="T28" fmla="*/ 2770 w 7232"/>
              <a:gd name="T29" fmla="*/ 4990 h 10000"/>
              <a:gd name="T30" fmla="*/ 3887 w 7232"/>
              <a:gd name="T31" fmla="*/ 4141 h 10000"/>
              <a:gd name="T32" fmla="*/ 4543 w 7232"/>
              <a:gd name="T33" fmla="*/ 3704 h 10000"/>
              <a:gd name="T34" fmla="*/ 4740 w 7232"/>
              <a:gd name="T35" fmla="*/ 3110 h 10000"/>
              <a:gd name="T36" fmla="*/ 4376 w 7232"/>
              <a:gd name="T37" fmla="*/ 2531 h 10000"/>
              <a:gd name="T38" fmla="*/ 3536 w 7232"/>
              <a:gd name="T39" fmla="*/ 2281 h 10000"/>
              <a:gd name="T40" fmla="*/ 2691 w 7232"/>
              <a:gd name="T41" fmla="*/ 2508 h 10000"/>
              <a:gd name="T42" fmla="*/ 1855 w 7232"/>
              <a:gd name="T43" fmla="*/ 3406 h 10000"/>
              <a:gd name="T44" fmla="*/ 1614 w 7232"/>
              <a:gd name="T45" fmla="*/ 3531 h 10000"/>
              <a:gd name="T46" fmla="*/ 1417 w 7232"/>
              <a:gd name="T47" fmla="*/ 3469 h 10000"/>
              <a:gd name="T48" fmla="*/ 135 w 7232"/>
              <a:gd name="T49" fmla="*/ 2493 h 10000"/>
              <a:gd name="T50" fmla="*/ 14 w 7232"/>
              <a:gd name="T51" fmla="*/ 2296 h 10000"/>
              <a:gd name="T52" fmla="*/ 56 w 7232"/>
              <a:gd name="T53" fmla="*/ 2078 h 10000"/>
              <a:gd name="T54" fmla="*/ 3684 w 7232"/>
              <a:gd name="T55" fmla="*/ 0 h 10000"/>
              <a:gd name="T56" fmla="*/ 4942 w 7232"/>
              <a:gd name="T57" fmla="*/ 241 h 10000"/>
              <a:gd name="T58" fmla="*/ 6084 w 7232"/>
              <a:gd name="T59" fmla="*/ 890 h 10000"/>
              <a:gd name="T60" fmla="*/ 6912 w 7232"/>
              <a:gd name="T61" fmla="*/ 1886 h 10000"/>
              <a:gd name="T62" fmla="*/ 7232 w 7232"/>
              <a:gd name="T63" fmla="*/ 3121 h 10000"/>
              <a:gd name="T64" fmla="*/ 4764 w 7232"/>
              <a:gd name="T65" fmla="*/ 7813 h 10000"/>
              <a:gd name="T66" fmla="*/ 4764 w 7232"/>
              <a:gd name="T67" fmla="*/ 9688 h 10000"/>
              <a:gd name="T68" fmla="*/ 4670 w 7232"/>
              <a:gd name="T69" fmla="*/ 9906 h 10000"/>
              <a:gd name="T70" fmla="*/ 4451 w 7232"/>
              <a:gd name="T71" fmla="*/ 10000 h 10000"/>
              <a:gd name="T72" fmla="*/ 2575 w 7232"/>
              <a:gd name="T73" fmla="*/ 10000 h 10000"/>
              <a:gd name="T74" fmla="*/ 2356 w 7232"/>
              <a:gd name="T75" fmla="*/ 9906 h 10000"/>
              <a:gd name="T76" fmla="*/ 2262 w 7232"/>
              <a:gd name="T77" fmla="*/ 9688 h 10000"/>
              <a:gd name="T78" fmla="*/ 2262 w 7232"/>
              <a:gd name="T79" fmla="*/ 7813 h 10000"/>
              <a:gd name="T80" fmla="*/ 2356 w 7232"/>
              <a:gd name="T81" fmla="*/ 7594 h 10000"/>
              <a:gd name="T82" fmla="*/ 2575 w 7232"/>
              <a:gd name="T83" fmla="*/ 7500 h 10000"/>
              <a:gd name="T84" fmla="*/ 4451 w 7232"/>
              <a:gd name="T85" fmla="*/ 7500 h 10000"/>
              <a:gd name="T86" fmla="*/ 4670 w 7232"/>
              <a:gd name="T87" fmla="*/ 7594 h 10000"/>
              <a:gd name="T88" fmla="*/ 4764 w 7232"/>
              <a:gd name="T89" fmla="*/ 7813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32" h="10000">
                <a:moveTo>
                  <a:pt x="7232" y="3121"/>
                </a:moveTo>
                <a:cubicBezTo>
                  <a:pt x="7232" y="3403"/>
                  <a:pt x="7191" y="3665"/>
                  <a:pt x="7111" y="3910"/>
                </a:cubicBezTo>
                <a:cubicBezTo>
                  <a:pt x="7031" y="4155"/>
                  <a:pt x="6939" y="4354"/>
                  <a:pt x="6839" y="4509"/>
                </a:cubicBezTo>
                <a:cubicBezTo>
                  <a:pt x="6736" y="4664"/>
                  <a:pt x="6594" y="4818"/>
                  <a:pt x="6407" y="4974"/>
                </a:cubicBezTo>
                <a:cubicBezTo>
                  <a:pt x="6221" y="5130"/>
                  <a:pt x="6072" y="5244"/>
                  <a:pt x="5959" y="5314"/>
                </a:cubicBezTo>
                <a:cubicBezTo>
                  <a:pt x="5844" y="5385"/>
                  <a:pt x="5686" y="5476"/>
                  <a:pt x="5482" y="5591"/>
                </a:cubicBezTo>
                <a:cubicBezTo>
                  <a:pt x="5268" y="5711"/>
                  <a:pt x="5090" y="5880"/>
                  <a:pt x="4946" y="6099"/>
                </a:cubicBezTo>
                <a:cubicBezTo>
                  <a:pt x="4804" y="6318"/>
                  <a:pt x="4731" y="6491"/>
                  <a:pt x="4731" y="6624"/>
                </a:cubicBezTo>
                <a:cubicBezTo>
                  <a:pt x="4731" y="6713"/>
                  <a:pt x="4700" y="6796"/>
                  <a:pt x="4637" y="6879"/>
                </a:cubicBezTo>
                <a:cubicBezTo>
                  <a:pt x="4575" y="6959"/>
                  <a:pt x="4502" y="7000"/>
                  <a:pt x="4418" y="7000"/>
                </a:cubicBezTo>
                <a:lnTo>
                  <a:pt x="2543" y="7000"/>
                </a:lnTo>
                <a:cubicBezTo>
                  <a:pt x="2465" y="7000"/>
                  <a:pt x="2398" y="6953"/>
                  <a:pt x="2345" y="6855"/>
                </a:cubicBezTo>
                <a:cubicBezTo>
                  <a:pt x="2291" y="6758"/>
                  <a:pt x="2262" y="6661"/>
                  <a:pt x="2262" y="6563"/>
                </a:cubicBezTo>
                <a:lnTo>
                  <a:pt x="2262" y="6213"/>
                </a:lnTo>
                <a:cubicBezTo>
                  <a:pt x="2262" y="5780"/>
                  <a:pt x="2431" y="5373"/>
                  <a:pt x="2770" y="4990"/>
                </a:cubicBezTo>
                <a:cubicBezTo>
                  <a:pt x="3109" y="4608"/>
                  <a:pt x="3481" y="4324"/>
                  <a:pt x="3887" y="4141"/>
                </a:cubicBezTo>
                <a:cubicBezTo>
                  <a:pt x="4195" y="4000"/>
                  <a:pt x="4414" y="3855"/>
                  <a:pt x="4543" y="3704"/>
                </a:cubicBezTo>
                <a:cubicBezTo>
                  <a:pt x="4673" y="3553"/>
                  <a:pt x="4740" y="3355"/>
                  <a:pt x="4740" y="3110"/>
                </a:cubicBezTo>
                <a:cubicBezTo>
                  <a:pt x="4740" y="2891"/>
                  <a:pt x="4618" y="2699"/>
                  <a:pt x="4376" y="2531"/>
                </a:cubicBezTo>
                <a:cubicBezTo>
                  <a:pt x="4135" y="2365"/>
                  <a:pt x="3854" y="2281"/>
                  <a:pt x="3536" y="2281"/>
                </a:cubicBezTo>
                <a:cubicBezTo>
                  <a:pt x="3197" y="2281"/>
                  <a:pt x="2916" y="2356"/>
                  <a:pt x="2691" y="2508"/>
                </a:cubicBezTo>
                <a:cubicBezTo>
                  <a:pt x="2509" y="2638"/>
                  <a:pt x="2229" y="2939"/>
                  <a:pt x="1855" y="3406"/>
                </a:cubicBezTo>
                <a:cubicBezTo>
                  <a:pt x="1787" y="3490"/>
                  <a:pt x="1707" y="3531"/>
                  <a:pt x="1614" y="3531"/>
                </a:cubicBezTo>
                <a:cubicBezTo>
                  <a:pt x="1551" y="3531"/>
                  <a:pt x="1485" y="3510"/>
                  <a:pt x="1417" y="3469"/>
                </a:cubicBezTo>
                <a:lnTo>
                  <a:pt x="135" y="2493"/>
                </a:lnTo>
                <a:cubicBezTo>
                  <a:pt x="67" y="2440"/>
                  <a:pt x="26" y="2376"/>
                  <a:pt x="14" y="2296"/>
                </a:cubicBezTo>
                <a:cubicBezTo>
                  <a:pt x="0" y="2218"/>
                  <a:pt x="15" y="2145"/>
                  <a:pt x="56" y="2078"/>
                </a:cubicBezTo>
                <a:cubicBezTo>
                  <a:pt x="890" y="694"/>
                  <a:pt x="2100" y="0"/>
                  <a:pt x="3684" y="0"/>
                </a:cubicBezTo>
                <a:cubicBezTo>
                  <a:pt x="4101" y="0"/>
                  <a:pt x="4520" y="80"/>
                  <a:pt x="4942" y="241"/>
                </a:cubicBezTo>
                <a:cubicBezTo>
                  <a:pt x="5365" y="403"/>
                  <a:pt x="5745" y="619"/>
                  <a:pt x="6084" y="890"/>
                </a:cubicBezTo>
                <a:cubicBezTo>
                  <a:pt x="6422" y="1161"/>
                  <a:pt x="6699" y="1494"/>
                  <a:pt x="6912" y="1886"/>
                </a:cubicBezTo>
                <a:cubicBezTo>
                  <a:pt x="7126" y="2276"/>
                  <a:pt x="7232" y="2690"/>
                  <a:pt x="7232" y="3121"/>
                </a:cubicBezTo>
                <a:close/>
                <a:moveTo>
                  <a:pt x="4764" y="7813"/>
                </a:moveTo>
                <a:lnTo>
                  <a:pt x="4764" y="9688"/>
                </a:lnTo>
                <a:cubicBezTo>
                  <a:pt x="4764" y="9771"/>
                  <a:pt x="4732" y="9844"/>
                  <a:pt x="4670" y="9906"/>
                </a:cubicBezTo>
                <a:cubicBezTo>
                  <a:pt x="4607" y="9969"/>
                  <a:pt x="4535" y="10000"/>
                  <a:pt x="4451" y="10000"/>
                </a:cubicBezTo>
                <a:lnTo>
                  <a:pt x="2575" y="10000"/>
                </a:lnTo>
                <a:cubicBezTo>
                  <a:pt x="2491" y="10000"/>
                  <a:pt x="2419" y="9969"/>
                  <a:pt x="2356" y="9906"/>
                </a:cubicBezTo>
                <a:cubicBezTo>
                  <a:pt x="2294" y="9844"/>
                  <a:pt x="2262" y="9771"/>
                  <a:pt x="2262" y="9688"/>
                </a:cubicBezTo>
                <a:lnTo>
                  <a:pt x="2262" y="7813"/>
                </a:lnTo>
                <a:cubicBezTo>
                  <a:pt x="2262" y="7729"/>
                  <a:pt x="2294" y="7656"/>
                  <a:pt x="2356" y="7594"/>
                </a:cubicBezTo>
                <a:cubicBezTo>
                  <a:pt x="2419" y="7531"/>
                  <a:pt x="2491" y="7500"/>
                  <a:pt x="2575" y="7500"/>
                </a:cubicBezTo>
                <a:lnTo>
                  <a:pt x="4451" y="7500"/>
                </a:lnTo>
                <a:cubicBezTo>
                  <a:pt x="4535" y="7500"/>
                  <a:pt x="4607" y="7531"/>
                  <a:pt x="4670" y="7594"/>
                </a:cubicBezTo>
                <a:cubicBezTo>
                  <a:pt x="4732" y="7656"/>
                  <a:pt x="4764" y="7728"/>
                  <a:pt x="4764" y="7813"/>
                </a:cubicBezTo>
                <a:close/>
              </a:path>
            </a:pathLst>
          </a:cu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7CA2FBC-4328-4030-BCCE-E0E1FBCB2B42}"/>
              </a:ext>
            </a:extLst>
          </p:cNvPr>
          <p:cNvSpPr/>
          <p:nvPr/>
        </p:nvSpPr>
        <p:spPr>
          <a:xfrm>
            <a:off x="8258627" y="3333687"/>
            <a:ext cx="3048000" cy="245751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2BD6C94-AA63-43B4-A1E5-2B9CA72D60E1}"/>
              </a:ext>
            </a:extLst>
          </p:cNvPr>
          <p:cNvSpPr txBox="1"/>
          <p:nvPr/>
        </p:nvSpPr>
        <p:spPr>
          <a:xfrm>
            <a:off x="8217133" y="3612243"/>
            <a:ext cx="3226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with a </a:t>
            </a:r>
            <a:r>
              <a:rPr lang="zh-CN" altLang="en-US" sz="2400" b="1" i="1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vectors 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861FC46-6E2C-434A-83E4-737C2EABE974}"/>
              </a:ext>
            </a:extLst>
          </p:cNvPr>
          <p:cNvCxnSpPr/>
          <p:nvPr/>
        </p:nvCxnSpPr>
        <p:spPr>
          <a:xfrm>
            <a:off x="9830323" y="4508811"/>
            <a:ext cx="0" cy="4205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文本框 174">
            <a:extLst>
              <a:ext uri="{FF2B5EF4-FFF2-40B4-BE49-F238E27FC236}">
                <a16:creationId xmlns:a16="http://schemas.microsoft.com/office/drawing/2014/main" id="{768C02CD-43DF-4B27-8D6F-2AEA809DB22D}"/>
              </a:ext>
            </a:extLst>
          </p:cNvPr>
          <p:cNvSpPr txBox="1"/>
          <p:nvPr/>
        </p:nvSpPr>
        <p:spPr>
          <a:xfrm>
            <a:off x="7895854" y="5021918"/>
            <a:ext cx="4042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Iteratively splay the vector pairs with small angels</a:t>
            </a:r>
          </a:p>
        </p:txBody>
      </p: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F74D6802-A245-4F26-846F-619167D94C66}"/>
              </a:ext>
            </a:extLst>
          </p:cNvPr>
          <p:cNvCxnSpPr>
            <a:cxnSpLocks/>
            <a:stCxn id="112" idx="6"/>
            <a:endCxn id="113" idx="3"/>
          </p:cNvCxnSpPr>
          <p:nvPr/>
        </p:nvCxnSpPr>
        <p:spPr>
          <a:xfrm>
            <a:off x="5365302" y="3825817"/>
            <a:ext cx="157531" cy="4130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id="{DFEE0EC8-34E6-4953-AFCB-1262DB66ABE4}"/>
              </a:ext>
            </a:extLst>
          </p:cNvPr>
          <p:cNvCxnSpPr>
            <a:cxnSpLocks/>
            <a:stCxn id="113" idx="7"/>
            <a:endCxn id="115" idx="3"/>
          </p:cNvCxnSpPr>
          <p:nvPr/>
        </p:nvCxnSpPr>
        <p:spPr>
          <a:xfrm flipV="1">
            <a:off x="5591896" y="4011359"/>
            <a:ext cx="868507" cy="2199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id="{2E6F6EEC-615C-43EC-86A0-323F07F71F76}"/>
              </a:ext>
            </a:extLst>
          </p:cNvPr>
          <p:cNvCxnSpPr>
            <a:cxnSpLocks/>
            <a:stCxn id="91" idx="4"/>
            <a:endCxn id="115" idx="1"/>
          </p:cNvCxnSpPr>
          <p:nvPr/>
        </p:nvCxnSpPr>
        <p:spPr>
          <a:xfrm>
            <a:off x="6287706" y="3544230"/>
            <a:ext cx="203435" cy="4288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C1717FB3-D960-4108-816A-94C9BF69FE1E}"/>
              </a:ext>
            </a:extLst>
          </p:cNvPr>
          <p:cNvCxnSpPr>
            <a:cxnSpLocks/>
            <a:stCxn id="112" idx="4"/>
            <a:endCxn id="118" idx="0"/>
          </p:cNvCxnSpPr>
          <p:nvPr/>
        </p:nvCxnSpPr>
        <p:spPr>
          <a:xfrm flipH="1">
            <a:off x="4992933" y="3831182"/>
            <a:ext cx="323535" cy="601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3A4FF795-71FE-4E86-A81D-DF1311A6AF9B}"/>
              </a:ext>
            </a:extLst>
          </p:cNvPr>
          <p:cNvCxnSpPr>
            <a:cxnSpLocks/>
            <a:stCxn id="113" idx="4"/>
            <a:endCxn id="148" idx="1"/>
          </p:cNvCxnSpPr>
          <p:nvPr/>
        </p:nvCxnSpPr>
        <p:spPr>
          <a:xfrm>
            <a:off x="5535630" y="4262199"/>
            <a:ext cx="104320" cy="5323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CAF7CBB4-FB59-4D73-825A-9E6C581370F2}"/>
              </a:ext>
            </a:extLst>
          </p:cNvPr>
          <p:cNvCxnSpPr>
            <a:cxnSpLocks/>
            <a:stCxn id="118" idx="5"/>
            <a:endCxn id="122" idx="2"/>
          </p:cNvCxnSpPr>
          <p:nvPr/>
        </p:nvCxnSpPr>
        <p:spPr>
          <a:xfrm>
            <a:off x="4974991" y="4494508"/>
            <a:ext cx="45896" cy="31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AA441EF3-DBBC-4672-B952-AB1E53ED83DD}"/>
              </a:ext>
            </a:extLst>
          </p:cNvPr>
          <p:cNvCxnSpPr>
            <a:cxnSpLocks/>
            <a:stCxn id="122" idx="0"/>
            <a:endCxn id="148" idx="4"/>
          </p:cNvCxnSpPr>
          <p:nvPr/>
        </p:nvCxnSpPr>
        <p:spPr>
          <a:xfrm>
            <a:off x="5069723" y="4803943"/>
            <a:ext cx="552286" cy="52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6AF9CAA8-3EEF-4A36-BE94-D67317693C94}"/>
              </a:ext>
            </a:extLst>
          </p:cNvPr>
          <p:cNvCxnSpPr>
            <a:cxnSpLocks/>
            <a:stCxn id="127" idx="0"/>
            <a:endCxn id="126" idx="3"/>
          </p:cNvCxnSpPr>
          <p:nvPr/>
        </p:nvCxnSpPr>
        <p:spPr>
          <a:xfrm flipV="1">
            <a:off x="5978300" y="4742947"/>
            <a:ext cx="186720" cy="4045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3BA2B3B9-F667-45C9-99E9-9325314C770E}"/>
              </a:ext>
            </a:extLst>
          </p:cNvPr>
          <p:cNvCxnSpPr>
            <a:cxnSpLocks/>
            <a:stCxn id="127" idx="5"/>
            <a:endCxn id="124" idx="1"/>
          </p:cNvCxnSpPr>
          <p:nvPr/>
        </p:nvCxnSpPr>
        <p:spPr>
          <a:xfrm>
            <a:off x="5960358" y="5209107"/>
            <a:ext cx="330926" cy="608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>
            <a:extLst>
              <a:ext uri="{FF2B5EF4-FFF2-40B4-BE49-F238E27FC236}">
                <a16:creationId xmlns:a16="http://schemas.microsoft.com/office/drawing/2014/main" id="{F5CEBE60-34AC-4E32-9252-2F03DA3895AF}"/>
              </a:ext>
            </a:extLst>
          </p:cNvPr>
          <p:cNvCxnSpPr>
            <a:cxnSpLocks/>
            <a:stCxn id="122" idx="5"/>
            <a:endCxn id="123" idx="2"/>
          </p:cNvCxnSpPr>
          <p:nvPr/>
        </p:nvCxnSpPr>
        <p:spPr>
          <a:xfrm>
            <a:off x="5051781" y="4865574"/>
            <a:ext cx="402742" cy="8781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>
            <a:extLst>
              <a:ext uri="{FF2B5EF4-FFF2-40B4-BE49-F238E27FC236}">
                <a16:creationId xmlns:a16="http://schemas.microsoft.com/office/drawing/2014/main" id="{CFFC0ECF-66D3-4D09-A58A-116907BFA6F6}"/>
              </a:ext>
            </a:extLst>
          </p:cNvPr>
          <p:cNvCxnSpPr>
            <a:cxnSpLocks/>
            <a:stCxn id="148" idx="6"/>
            <a:endCxn id="127" idx="2"/>
          </p:cNvCxnSpPr>
          <p:nvPr/>
        </p:nvCxnSpPr>
        <p:spPr>
          <a:xfrm>
            <a:off x="5670843" y="4850864"/>
            <a:ext cx="258621" cy="301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>
            <a:extLst>
              <a:ext uri="{FF2B5EF4-FFF2-40B4-BE49-F238E27FC236}">
                <a16:creationId xmlns:a16="http://schemas.microsoft.com/office/drawing/2014/main" id="{79D9C67E-8914-40B6-ACA7-E1EC27E27BA6}"/>
              </a:ext>
            </a:extLst>
          </p:cNvPr>
          <p:cNvCxnSpPr>
            <a:cxnSpLocks/>
            <a:stCxn id="123" idx="7"/>
            <a:endCxn id="124" idx="3"/>
          </p:cNvCxnSpPr>
          <p:nvPr/>
        </p:nvCxnSpPr>
        <p:spPr>
          <a:xfrm>
            <a:off x="5516155" y="5761639"/>
            <a:ext cx="744391" cy="94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>
            <a:extLst>
              <a:ext uri="{FF2B5EF4-FFF2-40B4-BE49-F238E27FC236}">
                <a16:creationId xmlns:a16="http://schemas.microsoft.com/office/drawing/2014/main" id="{21517647-4048-41AC-BE52-681BEB0E4C82}"/>
              </a:ext>
            </a:extLst>
          </p:cNvPr>
          <p:cNvCxnSpPr>
            <a:cxnSpLocks/>
            <a:stCxn id="124" idx="7"/>
            <a:endCxn id="129" idx="4"/>
          </p:cNvCxnSpPr>
          <p:nvPr/>
        </p:nvCxnSpPr>
        <p:spPr>
          <a:xfrm flipV="1">
            <a:off x="6329609" y="5536400"/>
            <a:ext cx="555192" cy="3121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>
            <a:extLst>
              <a:ext uri="{FF2B5EF4-FFF2-40B4-BE49-F238E27FC236}">
                <a16:creationId xmlns:a16="http://schemas.microsoft.com/office/drawing/2014/main" id="{431CF5E8-4044-4A52-908E-3332B0D63766}"/>
              </a:ext>
            </a:extLst>
          </p:cNvPr>
          <p:cNvCxnSpPr>
            <a:cxnSpLocks/>
            <a:stCxn id="129" idx="0"/>
            <a:endCxn id="125" idx="4"/>
          </p:cNvCxnSpPr>
          <p:nvPr/>
        </p:nvCxnSpPr>
        <p:spPr>
          <a:xfrm flipV="1">
            <a:off x="6928271" y="4711057"/>
            <a:ext cx="101162" cy="771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>
            <a:extLst>
              <a:ext uri="{FF2B5EF4-FFF2-40B4-BE49-F238E27FC236}">
                <a16:creationId xmlns:a16="http://schemas.microsoft.com/office/drawing/2014/main" id="{B9061771-A1A7-459C-98D4-9A0ACB397E44}"/>
              </a:ext>
            </a:extLst>
          </p:cNvPr>
          <p:cNvCxnSpPr>
            <a:cxnSpLocks/>
            <a:stCxn id="125" idx="2"/>
            <a:endCxn id="126" idx="6"/>
          </p:cNvCxnSpPr>
          <p:nvPr/>
        </p:nvCxnSpPr>
        <p:spPr>
          <a:xfrm flipH="1">
            <a:off x="6228898" y="4678923"/>
            <a:ext cx="797004" cy="703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661AE161-2314-4E92-A87D-6E4DA2EC7379}"/>
              </a:ext>
            </a:extLst>
          </p:cNvPr>
          <p:cNvCxnSpPr>
            <a:cxnSpLocks/>
            <a:stCxn id="115" idx="5"/>
            <a:endCxn id="126" idx="1"/>
          </p:cNvCxnSpPr>
          <p:nvPr/>
        </p:nvCxnSpPr>
        <p:spPr>
          <a:xfrm flipH="1">
            <a:off x="6188197" y="4042097"/>
            <a:ext cx="310531" cy="65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椭圆 84">
            <a:extLst>
              <a:ext uri="{FF2B5EF4-FFF2-40B4-BE49-F238E27FC236}">
                <a16:creationId xmlns:a16="http://schemas.microsoft.com/office/drawing/2014/main" id="{92243EE1-A845-4987-8671-7662CBB656A9}"/>
              </a:ext>
            </a:extLst>
          </p:cNvPr>
          <p:cNvSpPr/>
          <p:nvPr/>
        </p:nvSpPr>
        <p:spPr>
          <a:xfrm rot="4134006">
            <a:off x="6078446" y="3917434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DED5E233-BF93-4EE1-AC5C-8170630C58BE}"/>
              </a:ext>
            </a:extLst>
          </p:cNvPr>
          <p:cNvSpPr/>
          <p:nvPr/>
        </p:nvSpPr>
        <p:spPr>
          <a:xfrm rot="2323849">
            <a:off x="6274701" y="348239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58F8D93C-6015-4080-95AD-93F6DCB1D4BE}"/>
              </a:ext>
            </a:extLst>
          </p:cNvPr>
          <p:cNvSpPr/>
          <p:nvPr/>
        </p:nvSpPr>
        <p:spPr>
          <a:xfrm rot="2323849">
            <a:off x="5303463" y="3769342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3A40E1F5-4A4F-4F01-8F5A-0FD830329E61}"/>
              </a:ext>
            </a:extLst>
          </p:cNvPr>
          <p:cNvSpPr/>
          <p:nvPr/>
        </p:nvSpPr>
        <p:spPr>
          <a:xfrm rot="2323849">
            <a:off x="5522625" y="4200359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1E73A1D1-5FF7-4554-AD8F-D27BF6CD5185}"/>
              </a:ext>
            </a:extLst>
          </p:cNvPr>
          <p:cNvSpPr/>
          <p:nvPr/>
        </p:nvSpPr>
        <p:spPr>
          <a:xfrm rot="2323849">
            <a:off x="6460195" y="3972826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D59F1F6A-F1A3-40D1-9729-0800B586E6B1}"/>
              </a:ext>
            </a:extLst>
          </p:cNvPr>
          <p:cNvSpPr/>
          <p:nvPr/>
        </p:nvSpPr>
        <p:spPr>
          <a:xfrm rot="2323849">
            <a:off x="5836054" y="4389209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E02791BE-9664-40B6-84AE-AAD3AF1B355F}"/>
              </a:ext>
            </a:extLst>
          </p:cNvPr>
          <p:cNvSpPr/>
          <p:nvPr/>
        </p:nvSpPr>
        <p:spPr>
          <a:xfrm rot="2323849">
            <a:off x="4936458" y="4425237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BCF0DCEF-6BC8-4DA0-B73A-459EDEB65732}"/>
              </a:ext>
            </a:extLst>
          </p:cNvPr>
          <p:cNvSpPr/>
          <p:nvPr/>
        </p:nvSpPr>
        <p:spPr>
          <a:xfrm rot="2323849">
            <a:off x="7041131" y="4431481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CFB6A513-E9EC-4080-A962-240FAD9678B1}"/>
              </a:ext>
            </a:extLst>
          </p:cNvPr>
          <p:cNvSpPr/>
          <p:nvPr/>
        </p:nvSpPr>
        <p:spPr>
          <a:xfrm rot="2323849">
            <a:off x="5806916" y="468432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960C89E0-6958-4662-ADAE-DDDA174AC004}"/>
              </a:ext>
            </a:extLst>
          </p:cNvPr>
          <p:cNvSpPr/>
          <p:nvPr/>
        </p:nvSpPr>
        <p:spPr>
          <a:xfrm rot="2323849">
            <a:off x="5013248" y="479630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0B1FE9D3-504B-4809-ACDF-2E61F2D5F137}"/>
              </a:ext>
            </a:extLst>
          </p:cNvPr>
          <p:cNvSpPr/>
          <p:nvPr/>
        </p:nvSpPr>
        <p:spPr>
          <a:xfrm rot="2323849">
            <a:off x="5446884" y="573069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77280672-2C26-4C23-AC8F-633AD2BC4126}"/>
              </a:ext>
            </a:extLst>
          </p:cNvPr>
          <p:cNvSpPr/>
          <p:nvPr/>
        </p:nvSpPr>
        <p:spPr>
          <a:xfrm rot="2323849">
            <a:off x="6260338" y="581756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30D49301-1727-4B78-85DE-310128F2A93E}"/>
              </a:ext>
            </a:extLst>
          </p:cNvPr>
          <p:cNvSpPr/>
          <p:nvPr/>
        </p:nvSpPr>
        <p:spPr>
          <a:xfrm rot="2323849">
            <a:off x="7020875" y="4670365"/>
            <a:ext cx="45719" cy="4571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A4790363-A68B-4202-BA19-36CF66B9C037}"/>
              </a:ext>
            </a:extLst>
          </p:cNvPr>
          <p:cNvSpPr/>
          <p:nvPr/>
        </p:nvSpPr>
        <p:spPr>
          <a:xfrm rot="1688907">
            <a:off x="6163528" y="4698137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4199A3B0-2F2B-48EB-BFDE-48198C31F51D}"/>
              </a:ext>
            </a:extLst>
          </p:cNvPr>
          <p:cNvSpPr/>
          <p:nvPr/>
        </p:nvSpPr>
        <p:spPr>
          <a:xfrm rot="2323849">
            <a:off x="5921825" y="5139836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7F27322A-E57C-4DB2-99E0-309ABE61D6E9}"/>
              </a:ext>
            </a:extLst>
          </p:cNvPr>
          <p:cNvSpPr/>
          <p:nvPr/>
        </p:nvSpPr>
        <p:spPr>
          <a:xfrm rot="2323849">
            <a:off x="6871796" y="547456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6C56EF20-31E4-4B50-A182-9160BE17846F}"/>
              </a:ext>
            </a:extLst>
          </p:cNvPr>
          <p:cNvSpPr/>
          <p:nvPr/>
        </p:nvSpPr>
        <p:spPr>
          <a:xfrm rot="2323849">
            <a:off x="6353049" y="5184759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9EEA43CB-2DE7-4396-BD38-174973362EEF}"/>
              </a:ext>
            </a:extLst>
          </p:cNvPr>
          <p:cNvSpPr/>
          <p:nvPr/>
        </p:nvSpPr>
        <p:spPr>
          <a:xfrm rot="2323849">
            <a:off x="5694829" y="5275892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3E0F0DA8-4E72-40D1-8EDD-804E540E3249}"/>
              </a:ext>
            </a:extLst>
          </p:cNvPr>
          <p:cNvSpPr/>
          <p:nvPr/>
        </p:nvSpPr>
        <p:spPr>
          <a:xfrm rot="2323849">
            <a:off x="6345447" y="4221197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376BEC53-87C3-4CD3-B89A-4CEED3A38EC9}"/>
              </a:ext>
            </a:extLst>
          </p:cNvPr>
          <p:cNvSpPr/>
          <p:nvPr/>
        </p:nvSpPr>
        <p:spPr>
          <a:xfrm rot="2323849">
            <a:off x="5609004" y="4794389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" name="文本框 349">
            <a:extLst>
              <a:ext uri="{FF2B5EF4-FFF2-40B4-BE49-F238E27FC236}">
                <a16:creationId xmlns:a16="http://schemas.microsoft.com/office/drawing/2014/main" id="{D8C1EA56-F2CB-454E-B562-6C0C44A1953C}"/>
              </a:ext>
            </a:extLst>
          </p:cNvPr>
          <p:cNvSpPr txBox="1"/>
          <p:nvPr/>
        </p:nvSpPr>
        <p:spPr>
          <a:xfrm>
            <a:off x="1818505" y="2682346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2D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2BEF83AD-8F3E-440D-AE5B-78D915F9BD59}"/>
              </a:ext>
            </a:extLst>
          </p:cNvPr>
          <p:cNvCxnSpPr>
            <a:cxnSpLocks/>
          </p:cNvCxnSpPr>
          <p:nvPr/>
        </p:nvCxnSpPr>
        <p:spPr>
          <a:xfrm flipH="1">
            <a:off x="2466118" y="4042097"/>
            <a:ext cx="1064482" cy="60442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F5938D99-41C1-42BE-81E0-17B72E0BF11F}"/>
              </a:ext>
            </a:extLst>
          </p:cNvPr>
          <p:cNvSpPr/>
          <p:nvPr/>
        </p:nvSpPr>
        <p:spPr>
          <a:xfrm>
            <a:off x="1161762" y="3351027"/>
            <a:ext cx="2591889" cy="2591889"/>
          </a:xfrm>
          <a:prstGeom prst="ellipse">
            <a:avLst/>
          </a:prstGeom>
          <a:noFill/>
          <a:ln w="3810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E401A3FB-8812-4460-9CDF-6AE1BDF5E97B}"/>
              </a:ext>
            </a:extLst>
          </p:cNvPr>
          <p:cNvCxnSpPr>
            <a:cxnSpLocks/>
          </p:cNvCxnSpPr>
          <p:nvPr/>
        </p:nvCxnSpPr>
        <p:spPr>
          <a:xfrm flipH="1">
            <a:off x="2466118" y="4375113"/>
            <a:ext cx="1204182" cy="271406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FE2865F0-55E7-4F50-A29D-6F63FCCB9A09}"/>
              </a:ext>
            </a:extLst>
          </p:cNvPr>
          <p:cNvCxnSpPr>
            <a:cxnSpLocks/>
          </p:cNvCxnSpPr>
          <p:nvPr/>
        </p:nvCxnSpPr>
        <p:spPr>
          <a:xfrm flipH="1" flipV="1">
            <a:off x="2480325" y="4669590"/>
            <a:ext cx="777225" cy="98191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D082E745-A3AD-4B8C-8F1C-F675189B4BCE}"/>
              </a:ext>
            </a:extLst>
          </p:cNvPr>
          <p:cNvCxnSpPr>
            <a:cxnSpLocks/>
          </p:cNvCxnSpPr>
          <p:nvPr/>
        </p:nvCxnSpPr>
        <p:spPr>
          <a:xfrm flipV="1">
            <a:off x="1936750" y="4678959"/>
            <a:ext cx="520956" cy="1112241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61E79C1E-B79E-46AA-93FC-890188457B13}"/>
              </a:ext>
            </a:extLst>
          </p:cNvPr>
          <p:cNvCxnSpPr>
            <a:cxnSpLocks/>
          </p:cNvCxnSpPr>
          <p:nvPr/>
        </p:nvCxnSpPr>
        <p:spPr>
          <a:xfrm flipV="1">
            <a:off x="1327150" y="4669590"/>
            <a:ext cx="1107937" cy="592206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333068EB-9CD9-442B-97AA-151A6ABFB9E1}"/>
              </a:ext>
            </a:extLst>
          </p:cNvPr>
          <p:cNvCxnSpPr>
            <a:cxnSpLocks/>
          </p:cNvCxnSpPr>
          <p:nvPr/>
        </p:nvCxnSpPr>
        <p:spPr>
          <a:xfrm flipV="1">
            <a:off x="1290638" y="4646519"/>
            <a:ext cx="1175480" cy="538448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A8678F60-1A83-4F90-86F1-D411C4E3EF32}"/>
              </a:ext>
            </a:extLst>
          </p:cNvPr>
          <p:cNvCxnSpPr>
            <a:cxnSpLocks/>
          </p:cNvCxnSpPr>
          <p:nvPr/>
        </p:nvCxnSpPr>
        <p:spPr>
          <a:xfrm>
            <a:off x="1892300" y="3520923"/>
            <a:ext cx="542787" cy="110342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2EED6EA2-1799-4C53-B7D5-786E293FD5A9}"/>
              </a:ext>
            </a:extLst>
          </p:cNvPr>
          <p:cNvCxnSpPr>
            <a:cxnSpLocks/>
          </p:cNvCxnSpPr>
          <p:nvPr/>
        </p:nvCxnSpPr>
        <p:spPr>
          <a:xfrm flipH="1">
            <a:off x="2480325" y="3429000"/>
            <a:ext cx="193025" cy="119535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36858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>
            <a:extLst>
              <a:ext uri="{FF2B5EF4-FFF2-40B4-BE49-F238E27FC236}">
                <a16:creationId xmlns:a16="http://schemas.microsoft.com/office/drawing/2014/main" id="{8CA04909-3840-4AE5-B893-D521DCFBE5D8}"/>
              </a:ext>
            </a:extLst>
          </p:cNvPr>
          <p:cNvSpPr/>
          <p:nvPr/>
        </p:nvSpPr>
        <p:spPr>
          <a:xfrm>
            <a:off x="4761677" y="3351027"/>
            <a:ext cx="2732332" cy="2591889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20000"/>
                </a:schemeClr>
              </a:gs>
              <a:gs pos="44000">
                <a:schemeClr val="bg1">
                  <a:alpha val="20000"/>
                </a:schemeClr>
              </a:gs>
              <a:gs pos="0">
                <a:srgbClr val="D24C4C">
                  <a:alpha val="20000"/>
                </a:srgbClr>
              </a:gs>
              <a:gs pos="100000">
                <a:srgbClr val="915C9A">
                  <a:alpha val="20000"/>
                </a:srgbClr>
              </a:gs>
            </a:gsLst>
            <a:lin ang="2700000" scaled="1"/>
            <a:tileRect/>
          </a:gradFill>
          <a:ln w="3175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E0C2DF-58A8-43FA-9A41-91B56E026637}"/>
              </a:ext>
            </a:extLst>
          </p:cNvPr>
          <p:cNvCxnSpPr>
            <a:cxnSpLocks/>
            <a:stCxn id="112" idx="7"/>
            <a:endCxn id="85" idx="4"/>
          </p:cNvCxnSpPr>
          <p:nvPr/>
        </p:nvCxnSpPr>
        <p:spPr>
          <a:xfrm flipV="1">
            <a:off x="5537889" y="3656989"/>
            <a:ext cx="353084" cy="2765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D968A3BD-3902-48D1-BE95-F813F2415A32}"/>
              </a:ext>
            </a:extLst>
          </p:cNvPr>
          <p:cNvCxnSpPr>
            <a:cxnSpLocks/>
            <a:stCxn id="85" idx="7"/>
            <a:endCxn id="91" idx="3"/>
          </p:cNvCxnSpPr>
          <p:nvPr/>
        </p:nvCxnSpPr>
        <p:spPr>
          <a:xfrm flipV="1">
            <a:off x="5955144" y="3589737"/>
            <a:ext cx="502024" cy="688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0AC84718-13C0-4961-97E5-C061776B9349}"/>
              </a:ext>
            </a:extLst>
          </p:cNvPr>
          <p:cNvCxnSpPr>
            <a:cxnSpLocks/>
            <a:stCxn id="91" idx="5"/>
            <a:endCxn id="119" idx="2"/>
          </p:cNvCxnSpPr>
          <p:nvPr/>
        </p:nvCxnSpPr>
        <p:spPr>
          <a:xfrm>
            <a:off x="6495493" y="3620475"/>
            <a:ext cx="679056" cy="69001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>
            <a:extLst>
              <a:ext uri="{FF2B5EF4-FFF2-40B4-BE49-F238E27FC236}">
                <a16:creationId xmlns:a16="http://schemas.microsoft.com/office/drawing/2014/main" id="{6066CA9A-C890-4A8F-B1D9-34A37EFB0467}"/>
              </a:ext>
            </a:extLst>
          </p:cNvPr>
          <p:cNvCxnSpPr>
            <a:cxnSpLocks/>
            <a:stCxn id="119" idx="5"/>
            <a:endCxn id="125" idx="1"/>
          </p:cNvCxnSpPr>
          <p:nvPr/>
        </p:nvCxnSpPr>
        <p:spPr>
          <a:xfrm>
            <a:off x="7205443" y="4366752"/>
            <a:ext cx="174745" cy="5008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>
            <a:extLst>
              <a:ext uri="{FF2B5EF4-FFF2-40B4-BE49-F238E27FC236}">
                <a16:creationId xmlns:a16="http://schemas.microsoft.com/office/drawing/2014/main" id="{BCB39E39-03E8-41C4-9409-8D06D24BCBEA}"/>
              </a:ext>
            </a:extLst>
          </p:cNvPr>
          <p:cNvCxnSpPr>
            <a:cxnSpLocks/>
            <a:stCxn id="85" idx="5"/>
            <a:endCxn id="116" idx="1"/>
          </p:cNvCxnSpPr>
          <p:nvPr/>
        </p:nvCxnSpPr>
        <p:spPr>
          <a:xfrm flipH="1">
            <a:off x="5798756" y="3676243"/>
            <a:ext cx="110553" cy="60202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>
            <a:extLst>
              <a:ext uri="{FF2B5EF4-FFF2-40B4-BE49-F238E27FC236}">
                <a16:creationId xmlns:a16="http://schemas.microsoft.com/office/drawing/2014/main" id="{F8F8F1F0-B6C6-4DFF-BC2F-AB924EB26C83}"/>
              </a:ext>
            </a:extLst>
          </p:cNvPr>
          <p:cNvCxnSpPr>
            <a:cxnSpLocks/>
            <a:stCxn id="118" idx="6"/>
            <a:endCxn id="121" idx="2"/>
          </p:cNvCxnSpPr>
          <p:nvPr/>
        </p:nvCxnSpPr>
        <p:spPr>
          <a:xfrm>
            <a:off x="4986226" y="4243229"/>
            <a:ext cx="828329" cy="4541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>
            <a:extLst>
              <a:ext uri="{FF2B5EF4-FFF2-40B4-BE49-F238E27FC236}">
                <a16:creationId xmlns:a16="http://schemas.microsoft.com/office/drawing/2014/main" id="{F884FE17-D089-44D8-9895-3CBC1D81D172}"/>
              </a:ext>
            </a:extLst>
          </p:cNvPr>
          <p:cNvCxnSpPr>
            <a:cxnSpLocks/>
            <a:stCxn id="121" idx="0"/>
            <a:endCxn id="116" idx="3"/>
          </p:cNvCxnSpPr>
          <p:nvPr/>
        </p:nvCxnSpPr>
        <p:spPr>
          <a:xfrm flipH="1" flipV="1">
            <a:off x="5768018" y="4316589"/>
            <a:ext cx="95373" cy="3753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6C9A1EFB-737B-458B-A98E-C37CFBBCF892}"/>
              </a:ext>
            </a:extLst>
          </p:cNvPr>
          <p:cNvCxnSpPr>
            <a:cxnSpLocks/>
            <a:stCxn id="116" idx="6"/>
            <a:endCxn id="147" idx="3"/>
          </p:cNvCxnSpPr>
          <p:nvPr/>
        </p:nvCxnSpPr>
        <p:spPr>
          <a:xfrm flipV="1">
            <a:off x="5829649" y="4159598"/>
            <a:ext cx="604211" cy="1749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>
            <a:extLst>
              <a:ext uri="{FF2B5EF4-FFF2-40B4-BE49-F238E27FC236}">
                <a16:creationId xmlns:a16="http://schemas.microsoft.com/office/drawing/2014/main" id="{4795FD7F-0B27-4FEA-91C0-FFB8D56E61A3}"/>
              </a:ext>
            </a:extLst>
          </p:cNvPr>
          <p:cNvCxnSpPr>
            <a:cxnSpLocks/>
            <a:stCxn id="147" idx="7"/>
            <a:endCxn id="119" idx="4"/>
          </p:cNvCxnSpPr>
          <p:nvPr/>
        </p:nvCxnSpPr>
        <p:spPr>
          <a:xfrm>
            <a:off x="6502923" y="4152011"/>
            <a:ext cx="676992" cy="2073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>
            <a:extLst>
              <a:ext uri="{FF2B5EF4-FFF2-40B4-BE49-F238E27FC236}">
                <a16:creationId xmlns:a16="http://schemas.microsoft.com/office/drawing/2014/main" id="{A6C60A9C-9997-49B0-A162-68B5DB9C80C7}"/>
              </a:ext>
            </a:extLst>
          </p:cNvPr>
          <p:cNvCxnSpPr>
            <a:cxnSpLocks/>
            <a:stCxn id="121" idx="5"/>
            <a:endCxn id="146" idx="2"/>
          </p:cNvCxnSpPr>
          <p:nvPr/>
        </p:nvCxnSpPr>
        <p:spPr>
          <a:xfrm flipH="1">
            <a:off x="5702468" y="4753596"/>
            <a:ext cx="142981" cy="5353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>
            <a:extLst>
              <a:ext uri="{FF2B5EF4-FFF2-40B4-BE49-F238E27FC236}">
                <a16:creationId xmlns:a16="http://schemas.microsoft.com/office/drawing/2014/main" id="{77A03714-F7F3-4AB6-AE77-BA2478D46DEE}"/>
              </a:ext>
            </a:extLst>
          </p:cNvPr>
          <p:cNvCxnSpPr>
            <a:cxnSpLocks/>
            <a:stCxn id="146" idx="7"/>
            <a:endCxn id="145" idx="3"/>
          </p:cNvCxnSpPr>
          <p:nvPr/>
        </p:nvCxnSpPr>
        <p:spPr>
          <a:xfrm>
            <a:off x="5764100" y="5306838"/>
            <a:ext cx="469267" cy="2275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2DCA6CFA-73B9-405F-B0DC-215173F07AF3}"/>
              </a:ext>
            </a:extLst>
          </p:cNvPr>
          <p:cNvCxnSpPr>
            <a:cxnSpLocks/>
            <a:stCxn id="147" idx="5"/>
            <a:endCxn id="145" idx="1"/>
          </p:cNvCxnSpPr>
          <p:nvPr/>
        </p:nvCxnSpPr>
        <p:spPr>
          <a:xfrm flipH="1">
            <a:off x="6264105" y="4190336"/>
            <a:ext cx="208080" cy="13057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334CD9A8-BCE5-49C1-852A-DE2F60564403}"/>
              </a:ext>
            </a:extLst>
          </p:cNvPr>
          <p:cNvCxnSpPr>
            <a:cxnSpLocks/>
            <a:stCxn id="123" idx="1"/>
            <a:endCxn id="146" idx="4"/>
          </p:cNvCxnSpPr>
          <p:nvPr/>
        </p:nvCxnSpPr>
        <p:spPr>
          <a:xfrm flipV="1">
            <a:off x="5477325" y="5337732"/>
            <a:ext cx="230509" cy="20088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D9A15886-BC8E-4E03-A0E3-D8503C2B0B42}"/>
              </a:ext>
            </a:extLst>
          </p:cNvPr>
          <p:cNvCxnSpPr>
            <a:cxnSpLocks/>
            <a:stCxn id="145" idx="6"/>
            <a:endCxn id="129" idx="2"/>
          </p:cNvCxnSpPr>
          <p:nvPr/>
        </p:nvCxnSpPr>
        <p:spPr>
          <a:xfrm flipV="1">
            <a:off x="6294998" y="5244569"/>
            <a:ext cx="573175" cy="3077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Signal Generation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/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Finding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spherical codes in a (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)-dimensional space where the minimal pairwise angle of the vectors is maximized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blipFill>
                <a:blip r:embed="rId4"/>
                <a:stretch>
                  <a:fillRect l="-884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文本框 171">
            <a:extLst>
              <a:ext uri="{FF2B5EF4-FFF2-40B4-BE49-F238E27FC236}">
                <a16:creationId xmlns:a16="http://schemas.microsoft.com/office/drawing/2014/main" id="{A8305397-44CD-4A55-8072-CC307BE26389}"/>
              </a:ext>
            </a:extLst>
          </p:cNvPr>
          <p:cNvSpPr txBox="1"/>
          <p:nvPr/>
        </p:nvSpPr>
        <p:spPr>
          <a:xfrm>
            <a:off x="5432788" y="2689180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3D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ACDD3960-1B57-439A-8806-21D402D8EDAC}"/>
              </a:ext>
            </a:extLst>
          </p:cNvPr>
          <p:cNvSpPr txBox="1"/>
          <p:nvPr/>
        </p:nvSpPr>
        <p:spPr>
          <a:xfrm>
            <a:off x="8855964" y="2689180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(L-1)-D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iconfont-11253-5330515">
            <a:extLst>
              <a:ext uri="{FF2B5EF4-FFF2-40B4-BE49-F238E27FC236}">
                <a16:creationId xmlns:a16="http://schemas.microsoft.com/office/drawing/2014/main" id="{2660028B-FD58-4790-A359-4F2B3A733FC9}"/>
              </a:ext>
            </a:extLst>
          </p:cNvPr>
          <p:cNvSpPr/>
          <p:nvPr/>
        </p:nvSpPr>
        <p:spPr>
          <a:xfrm>
            <a:off x="9528731" y="4196205"/>
            <a:ext cx="440913" cy="609685"/>
          </a:xfrm>
          <a:custGeom>
            <a:avLst/>
            <a:gdLst>
              <a:gd name="T0" fmla="*/ 7232 w 7232"/>
              <a:gd name="T1" fmla="*/ 3121 h 10000"/>
              <a:gd name="T2" fmla="*/ 7111 w 7232"/>
              <a:gd name="T3" fmla="*/ 3910 h 10000"/>
              <a:gd name="T4" fmla="*/ 6839 w 7232"/>
              <a:gd name="T5" fmla="*/ 4509 h 10000"/>
              <a:gd name="T6" fmla="*/ 6407 w 7232"/>
              <a:gd name="T7" fmla="*/ 4974 h 10000"/>
              <a:gd name="T8" fmla="*/ 5959 w 7232"/>
              <a:gd name="T9" fmla="*/ 5314 h 10000"/>
              <a:gd name="T10" fmla="*/ 5482 w 7232"/>
              <a:gd name="T11" fmla="*/ 5591 h 10000"/>
              <a:gd name="T12" fmla="*/ 4946 w 7232"/>
              <a:gd name="T13" fmla="*/ 6099 h 10000"/>
              <a:gd name="T14" fmla="*/ 4731 w 7232"/>
              <a:gd name="T15" fmla="*/ 6624 h 10000"/>
              <a:gd name="T16" fmla="*/ 4637 w 7232"/>
              <a:gd name="T17" fmla="*/ 6879 h 10000"/>
              <a:gd name="T18" fmla="*/ 4418 w 7232"/>
              <a:gd name="T19" fmla="*/ 7000 h 10000"/>
              <a:gd name="T20" fmla="*/ 2543 w 7232"/>
              <a:gd name="T21" fmla="*/ 7000 h 10000"/>
              <a:gd name="T22" fmla="*/ 2345 w 7232"/>
              <a:gd name="T23" fmla="*/ 6855 h 10000"/>
              <a:gd name="T24" fmla="*/ 2262 w 7232"/>
              <a:gd name="T25" fmla="*/ 6563 h 10000"/>
              <a:gd name="T26" fmla="*/ 2262 w 7232"/>
              <a:gd name="T27" fmla="*/ 6213 h 10000"/>
              <a:gd name="T28" fmla="*/ 2770 w 7232"/>
              <a:gd name="T29" fmla="*/ 4990 h 10000"/>
              <a:gd name="T30" fmla="*/ 3887 w 7232"/>
              <a:gd name="T31" fmla="*/ 4141 h 10000"/>
              <a:gd name="T32" fmla="*/ 4543 w 7232"/>
              <a:gd name="T33" fmla="*/ 3704 h 10000"/>
              <a:gd name="T34" fmla="*/ 4740 w 7232"/>
              <a:gd name="T35" fmla="*/ 3110 h 10000"/>
              <a:gd name="T36" fmla="*/ 4376 w 7232"/>
              <a:gd name="T37" fmla="*/ 2531 h 10000"/>
              <a:gd name="T38" fmla="*/ 3536 w 7232"/>
              <a:gd name="T39" fmla="*/ 2281 h 10000"/>
              <a:gd name="T40" fmla="*/ 2691 w 7232"/>
              <a:gd name="T41" fmla="*/ 2508 h 10000"/>
              <a:gd name="T42" fmla="*/ 1855 w 7232"/>
              <a:gd name="T43" fmla="*/ 3406 h 10000"/>
              <a:gd name="T44" fmla="*/ 1614 w 7232"/>
              <a:gd name="T45" fmla="*/ 3531 h 10000"/>
              <a:gd name="T46" fmla="*/ 1417 w 7232"/>
              <a:gd name="T47" fmla="*/ 3469 h 10000"/>
              <a:gd name="T48" fmla="*/ 135 w 7232"/>
              <a:gd name="T49" fmla="*/ 2493 h 10000"/>
              <a:gd name="T50" fmla="*/ 14 w 7232"/>
              <a:gd name="T51" fmla="*/ 2296 h 10000"/>
              <a:gd name="T52" fmla="*/ 56 w 7232"/>
              <a:gd name="T53" fmla="*/ 2078 h 10000"/>
              <a:gd name="T54" fmla="*/ 3684 w 7232"/>
              <a:gd name="T55" fmla="*/ 0 h 10000"/>
              <a:gd name="T56" fmla="*/ 4942 w 7232"/>
              <a:gd name="T57" fmla="*/ 241 h 10000"/>
              <a:gd name="T58" fmla="*/ 6084 w 7232"/>
              <a:gd name="T59" fmla="*/ 890 h 10000"/>
              <a:gd name="T60" fmla="*/ 6912 w 7232"/>
              <a:gd name="T61" fmla="*/ 1886 h 10000"/>
              <a:gd name="T62" fmla="*/ 7232 w 7232"/>
              <a:gd name="T63" fmla="*/ 3121 h 10000"/>
              <a:gd name="T64" fmla="*/ 4764 w 7232"/>
              <a:gd name="T65" fmla="*/ 7813 h 10000"/>
              <a:gd name="T66" fmla="*/ 4764 w 7232"/>
              <a:gd name="T67" fmla="*/ 9688 h 10000"/>
              <a:gd name="T68" fmla="*/ 4670 w 7232"/>
              <a:gd name="T69" fmla="*/ 9906 h 10000"/>
              <a:gd name="T70" fmla="*/ 4451 w 7232"/>
              <a:gd name="T71" fmla="*/ 10000 h 10000"/>
              <a:gd name="T72" fmla="*/ 2575 w 7232"/>
              <a:gd name="T73" fmla="*/ 10000 h 10000"/>
              <a:gd name="T74" fmla="*/ 2356 w 7232"/>
              <a:gd name="T75" fmla="*/ 9906 h 10000"/>
              <a:gd name="T76" fmla="*/ 2262 w 7232"/>
              <a:gd name="T77" fmla="*/ 9688 h 10000"/>
              <a:gd name="T78" fmla="*/ 2262 w 7232"/>
              <a:gd name="T79" fmla="*/ 7813 h 10000"/>
              <a:gd name="T80" fmla="*/ 2356 w 7232"/>
              <a:gd name="T81" fmla="*/ 7594 h 10000"/>
              <a:gd name="T82" fmla="*/ 2575 w 7232"/>
              <a:gd name="T83" fmla="*/ 7500 h 10000"/>
              <a:gd name="T84" fmla="*/ 4451 w 7232"/>
              <a:gd name="T85" fmla="*/ 7500 h 10000"/>
              <a:gd name="T86" fmla="*/ 4670 w 7232"/>
              <a:gd name="T87" fmla="*/ 7594 h 10000"/>
              <a:gd name="T88" fmla="*/ 4764 w 7232"/>
              <a:gd name="T89" fmla="*/ 7813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32" h="10000">
                <a:moveTo>
                  <a:pt x="7232" y="3121"/>
                </a:moveTo>
                <a:cubicBezTo>
                  <a:pt x="7232" y="3403"/>
                  <a:pt x="7191" y="3665"/>
                  <a:pt x="7111" y="3910"/>
                </a:cubicBezTo>
                <a:cubicBezTo>
                  <a:pt x="7031" y="4155"/>
                  <a:pt x="6939" y="4354"/>
                  <a:pt x="6839" y="4509"/>
                </a:cubicBezTo>
                <a:cubicBezTo>
                  <a:pt x="6736" y="4664"/>
                  <a:pt x="6594" y="4818"/>
                  <a:pt x="6407" y="4974"/>
                </a:cubicBezTo>
                <a:cubicBezTo>
                  <a:pt x="6221" y="5130"/>
                  <a:pt x="6072" y="5244"/>
                  <a:pt x="5959" y="5314"/>
                </a:cubicBezTo>
                <a:cubicBezTo>
                  <a:pt x="5844" y="5385"/>
                  <a:pt x="5686" y="5476"/>
                  <a:pt x="5482" y="5591"/>
                </a:cubicBezTo>
                <a:cubicBezTo>
                  <a:pt x="5268" y="5711"/>
                  <a:pt x="5090" y="5880"/>
                  <a:pt x="4946" y="6099"/>
                </a:cubicBezTo>
                <a:cubicBezTo>
                  <a:pt x="4804" y="6318"/>
                  <a:pt x="4731" y="6491"/>
                  <a:pt x="4731" y="6624"/>
                </a:cubicBezTo>
                <a:cubicBezTo>
                  <a:pt x="4731" y="6713"/>
                  <a:pt x="4700" y="6796"/>
                  <a:pt x="4637" y="6879"/>
                </a:cubicBezTo>
                <a:cubicBezTo>
                  <a:pt x="4575" y="6959"/>
                  <a:pt x="4502" y="7000"/>
                  <a:pt x="4418" y="7000"/>
                </a:cubicBezTo>
                <a:lnTo>
                  <a:pt x="2543" y="7000"/>
                </a:lnTo>
                <a:cubicBezTo>
                  <a:pt x="2465" y="7000"/>
                  <a:pt x="2398" y="6953"/>
                  <a:pt x="2345" y="6855"/>
                </a:cubicBezTo>
                <a:cubicBezTo>
                  <a:pt x="2291" y="6758"/>
                  <a:pt x="2262" y="6661"/>
                  <a:pt x="2262" y="6563"/>
                </a:cubicBezTo>
                <a:lnTo>
                  <a:pt x="2262" y="6213"/>
                </a:lnTo>
                <a:cubicBezTo>
                  <a:pt x="2262" y="5780"/>
                  <a:pt x="2431" y="5373"/>
                  <a:pt x="2770" y="4990"/>
                </a:cubicBezTo>
                <a:cubicBezTo>
                  <a:pt x="3109" y="4608"/>
                  <a:pt x="3481" y="4324"/>
                  <a:pt x="3887" y="4141"/>
                </a:cubicBezTo>
                <a:cubicBezTo>
                  <a:pt x="4195" y="4000"/>
                  <a:pt x="4414" y="3855"/>
                  <a:pt x="4543" y="3704"/>
                </a:cubicBezTo>
                <a:cubicBezTo>
                  <a:pt x="4673" y="3553"/>
                  <a:pt x="4740" y="3355"/>
                  <a:pt x="4740" y="3110"/>
                </a:cubicBezTo>
                <a:cubicBezTo>
                  <a:pt x="4740" y="2891"/>
                  <a:pt x="4618" y="2699"/>
                  <a:pt x="4376" y="2531"/>
                </a:cubicBezTo>
                <a:cubicBezTo>
                  <a:pt x="4135" y="2365"/>
                  <a:pt x="3854" y="2281"/>
                  <a:pt x="3536" y="2281"/>
                </a:cubicBezTo>
                <a:cubicBezTo>
                  <a:pt x="3197" y="2281"/>
                  <a:pt x="2916" y="2356"/>
                  <a:pt x="2691" y="2508"/>
                </a:cubicBezTo>
                <a:cubicBezTo>
                  <a:pt x="2509" y="2638"/>
                  <a:pt x="2229" y="2939"/>
                  <a:pt x="1855" y="3406"/>
                </a:cubicBezTo>
                <a:cubicBezTo>
                  <a:pt x="1787" y="3490"/>
                  <a:pt x="1707" y="3531"/>
                  <a:pt x="1614" y="3531"/>
                </a:cubicBezTo>
                <a:cubicBezTo>
                  <a:pt x="1551" y="3531"/>
                  <a:pt x="1485" y="3510"/>
                  <a:pt x="1417" y="3469"/>
                </a:cubicBezTo>
                <a:lnTo>
                  <a:pt x="135" y="2493"/>
                </a:lnTo>
                <a:cubicBezTo>
                  <a:pt x="67" y="2440"/>
                  <a:pt x="26" y="2376"/>
                  <a:pt x="14" y="2296"/>
                </a:cubicBezTo>
                <a:cubicBezTo>
                  <a:pt x="0" y="2218"/>
                  <a:pt x="15" y="2145"/>
                  <a:pt x="56" y="2078"/>
                </a:cubicBezTo>
                <a:cubicBezTo>
                  <a:pt x="890" y="694"/>
                  <a:pt x="2100" y="0"/>
                  <a:pt x="3684" y="0"/>
                </a:cubicBezTo>
                <a:cubicBezTo>
                  <a:pt x="4101" y="0"/>
                  <a:pt x="4520" y="80"/>
                  <a:pt x="4942" y="241"/>
                </a:cubicBezTo>
                <a:cubicBezTo>
                  <a:pt x="5365" y="403"/>
                  <a:pt x="5745" y="619"/>
                  <a:pt x="6084" y="890"/>
                </a:cubicBezTo>
                <a:cubicBezTo>
                  <a:pt x="6422" y="1161"/>
                  <a:pt x="6699" y="1494"/>
                  <a:pt x="6912" y="1886"/>
                </a:cubicBezTo>
                <a:cubicBezTo>
                  <a:pt x="7126" y="2276"/>
                  <a:pt x="7232" y="2690"/>
                  <a:pt x="7232" y="3121"/>
                </a:cubicBezTo>
                <a:close/>
                <a:moveTo>
                  <a:pt x="4764" y="7813"/>
                </a:moveTo>
                <a:lnTo>
                  <a:pt x="4764" y="9688"/>
                </a:lnTo>
                <a:cubicBezTo>
                  <a:pt x="4764" y="9771"/>
                  <a:pt x="4732" y="9844"/>
                  <a:pt x="4670" y="9906"/>
                </a:cubicBezTo>
                <a:cubicBezTo>
                  <a:pt x="4607" y="9969"/>
                  <a:pt x="4535" y="10000"/>
                  <a:pt x="4451" y="10000"/>
                </a:cubicBezTo>
                <a:lnTo>
                  <a:pt x="2575" y="10000"/>
                </a:lnTo>
                <a:cubicBezTo>
                  <a:pt x="2491" y="10000"/>
                  <a:pt x="2419" y="9969"/>
                  <a:pt x="2356" y="9906"/>
                </a:cubicBezTo>
                <a:cubicBezTo>
                  <a:pt x="2294" y="9844"/>
                  <a:pt x="2262" y="9771"/>
                  <a:pt x="2262" y="9688"/>
                </a:cubicBezTo>
                <a:lnTo>
                  <a:pt x="2262" y="7813"/>
                </a:lnTo>
                <a:cubicBezTo>
                  <a:pt x="2262" y="7729"/>
                  <a:pt x="2294" y="7656"/>
                  <a:pt x="2356" y="7594"/>
                </a:cubicBezTo>
                <a:cubicBezTo>
                  <a:pt x="2419" y="7531"/>
                  <a:pt x="2491" y="7500"/>
                  <a:pt x="2575" y="7500"/>
                </a:cubicBezTo>
                <a:lnTo>
                  <a:pt x="4451" y="7500"/>
                </a:lnTo>
                <a:cubicBezTo>
                  <a:pt x="4535" y="7500"/>
                  <a:pt x="4607" y="7531"/>
                  <a:pt x="4670" y="7594"/>
                </a:cubicBezTo>
                <a:cubicBezTo>
                  <a:pt x="4732" y="7656"/>
                  <a:pt x="4764" y="7728"/>
                  <a:pt x="4764" y="7813"/>
                </a:cubicBezTo>
                <a:close/>
              </a:path>
            </a:pathLst>
          </a:cu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7CA2FBC-4328-4030-BCCE-E0E1FBCB2B42}"/>
              </a:ext>
            </a:extLst>
          </p:cNvPr>
          <p:cNvSpPr/>
          <p:nvPr/>
        </p:nvSpPr>
        <p:spPr>
          <a:xfrm>
            <a:off x="8258627" y="3333687"/>
            <a:ext cx="3048000" cy="245751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2BD6C94-AA63-43B4-A1E5-2B9CA72D60E1}"/>
              </a:ext>
            </a:extLst>
          </p:cNvPr>
          <p:cNvSpPr txBox="1"/>
          <p:nvPr/>
        </p:nvSpPr>
        <p:spPr>
          <a:xfrm>
            <a:off x="8217133" y="3612243"/>
            <a:ext cx="3226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with a </a:t>
            </a:r>
            <a:r>
              <a:rPr lang="zh-CN" altLang="en-US" sz="2400" b="1" i="1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vectors 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861FC46-6E2C-434A-83E4-737C2EABE974}"/>
              </a:ext>
            </a:extLst>
          </p:cNvPr>
          <p:cNvCxnSpPr/>
          <p:nvPr/>
        </p:nvCxnSpPr>
        <p:spPr>
          <a:xfrm>
            <a:off x="9830323" y="4508811"/>
            <a:ext cx="0" cy="4205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文本框 174">
            <a:extLst>
              <a:ext uri="{FF2B5EF4-FFF2-40B4-BE49-F238E27FC236}">
                <a16:creationId xmlns:a16="http://schemas.microsoft.com/office/drawing/2014/main" id="{768C02CD-43DF-4B27-8D6F-2AEA809DB22D}"/>
              </a:ext>
            </a:extLst>
          </p:cNvPr>
          <p:cNvSpPr txBox="1"/>
          <p:nvPr/>
        </p:nvSpPr>
        <p:spPr>
          <a:xfrm>
            <a:off x="7895854" y="5021918"/>
            <a:ext cx="4042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Iteratively splay the vector pairs with small angels</a:t>
            </a:r>
          </a:p>
        </p:txBody>
      </p: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F74D6802-A245-4F26-846F-619167D94C66}"/>
              </a:ext>
            </a:extLst>
          </p:cNvPr>
          <p:cNvCxnSpPr>
            <a:cxnSpLocks/>
            <a:stCxn id="112" idx="6"/>
            <a:endCxn id="113" idx="3"/>
          </p:cNvCxnSpPr>
          <p:nvPr/>
        </p:nvCxnSpPr>
        <p:spPr>
          <a:xfrm flipH="1">
            <a:off x="5408395" y="3959061"/>
            <a:ext cx="122062" cy="2355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id="{DFEE0EC8-34E6-4953-AFCB-1262DB66ABE4}"/>
              </a:ext>
            </a:extLst>
          </p:cNvPr>
          <p:cNvCxnSpPr>
            <a:cxnSpLocks/>
            <a:stCxn id="113" idx="7"/>
            <a:endCxn id="115" idx="3"/>
          </p:cNvCxnSpPr>
          <p:nvPr/>
        </p:nvCxnSpPr>
        <p:spPr>
          <a:xfrm flipV="1">
            <a:off x="5477458" y="3869965"/>
            <a:ext cx="1154682" cy="317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id="{2E6F6EEC-615C-43EC-86A0-323F07F71F76}"/>
              </a:ext>
            </a:extLst>
          </p:cNvPr>
          <p:cNvCxnSpPr>
            <a:cxnSpLocks/>
            <a:stCxn id="91" idx="4"/>
            <a:endCxn id="115" idx="1"/>
          </p:cNvCxnSpPr>
          <p:nvPr/>
        </p:nvCxnSpPr>
        <p:spPr>
          <a:xfrm>
            <a:off x="6469965" y="3613044"/>
            <a:ext cx="192913" cy="218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C1717FB3-D960-4108-816A-94C9BF69FE1E}"/>
              </a:ext>
            </a:extLst>
          </p:cNvPr>
          <p:cNvCxnSpPr>
            <a:cxnSpLocks/>
            <a:stCxn id="112" idx="4"/>
            <a:endCxn id="118" idx="0"/>
          </p:cNvCxnSpPr>
          <p:nvPr/>
        </p:nvCxnSpPr>
        <p:spPr>
          <a:xfrm flipH="1">
            <a:off x="4980862" y="3964426"/>
            <a:ext cx="500761" cy="2299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3A4FF795-71FE-4E86-A81D-DF1311A6AF9B}"/>
              </a:ext>
            </a:extLst>
          </p:cNvPr>
          <p:cNvCxnSpPr>
            <a:cxnSpLocks/>
            <a:stCxn id="113" idx="4"/>
            <a:endCxn id="148" idx="1"/>
          </p:cNvCxnSpPr>
          <p:nvPr/>
        </p:nvCxnSpPr>
        <p:spPr>
          <a:xfrm>
            <a:off x="5421192" y="4217887"/>
            <a:ext cx="219542" cy="791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CAF7CBB4-FB59-4D73-825A-9E6C581370F2}"/>
              </a:ext>
            </a:extLst>
          </p:cNvPr>
          <p:cNvCxnSpPr>
            <a:cxnSpLocks/>
            <a:stCxn id="118" idx="5"/>
            <a:endCxn id="122" idx="2"/>
          </p:cNvCxnSpPr>
          <p:nvPr/>
        </p:nvCxnSpPr>
        <p:spPr>
          <a:xfrm flipH="1">
            <a:off x="4906095" y="4256025"/>
            <a:ext cx="56825" cy="7001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AA441EF3-DBBC-4672-B952-AB1E53ED83DD}"/>
              </a:ext>
            </a:extLst>
          </p:cNvPr>
          <p:cNvCxnSpPr>
            <a:cxnSpLocks/>
            <a:stCxn id="122" idx="0"/>
            <a:endCxn id="148" idx="4"/>
          </p:cNvCxnSpPr>
          <p:nvPr/>
        </p:nvCxnSpPr>
        <p:spPr>
          <a:xfrm>
            <a:off x="4954931" y="4950792"/>
            <a:ext cx="667862" cy="120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6AF9CAA8-3EEF-4A36-BE94-D67317693C94}"/>
              </a:ext>
            </a:extLst>
          </p:cNvPr>
          <p:cNvCxnSpPr>
            <a:cxnSpLocks/>
            <a:stCxn id="127" idx="0"/>
            <a:endCxn id="126" idx="3"/>
          </p:cNvCxnSpPr>
          <p:nvPr/>
        </p:nvCxnSpPr>
        <p:spPr>
          <a:xfrm flipV="1">
            <a:off x="6100743" y="4424825"/>
            <a:ext cx="395105" cy="79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3BA2B3B9-F667-45C9-99E9-9325314C770E}"/>
              </a:ext>
            </a:extLst>
          </p:cNvPr>
          <p:cNvCxnSpPr>
            <a:cxnSpLocks/>
            <a:stCxn id="127" idx="5"/>
            <a:endCxn id="124" idx="1"/>
          </p:cNvCxnSpPr>
          <p:nvPr/>
        </p:nvCxnSpPr>
        <p:spPr>
          <a:xfrm flipH="1">
            <a:off x="5915672" y="5285191"/>
            <a:ext cx="167129" cy="3796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>
            <a:extLst>
              <a:ext uri="{FF2B5EF4-FFF2-40B4-BE49-F238E27FC236}">
                <a16:creationId xmlns:a16="http://schemas.microsoft.com/office/drawing/2014/main" id="{F5CEBE60-34AC-4E32-9252-2F03DA3895AF}"/>
              </a:ext>
            </a:extLst>
          </p:cNvPr>
          <p:cNvCxnSpPr>
            <a:cxnSpLocks/>
            <a:stCxn id="122" idx="5"/>
            <a:endCxn id="123" idx="2"/>
          </p:cNvCxnSpPr>
          <p:nvPr/>
        </p:nvCxnSpPr>
        <p:spPr>
          <a:xfrm>
            <a:off x="4936989" y="5012423"/>
            <a:ext cx="517029" cy="5389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>
            <a:extLst>
              <a:ext uri="{FF2B5EF4-FFF2-40B4-BE49-F238E27FC236}">
                <a16:creationId xmlns:a16="http://schemas.microsoft.com/office/drawing/2014/main" id="{CFFC0ECF-66D3-4D09-A58A-116907BFA6F6}"/>
              </a:ext>
            </a:extLst>
          </p:cNvPr>
          <p:cNvCxnSpPr>
            <a:cxnSpLocks/>
            <a:stCxn id="148" idx="6"/>
            <a:endCxn id="127" idx="2"/>
          </p:cNvCxnSpPr>
          <p:nvPr/>
        </p:nvCxnSpPr>
        <p:spPr>
          <a:xfrm>
            <a:off x="5671627" y="5065792"/>
            <a:ext cx="380280" cy="163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>
            <a:extLst>
              <a:ext uri="{FF2B5EF4-FFF2-40B4-BE49-F238E27FC236}">
                <a16:creationId xmlns:a16="http://schemas.microsoft.com/office/drawing/2014/main" id="{79D9C67E-8914-40B6-ACA7-E1EC27E27BA6}"/>
              </a:ext>
            </a:extLst>
          </p:cNvPr>
          <p:cNvCxnSpPr>
            <a:cxnSpLocks/>
            <a:stCxn id="123" idx="7"/>
            <a:endCxn id="124" idx="3"/>
          </p:cNvCxnSpPr>
          <p:nvPr/>
        </p:nvCxnSpPr>
        <p:spPr>
          <a:xfrm>
            <a:off x="5515650" y="5569355"/>
            <a:ext cx="369284" cy="1337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>
            <a:extLst>
              <a:ext uri="{FF2B5EF4-FFF2-40B4-BE49-F238E27FC236}">
                <a16:creationId xmlns:a16="http://schemas.microsoft.com/office/drawing/2014/main" id="{21517647-4048-41AC-BE52-681BEB0E4C82}"/>
              </a:ext>
            </a:extLst>
          </p:cNvPr>
          <p:cNvCxnSpPr>
            <a:cxnSpLocks/>
            <a:stCxn id="124" idx="7"/>
            <a:endCxn id="129" idx="4"/>
          </p:cNvCxnSpPr>
          <p:nvPr/>
        </p:nvCxnSpPr>
        <p:spPr>
          <a:xfrm flipV="1">
            <a:off x="5953997" y="5293404"/>
            <a:ext cx="919542" cy="4021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>
            <a:extLst>
              <a:ext uri="{FF2B5EF4-FFF2-40B4-BE49-F238E27FC236}">
                <a16:creationId xmlns:a16="http://schemas.microsoft.com/office/drawing/2014/main" id="{431CF5E8-4044-4A52-908E-3332B0D63766}"/>
              </a:ext>
            </a:extLst>
          </p:cNvPr>
          <p:cNvCxnSpPr>
            <a:cxnSpLocks/>
            <a:stCxn id="129" idx="0"/>
            <a:endCxn id="125" idx="4"/>
          </p:cNvCxnSpPr>
          <p:nvPr/>
        </p:nvCxnSpPr>
        <p:spPr>
          <a:xfrm flipV="1">
            <a:off x="6917009" y="4929246"/>
            <a:ext cx="445238" cy="30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>
            <a:extLst>
              <a:ext uri="{FF2B5EF4-FFF2-40B4-BE49-F238E27FC236}">
                <a16:creationId xmlns:a16="http://schemas.microsoft.com/office/drawing/2014/main" id="{B9061771-A1A7-459C-98D4-9A0ACB397E44}"/>
              </a:ext>
            </a:extLst>
          </p:cNvPr>
          <p:cNvCxnSpPr>
            <a:cxnSpLocks/>
            <a:stCxn id="125" idx="2"/>
            <a:endCxn id="126" idx="6"/>
          </p:cNvCxnSpPr>
          <p:nvPr/>
        </p:nvCxnSpPr>
        <p:spPr>
          <a:xfrm flipH="1" flipV="1">
            <a:off x="6559726" y="4431144"/>
            <a:ext cx="797155" cy="4492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661AE161-2314-4E92-A87D-6E4DA2EC7379}"/>
              </a:ext>
            </a:extLst>
          </p:cNvPr>
          <p:cNvCxnSpPr>
            <a:cxnSpLocks/>
            <a:stCxn id="115" idx="5"/>
            <a:endCxn id="126" idx="1"/>
          </p:cNvCxnSpPr>
          <p:nvPr/>
        </p:nvCxnSpPr>
        <p:spPr>
          <a:xfrm flipH="1">
            <a:off x="6519025" y="3900703"/>
            <a:ext cx="151440" cy="4808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椭圆 84">
            <a:extLst>
              <a:ext uri="{FF2B5EF4-FFF2-40B4-BE49-F238E27FC236}">
                <a16:creationId xmlns:a16="http://schemas.microsoft.com/office/drawing/2014/main" id="{92243EE1-A845-4987-8671-7662CBB656A9}"/>
              </a:ext>
            </a:extLst>
          </p:cNvPr>
          <p:cNvSpPr/>
          <p:nvPr/>
        </p:nvSpPr>
        <p:spPr>
          <a:xfrm rot="4134006">
            <a:off x="5888644" y="360974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DED5E233-BF93-4EE1-AC5C-8170630C58BE}"/>
              </a:ext>
            </a:extLst>
          </p:cNvPr>
          <p:cNvSpPr/>
          <p:nvPr/>
        </p:nvSpPr>
        <p:spPr>
          <a:xfrm rot="2323849">
            <a:off x="6456960" y="3551204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58F8D93C-6015-4080-95AD-93F6DCB1D4BE}"/>
              </a:ext>
            </a:extLst>
          </p:cNvPr>
          <p:cNvSpPr/>
          <p:nvPr/>
        </p:nvSpPr>
        <p:spPr>
          <a:xfrm rot="2323849">
            <a:off x="5468618" y="3902586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3A40E1F5-4A4F-4F01-8F5A-0FD830329E61}"/>
              </a:ext>
            </a:extLst>
          </p:cNvPr>
          <p:cNvSpPr/>
          <p:nvPr/>
        </p:nvSpPr>
        <p:spPr>
          <a:xfrm rot="2323849">
            <a:off x="5408187" y="4156047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1E73A1D1-5FF7-4554-AD8F-D27BF6CD5185}"/>
              </a:ext>
            </a:extLst>
          </p:cNvPr>
          <p:cNvSpPr/>
          <p:nvPr/>
        </p:nvSpPr>
        <p:spPr>
          <a:xfrm rot="2323849">
            <a:off x="6631932" y="3831432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D59F1F6A-F1A3-40D1-9729-0800B586E6B1}"/>
              </a:ext>
            </a:extLst>
          </p:cNvPr>
          <p:cNvSpPr/>
          <p:nvPr/>
        </p:nvSpPr>
        <p:spPr>
          <a:xfrm rot="2323849">
            <a:off x="5767810" y="4278056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E02791BE-9664-40B6-84AE-AAD3AF1B355F}"/>
              </a:ext>
            </a:extLst>
          </p:cNvPr>
          <p:cNvSpPr/>
          <p:nvPr/>
        </p:nvSpPr>
        <p:spPr>
          <a:xfrm rot="2323849">
            <a:off x="4924387" y="4186754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BCF0DCEF-6BC8-4DA0-B73A-459EDEB65732}"/>
              </a:ext>
            </a:extLst>
          </p:cNvPr>
          <p:cNvSpPr/>
          <p:nvPr/>
        </p:nvSpPr>
        <p:spPr>
          <a:xfrm rot="2323849">
            <a:off x="7166910" y="4297481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CFB6A513-E9EC-4080-A962-240FAD9678B1}"/>
              </a:ext>
            </a:extLst>
          </p:cNvPr>
          <p:cNvSpPr/>
          <p:nvPr/>
        </p:nvSpPr>
        <p:spPr>
          <a:xfrm rot="2323849">
            <a:off x="5806916" y="468432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960C89E0-6958-4662-ADAE-DDDA174AC004}"/>
              </a:ext>
            </a:extLst>
          </p:cNvPr>
          <p:cNvSpPr/>
          <p:nvPr/>
        </p:nvSpPr>
        <p:spPr>
          <a:xfrm rot="2323849">
            <a:off x="4898456" y="4943152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0B1FE9D3-504B-4809-ACDF-2E61F2D5F137}"/>
              </a:ext>
            </a:extLst>
          </p:cNvPr>
          <p:cNvSpPr/>
          <p:nvPr/>
        </p:nvSpPr>
        <p:spPr>
          <a:xfrm rot="2323849">
            <a:off x="5446379" y="5538409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77280672-2C26-4C23-AC8F-633AD2BC4126}"/>
              </a:ext>
            </a:extLst>
          </p:cNvPr>
          <p:cNvSpPr/>
          <p:nvPr/>
        </p:nvSpPr>
        <p:spPr>
          <a:xfrm rot="2323849">
            <a:off x="5884726" y="5664602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30D49301-1727-4B78-85DE-310128F2A93E}"/>
              </a:ext>
            </a:extLst>
          </p:cNvPr>
          <p:cNvSpPr/>
          <p:nvPr/>
        </p:nvSpPr>
        <p:spPr>
          <a:xfrm rot="2323849">
            <a:off x="7349242" y="4867406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A4790363-A68B-4202-BA19-36CF66B9C037}"/>
              </a:ext>
            </a:extLst>
          </p:cNvPr>
          <p:cNvSpPr/>
          <p:nvPr/>
        </p:nvSpPr>
        <p:spPr>
          <a:xfrm rot="1688907">
            <a:off x="6494356" y="438001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4199A3B0-2F2B-48EB-BFDE-48198C31F51D}"/>
              </a:ext>
            </a:extLst>
          </p:cNvPr>
          <p:cNvSpPr/>
          <p:nvPr/>
        </p:nvSpPr>
        <p:spPr>
          <a:xfrm rot="2323849">
            <a:off x="6044268" y="521592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7F27322A-E57C-4DB2-99E0-309ABE61D6E9}"/>
              </a:ext>
            </a:extLst>
          </p:cNvPr>
          <p:cNvSpPr/>
          <p:nvPr/>
        </p:nvSpPr>
        <p:spPr>
          <a:xfrm rot="2323849">
            <a:off x="6860534" y="5231564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6C56EF20-31E4-4B50-A182-9160BE17846F}"/>
              </a:ext>
            </a:extLst>
          </p:cNvPr>
          <p:cNvSpPr/>
          <p:nvPr/>
        </p:nvSpPr>
        <p:spPr>
          <a:xfrm rot="2323849">
            <a:off x="6233159" y="5495828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9EEA43CB-2DE7-4396-BD38-174973362EEF}"/>
              </a:ext>
            </a:extLst>
          </p:cNvPr>
          <p:cNvSpPr/>
          <p:nvPr/>
        </p:nvSpPr>
        <p:spPr>
          <a:xfrm rot="2323849">
            <a:off x="5694829" y="5275892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3E0F0DA8-4E72-40D1-8EDD-804E540E3249}"/>
              </a:ext>
            </a:extLst>
          </p:cNvPr>
          <p:cNvSpPr/>
          <p:nvPr/>
        </p:nvSpPr>
        <p:spPr>
          <a:xfrm rot="2323849">
            <a:off x="6433652" y="412106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376BEC53-87C3-4CD3-B89A-4CEED3A38EC9}"/>
              </a:ext>
            </a:extLst>
          </p:cNvPr>
          <p:cNvSpPr/>
          <p:nvPr/>
        </p:nvSpPr>
        <p:spPr>
          <a:xfrm rot="2323849">
            <a:off x="5609788" y="5009317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文本框 299">
            <a:extLst>
              <a:ext uri="{FF2B5EF4-FFF2-40B4-BE49-F238E27FC236}">
                <a16:creationId xmlns:a16="http://schemas.microsoft.com/office/drawing/2014/main" id="{9DB4E0EF-5A3B-4198-AB18-AD96E8787212}"/>
              </a:ext>
            </a:extLst>
          </p:cNvPr>
          <p:cNvSpPr txBox="1"/>
          <p:nvPr/>
        </p:nvSpPr>
        <p:spPr>
          <a:xfrm>
            <a:off x="1818505" y="2682346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2D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D1C4FA48-5D7F-4EAC-90B3-4CFE0C8E02A6}"/>
              </a:ext>
            </a:extLst>
          </p:cNvPr>
          <p:cNvCxnSpPr>
            <a:cxnSpLocks/>
          </p:cNvCxnSpPr>
          <p:nvPr/>
        </p:nvCxnSpPr>
        <p:spPr>
          <a:xfrm flipH="1">
            <a:off x="2466118" y="4010359"/>
            <a:ext cx="1089882" cy="63616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5A9A0B00-36D6-4B9B-BE54-766970521B4E}"/>
              </a:ext>
            </a:extLst>
          </p:cNvPr>
          <p:cNvSpPr/>
          <p:nvPr/>
        </p:nvSpPr>
        <p:spPr>
          <a:xfrm>
            <a:off x="1161762" y="3351027"/>
            <a:ext cx="2591889" cy="2591889"/>
          </a:xfrm>
          <a:prstGeom prst="ellipse">
            <a:avLst/>
          </a:prstGeom>
          <a:noFill/>
          <a:ln w="3810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0F74058E-A28A-4557-AD66-37C99CFD297B}"/>
              </a:ext>
            </a:extLst>
          </p:cNvPr>
          <p:cNvCxnSpPr>
            <a:cxnSpLocks/>
          </p:cNvCxnSpPr>
          <p:nvPr/>
        </p:nvCxnSpPr>
        <p:spPr>
          <a:xfrm flipH="1">
            <a:off x="2466118" y="4263960"/>
            <a:ext cx="1197832" cy="38255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5D8D7329-4C8F-434E-9745-515EBE637FE6}"/>
              </a:ext>
            </a:extLst>
          </p:cNvPr>
          <p:cNvCxnSpPr>
            <a:cxnSpLocks/>
          </p:cNvCxnSpPr>
          <p:nvPr/>
        </p:nvCxnSpPr>
        <p:spPr>
          <a:xfrm flipH="1" flipV="1">
            <a:off x="2480325" y="4669590"/>
            <a:ext cx="751825" cy="99522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29C035C5-BCAF-4AD1-8C18-C29FEF9AADBB}"/>
              </a:ext>
            </a:extLst>
          </p:cNvPr>
          <p:cNvCxnSpPr>
            <a:cxnSpLocks/>
          </p:cNvCxnSpPr>
          <p:nvPr/>
        </p:nvCxnSpPr>
        <p:spPr>
          <a:xfrm flipV="1">
            <a:off x="1818505" y="4678959"/>
            <a:ext cx="639201" cy="1069218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8A9E444F-2DDD-4DC2-8643-AD1E6065CFFE}"/>
              </a:ext>
            </a:extLst>
          </p:cNvPr>
          <p:cNvCxnSpPr>
            <a:cxnSpLocks/>
          </p:cNvCxnSpPr>
          <p:nvPr/>
        </p:nvCxnSpPr>
        <p:spPr>
          <a:xfrm flipV="1">
            <a:off x="1327150" y="4669590"/>
            <a:ext cx="1107937" cy="637248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7082992C-BF31-4742-B166-F65793E584A3}"/>
              </a:ext>
            </a:extLst>
          </p:cNvPr>
          <p:cNvCxnSpPr>
            <a:cxnSpLocks/>
          </p:cNvCxnSpPr>
          <p:nvPr/>
        </p:nvCxnSpPr>
        <p:spPr>
          <a:xfrm flipV="1">
            <a:off x="1276350" y="4646519"/>
            <a:ext cx="1189768" cy="555305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977FDEF8-E26B-4CB4-9579-727E8089133A}"/>
              </a:ext>
            </a:extLst>
          </p:cNvPr>
          <p:cNvCxnSpPr>
            <a:cxnSpLocks/>
          </p:cNvCxnSpPr>
          <p:nvPr/>
        </p:nvCxnSpPr>
        <p:spPr>
          <a:xfrm>
            <a:off x="1384300" y="3888490"/>
            <a:ext cx="1050787" cy="73586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E9408863-3F19-424E-B384-D98E9E9FD946}"/>
              </a:ext>
            </a:extLst>
          </p:cNvPr>
          <p:cNvCxnSpPr>
            <a:cxnSpLocks/>
          </p:cNvCxnSpPr>
          <p:nvPr/>
        </p:nvCxnSpPr>
        <p:spPr>
          <a:xfrm flipH="1">
            <a:off x="2480325" y="3429000"/>
            <a:ext cx="313675" cy="119535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74450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>
            <a:extLst>
              <a:ext uri="{FF2B5EF4-FFF2-40B4-BE49-F238E27FC236}">
                <a16:creationId xmlns:a16="http://schemas.microsoft.com/office/drawing/2014/main" id="{8CA04909-3840-4AE5-B893-D521DCFBE5D8}"/>
              </a:ext>
            </a:extLst>
          </p:cNvPr>
          <p:cNvSpPr/>
          <p:nvPr/>
        </p:nvSpPr>
        <p:spPr>
          <a:xfrm>
            <a:off x="4761677" y="3351027"/>
            <a:ext cx="2732332" cy="2591889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20000"/>
                </a:schemeClr>
              </a:gs>
              <a:gs pos="44000">
                <a:schemeClr val="bg1">
                  <a:alpha val="20000"/>
                </a:schemeClr>
              </a:gs>
              <a:gs pos="0">
                <a:srgbClr val="D24C4C">
                  <a:alpha val="20000"/>
                </a:srgbClr>
              </a:gs>
              <a:gs pos="100000">
                <a:srgbClr val="915C9A">
                  <a:alpha val="20000"/>
                </a:srgbClr>
              </a:gs>
            </a:gsLst>
            <a:lin ang="2700000" scaled="1"/>
            <a:tileRect/>
          </a:gradFill>
          <a:ln w="3175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E0C2DF-58A8-43FA-9A41-91B56E026637}"/>
              </a:ext>
            </a:extLst>
          </p:cNvPr>
          <p:cNvCxnSpPr>
            <a:cxnSpLocks/>
            <a:stCxn id="112" idx="7"/>
            <a:endCxn id="85" idx="4"/>
          </p:cNvCxnSpPr>
          <p:nvPr/>
        </p:nvCxnSpPr>
        <p:spPr>
          <a:xfrm flipV="1">
            <a:off x="5480278" y="3452059"/>
            <a:ext cx="318006" cy="32627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D968A3BD-3902-48D1-BE95-F813F2415A32}"/>
              </a:ext>
            </a:extLst>
          </p:cNvPr>
          <p:cNvCxnSpPr>
            <a:cxnSpLocks/>
            <a:stCxn id="85" idx="7"/>
            <a:endCxn id="91" idx="3"/>
          </p:cNvCxnSpPr>
          <p:nvPr/>
        </p:nvCxnSpPr>
        <p:spPr>
          <a:xfrm>
            <a:off x="5862455" y="3453627"/>
            <a:ext cx="594713" cy="1361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0AC84718-13C0-4961-97E5-C061776B9349}"/>
              </a:ext>
            </a:extLst>
          </p:cNvPr>
          <p:cNvCxnSpPr>
            <a:cxnSpLocks/>
            <a:stCxn id="91" idx="5"/>
            <a:endCxn id="119" idx="2"/>
          </p:cNvCxnSpPr>
          <p:nvPr/>
        </p:nvCxnSpPr>
        <p:spPr>
          <a:xfrm>
            <a:off x="6495493" y="3620475"/>
            <a:ext cx="679056" cy="69001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>
            <a:extLst>
              <a:ext uri="{FF2B5EF4-FFF2-40B4-BE49-F238E27FC236}">
                <a16:creationId xmlns:a16="http://schemas.microsoft.com/office/drawing/2014/main" id="{6066CA9A-C890-4A8F-B1D9-34A37EFB0467}"/>
              </a:ext>
            </a:extLst>
          </p:cNvPr>
          <p:cNvCxnSpPr>
            <a:cxnSpLocks/>
            <a:stCxn id="119" idx="5"/>
            <a:endCxn id="125" idx="1"/>
          </p:cNvCxnSpPr>
          <p:nvPr/>
        </p:nvCxnSpPr>
        <p:spPr>
          <a:xfrm>
            <a:off x="7205443" y="4366752"/>
            <a:ext cx="54865" cy="5157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>
            <a:extLst>
              <a:ext uri="{FF2B5EF4-FFF2-40B4-BE49-F238E27FC236}">
                <a16:creationId xmlns:a16="http://schemas.microsoft.com/office/drawing/2014/main" id="{BCB39E39-03E8-41C4-9409-8D06D24BCBEA}"/>
              </a:ext>
            </a:extLst>
          </p:cNvPr>
          <p:cNvCxnSpPr>
            <a:cxnSpLocks/>
            <a:stCxn id="85" idx="5"/>
            <a:endCxn id="116" idx="1"/>
          </p:cNvCxnSpPr>
          <p:nvPr/>
        </p:nvCxnSpPr>
        <p:spPr>
          <a:xfrm flipH="1">
            <a:off x="5798756" y="3471313"/>
            <a:ext cx="17864" cy="80695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>
            <a:extLst>
              <a:ext uri="{FF2B5EF4-FFF2-40B4-BE49-F238E27FC236}">
                <a16:creationId xmlns:a16="http://schemas.microsoft.com/office/drawing/2014/main" id="{F8F8F1F0-B6C6-4DFF-BC2F-AB924EB26C83}"/>
              </a:ext>
            </a:extLst>
          </p:cNvPr>
          <p:cNvCxnSpPr>
            <a:cxnSpLocks/>
            <a:stCxn id="118" idx="6"/>
            <a:endCxn id="121" idx="2"/>
          </p:cNvCxnSpPr>
          <p:nvPr/>
        </p:nvCxnSpPr>
        <p:spPr>
          <a:xfrm>
            <a:off x="4881613" y="4462486"/>
            <a:ext cx="932942" cy="2348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>
            <a:extLst>
              <a:ext uri="{FF2B5EF4-FFF2-40B4-BE49-F238E27FC236}">
                <a16:creationId xmlns:a16="http://schemas.microsoft.com/office/drawing/2014/main" id="{F884FE17-D089-44D8-9895-3CBC1D81D172}"/>
              </a:ext>
            </a:extLst>
          </p:cNvPr>
          <p:cNvCxnSpPr>
            <a:cxnSpLocks/>
            <a:stCxn id="121" idx="0"/>
            <a:endCxn id="116" idx="3"/>
          </p:cNvCxnSpPr>
          <p:nvPr/>
        </p:nvCxnSpPr>
        <p:spPr>
          <a:xfrm flipH="1" flipV="1">
            <a:off x="5768018" y="4316589"/>
            <a:ext cx="95373" cy="3753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6C9A1EFB-737B-458B-A98E-C37CFBBCF892}"/>
              </a:ext>
            </a:extLst>
          </p:cNvPr>
          <p:cNvCxnSpPr>
            <a:cxnSpLocks/>
            <a:stCxn id="116" idx="6"/>
            <a:endCxn id="147" idx="3"/>
          </p:cNvCxnSpPr>
          <p:nvPr/>
        </p:nvCxnSpPr>
        <p:spPr>
          <a:xfrm flipV="1">
            <a:off x="5829649" y="4159598"/>
            <a:ext cx="604211" cy="1749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>
            <a:extLst>
              <a:ext uri="{FF2B5EF4-FFF2-40B4-BE49-F238E27FC236}">
                <a16:creationId xmlns:a16="http://schemas.microsoft.com/office/drawing/2014/main" id="{4795FD7F-0B27-4FEA-91C0-FFB8D56E61A3}"/>
              </a:ext>
            </a:extLst>
          </p:cNvPr>
          <p:cNvCxnSpPr>
            <a:cxnSpLocks/>
            <a:stCxn id="147" idx="7"/>
            <a:endCxn id="119" idx="4"/>
          </p:cNvCxnSpPr>
          <p:nvPr/>
        </p:nvCxnSpPr>
        <p:spPr>
          <a:xfrm>
            <a:off x="6502923" y="4152011"/>
            <a:ext cx="676992" cy="2073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>
            <a:extLst>
              <a:ext uri="{FF2B5EF4-FFF2-40B4-BE49-F238E27FC236}">
                <a16:creationId xmlns:a16="http://schemas.microsoft.com/office/drawing/2014/main" id="{A6C60A9C-9997-49B0-A162-68B5DB9C80C7}"/>
              </a:ext>
            </a:extLst>
          </p:cNvPr>
          <p:cNvCxnSpPr>
            <a:cxnSpLocks/>
            <a:stCxn id="121" idx="5"/>
            <a:endCxn id="146" idx="2"/>
          </p:cNvCxnSpPr>
          <p:nvPr/>
        </p:nvCxnSpPr>
        <p:spPr>
          <a:xfrm flipH="1">
            <a:off x="5595691" y="4753596"/>
            <a:ext cx="249758" cy="7013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>
            <a:extLst>
              <a:ext uri="{FF2B5EF4-FFF2-40B4-BE49-F238E27FC236}">
                <a16:creationId xmlns:a16="http://schemas.microsoft.com/office/drawing/2014/main" id="{77A03714-F7F3-4AB6-AE77-BA2478D46DEE}"/>
              </a:ext>
            </a:extLst>
          </p:cNvPr>
          <p:cNvCxnSpPr>
            <a:cxnSpLocks/>
            <a:stCxn id="146" idx="7"/>
            <a:endCxn id="145" idx="3"/>
          </p:cNvCxnSpPr>
          <p:nvPr/>
        </p:nvCxnSpPr>
        <p:spPr>
          <a:xfrm flipV="1">
            <a:off x="5657323" y="5334571"/>
            <a:ext cx="935560" cy="1383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2DCA6CFA-73B9-405F-B0DC-215173F07AF3}"/>
              </a:ext>
            </a:extLst>
          </p:cNvPr>
          <p:cNvCxnSpPr>
            <a:cxnSpLocks/>
            <a:stCxn id="147" idx="5"/>
            <a:endCxn id="145" idx="1"/>
          </p:cNvCxnSpPr>
          <p:nvPr/>
        </p:nvCxnSpPr>
        <p:spPr>
          <a:xfrm>
            <a:off x="6472185" y="4190336"/>
            <a:ext cx="151436" cy="11059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334CD9A8-BCE5-49C1-852A-DE2F60564403}"/>
              </a:ext>
            </a:extLst>
          </p:cNvPr>
          <p:cNvCxnSpPr>
            <a:cxnSpLocks/>
            <a:stCxn id="123" idx="1"/>
            <a:endCxn id="146" idx="4"/>
          </p:cNvCxnSpPr>
          <p:nvPr/>
        </p:nvCxnSpPr>
        <p:spPr>
          <a:xfrm flipV="1">
            <a:off x="5477830" y="5503825"/>
            <a:ext cx="123227" cy="2270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D9A15886-BC8E-4E03-A0E3-D8503C2B0B42}"/>
              </a:ext>
            </a:extLst>
          </p:cNvPr>
          <p:cNvCxnSpPr>
            <a:cxnSpLocks/>
            <a:stCxn id="145" idx="6"/>
            <a:endCxn id="129" idx="2"/>
          </p:cNvCxnSpPr>
          <p:nvPr/>
        </p:nvCxnSpPr>
        <p:spPr>
          <a:xfrm>
            <a:off x="6654514" y="5352513"/>
            <a:ext cx="224921" cy="135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Signal Generation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/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Finding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spherical codes in a (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)-dimensional space where the minimal pairwise angle of the vectors is maximized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blipFill>
                <a:blip r:embed="rId4"/>
                <a:stretch>
                  <a:fillRect l="-884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文本框 171">
            <a:extLst>
              <a:ext uri="{FF2B5EF4-FFF2-40B4-BE49-F238E27FC236}">
                <a16:creationId xmlns:a16="http://schemas.microsoft.com/office/drawing/2014/main" id="{A8305397-44CD-4A55-8072-CC307BE26389}"/>
              </a:ext>
            </a:extLst>
          </p:cNvPr>
          <p:cNvSpPr txBox="1"/>
          <p:nvPr/>
        </p:nvSpPr>
        <p:spPr>
          <a:xfrm>
            <a:off x="5432788" y="2689180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3D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ACDD3960-1B57-439A-8806-21D402D8EDAC}"/>
              </a:ext>
            </a:extLst>
          </p:cNvPr>
          <p:cNvSpPr txBox="1"/>
          <p:nvPr/>
        </p:nvSpPr>
        <p:spPr>
          <a:xfrm>
            <a:off x="8855964" y="2689180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(L-1)-D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iconfont-11253-5330515">
            <a:extLst>
              <a:ext uri="{FF2B5EF4-FFF2-40B4-BE49-F238E27FC236}">
                <a16:creationId xmlns:a16="http://schemas.microsoft.com/office/drawing/2014/main" id="{2660028B-FD58-4790-A359-4F2B3A733FC9}"/>
              </a:ext>
            </a:extLst>
          </p:cNvPr>
          <p:cNvSpPr/>
          <p:nvPr/>
        </p:nvSpPr>
        <p:spPr>
          <a:xfrm>
            <a:off x="9528731" y="4196205"/>
            <a:ext cx="440913" cy="609685"/>
          </a:xfrm>
          <a:custGeom>
            <a:avLst/>
            <a:gdLst>
              <a:gd name="T0" fmla="*/ 7232 w 7232"/>
              <a:gd name="T1" fmla="*/ 3121 h 10000"/>
              <a:gd name="T2" fmla="*/ 7111 w 7232"/>
              <a:gd name="T3" fmla="*/ 3910 h 10000"/>
              <a:gd name="T4" fmla="*/ 6839 w 7232"/>
              <a:gd name="T5" fmla="*/ 4509 h 10000"/>
              <a:gd name="T6" fmla="*/ 6407 w 7232"/>
              <a:gd name="T7" fmla="*/ 4974 h 10000"/>
              <a:gd name="T8" fmla="*/ 5959 w 7232"/>
              <a:gd name="T9" fmla="*/ 5314 h 10000"/>
              <a:gd name="T10" fmla="*/ 5482 w 7232"/>
              <a:gd name="T11" fmla="*/ 5591 h 10000"/>
              <a:gd name="T12" fmla="*/ 4946 w 7232"/>
              <a:gd name="T13" fmla="*/ 6099 h 10000"/>
              <a:gd name="T14" fmla="*/ 4731 w 7232"/>
              <a:gd name="T15" fmla="*/ 6624 h 10000"/>
              <a:gd name="T16" fmla="*/ 4637 w 7232"/>
              <a:gd name="T17" fmla="*/ 6879 h 10000"/>
              <a:gd name="T18" fmla="*/ 4418 w 7232"/>
              <a:gd name="T19" fmla="*/ 7000 h 10000"/>
              <a:gd name="T20" fmla="*/ 2543 w 7232"/>
              <a:gd name="T21" fmla="*/ 7000 h 10000"/>
              <a:gd name="T22" fmla="*/ 2345 w 7232"/>
              <a:gd name="T23" fmla="*/ 6855 h 10000"/>
              <a:gd name="T24" fmla="*/ 2262 w 7232"/>
              <a:gd name="T25" fmla="*/ 6563 h 10000"/>
              <a:gd name="T26" fmla="*/ 2262 w 7232"/>
              <a:gd name="T27" fmla="*/ 6213 h 10000"/>
              <a:gd name="T28" fmla="*/ 2770 w 7232"/>
              <a:gd name="T29" fmla="*/ 4990 h 10000"/>
              <a:gd name="T30" fmla="*/ 3887 w 7232"/>
              <a:gd name="T31" fmla="*/ 4141 h 10000"/>
              <a:gd name="T32" fmla="*/ 4543 w 7232"/>
              <a:gd name="T33" fmla="*/ 3704 h 10000"/>
              <a:gd name="T34" fmla="*/ 4740 w 7232"/>
              <a:gd name="T35" fmla="*/ 3110 h 10000"/>
              <a:gd name="T36" fmla="*/ 4376 w 7232"/>
              <a:gd name="T37" fmla="*/ 2531 h 10000"/>
              <a:gd name="T38" fmla="*/ 3536 w 7232"/>
              <a:gd name="T39" fmla="*/ 2281 h 10000"/>
              <a:gd name="T40" fmla="*/ 2691 w 7232"/>
              <a:gd name="T41" fmla="*/ 2508 h 10000"/>
              <a:gd name="T42" fmla="*/ 1855 w 7232"/>
              <a:gd name="T43" fmla="*/ 3406 h 10000"/>
              <a:gd name="T44" fmla="*/ 1614 w 7232"/>
              <a:gd name="T45" fmla="*/ 3531 h 10000"/>
              <a:gd name="T46" fmla="*/ 1417 w 7232"/>
              <a:gd name="T47" fmla="*/ 3469 h 10000"/>
              <a:gd name="T48" fmla="*/ 135 w 7232"/>
              <a:gd name="T49" fmla="*/ 2493 h 10000"/>
              <a:gd name="T50" fmla="*/ 14 w 7232"/>
              <a:gd name="T51" fmla="*/ 2296 h 10000"/>
              <a:gd name="T52" fmla="*/ 56 w 7232"/>
              <a:gd name="T53" fmla="*/ 2078 h 10000"/>
              <a:gd name="T54" fmla="*/ 3684 w 7232"/>
              <a:gd name="T55" fmla="*/ 0 h 10000"/>
              <a:gd name="T56" fmla="*/ 4942 w 7232"/>
              <a:gd name="T57" fmla="*/ 241 h 10000"/>
              <a:gd name="T58" fmla="*/ 6084 w 7232"/>
              <a:gd name="T59" fmla="*/ 890 h 10000"/>
              <a:gd name="T60" fmla="*/ 6912 w 7232"/>
              <a:gd name="T61" fmla="*/ 1886 h 10000"/>
              <a:gd name="T62" fmla="*/ 7232 w 7232"/>
              <a:gd name="T63" fmla="*/ 3121 h 10000"/>
              <a:gd name="T64" fmla="*/ 4764 w 7232"/>
              <a:gd name="T65" fmla="*/ 7813 h 10000"/>
              <a:gd name="T66" fmla="*/ 4764 w 7232"/>
              <a:gd name="T67" fmla="*/ 9688 h 10000"/>
              <a:gd name="T68" fmla="*/ 4670 w 7232"/>
              <a:gd name="T69" fmla="*/ 9906 h 10000"/>
              <a:gd name="T70" fmla="*/ 4451 w 7232"/>
              <a:gd name="T71" fmla="*/ 10000 h 10000"/>
              <a:gd name="T72" fmla="*/ 2575 w 7232"/>
              <a:gd name="T73" fmla="*/ 10000 h 10000"/>
              <a:gd name="T74" fmla="*/ 2356 w 7232"/>
              <a:gd name="T75" fmla="*/ 9906 h 10000"/>
              <a:gd name="T76" fmla="*/ 2262 w 7232"/>
              <a:gd name="T77" fmla="*/ 9688 h 10000"/>
              <a:gd name="T78" fmla="*/ 2262 w 7232"/>
              <a:gd name="T79" fmla="*/ 7813 h 10000"/>
              <a:gd name="T80" fmla="*/ 2356 w 7232"/>
              <a:gd name="T81" fmla="*/ 7594 h 10000"/>
              <a:gd name="T82" fmla="*/ 2575 w 7232"/>
              <a:gd name="T83" fmla="*/ 7500 h 10000"/>
              <a:gd name="T84" fmla="*/ 4451 w 7232"/>
              <a:gd name="T85" fmla="*/ 7500 h 10000"/>
              <a:gd name="T86" fmla="*/ 4670 w 7232"/>
              <a:gd name="T87" fmla="*/ 7594 h 10000"/>
              <a:gd name="T88" fmla="*/ 4764 w 7232"/>
              <a:gd name="T89" fmla="*/ 7813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32" h="10000">
                <a:moveTo>
                  <a:pt x="7232" y="3121"/>
                </a:moveTo>
                <a:cubicBezTo>
                  <a:pt x="7232" y="3403"/>
                  <a:pt x="7191" y="3665"/>
                  <a:pt x="7111" y="3910"/>
                </a:cubicBezTo>
                <a:cubicBezTo>
                  <a:pt x="7031" y="4155"/>
                  <a:pt x="6939" y="4354"/>
                  <a:pt x="6839" y="4509"/>
                </a:cubicBezTo>
                <a:cubicBezTo>
                  <a:pt x="6736" y="4664"/>
                  <a:pt x="6594" y="4818"/>
                  <a:pt x="6407" y="4974"/>
                </a:cubicBezTo>
                <a:cubicBezTo>
                  <a:pt x="6221" y="5130"/>
                  <a:pt x="6072" y="5244"/>
                  <a:pt x="5959" y="5314"/>
                </a:cubicBezTo>
                <a:cubicBezTo>
                  <a:pt x="5844" y="5385"/>
                  <a:pt x="5686" y="5476"/>
                  <a:pt x="5482" y="5591"/>
                </a:cubicBezTo>
                <a:cubicBezTo>
                  <a:pt x="5268" y="5711"/>
                  <a:pt x="5090" y="5880"/>
                  <a:pt x="4946" y="6099"/>
                </a:cubicBezTo>
                <a:cubicBezTo>
                  <a:pt x="4804" y="6318"/>
                  <a:pt x="4731" y="6491"/>
                  <a:pt x="4731" y="6624"/>
                </a:cubicBezTo>
                <a:cubicBezTo>
                  <a:pt x="4731" y="6713"/>
                  <a:pt x="4700" y="6796"/>
                  <a:pt x="4637" y="6879"/>
                </a:cubicBezTo>
                <a:cubicBezTo>
                  <a:pt x="4575" y="6959"/>
                  <a:pt x="4502" y="7000"/>
                  <a:pt x="4418" y="7000"/>
                </a:cubicBezTo>
                <a:lnTo>
                  <a:pt x="2543" y="7000"/>
                </a:lnTo>
                <a:cubicBezTo>
                  <a:pt x="2465" y="7000"/>
                  <a:pt x="2398" y="6953"/>
                  <a:pt x="2345" y="6855"/>
                </a:cubicBezTo>
                <a:cubicBezTo>
                  <a:pt x="2291" y="6758"/>
                  <a:pt x="2262" y="6661"/>
                  <a:pt x="2262" y="6563"/>
                </a:cubicBezTo>
                <a:lnTo>
                  <a:pt x="2262" y="6213"/>
                </a:lnTo>
                <a:cubicBezTo>
                  <a:pt x="2262" y="5780"/>
                  <a:pt x="2431" y="5373"/>
                  <a:pt x="2770" y="4990"/>
                </a:cubicBezTo>
                <a:cubicBezTo>
                  <a:pt x="3109" y="4608"/>
                  <a:pt x="3481" y="4324"/>
                  <a:pt x="3887" y="4141"/>
                </a:cubicBezTo>
                <a:cubicBezTo>
                  <a:pt x="4195" y="4000"/>
                  <a:pt x="4414" y="3855"/>
                  <a:pt x="4543" y="3704"/>
                </a:cubicBezTo>
                <a:cubicBezTo>
                  <a:pt x="4673" y="3553"/>
                  <a:pt x="4740" y="3355"/>
                  <a:pt x="4740" y="3110"/>
                </a:cubicBezTo>
                <a:cubicBezTo>
                  <a:pt x="4740" y="2891"/>
                  <a:pt x="4618" y="2699"/>
                  <a:pt x="4376" y="2531"/>
                </a:cubicBezTo>
                <a:cubicBezTo>
                  <a:pt x="4135" y="2365"/>
                  <a:pt x="3854" y="2281"/>
                  <a:pt x="3536" y="2281"/>
                </a:cubicBezTo>
                <a:cubicBezTo>
                  <a:pt x="3197" y="2281"/>
                  <a:pt x="2916" y="2356"/>
                  <a:pt x="2691" y="2508"/>
                </a:cubicBezTo>
                <a:cubicBezTo>
                  <a:pt x="2509" y="2638"/>
                  <a:pt x="2229" y="2939"/>
                  <a:pt x="1855" y="3406"/>
                </a:cubicBezTo>
                <a:cubicBezTo>
                  <a:pt x="1787" y="3490"/>
                  <a:pt x="1707" y="3531"/>
                  <a:pt x="1614" y="3531"/>
                </a:cubicBezTo>
                <a:cubicBezTo>
                  <a:pt x="1551" y="3531"/>
                  <a:pt x="1485" y="3510"/>
                  <a:pt x="1417" y="3469"/>
                </a:cubicBezTo>
                <a:lnTo>
                  <a:pt x="135" y="2493"/>
                </a:lnTo>
                <a:cubicBezTo>
                  <a:pt x="67" y="2440"/>
                  <a:pt x="26" y="2376"/>
                  <a:pt x="14" y="2296"/>
                </a:cubicBezTo>
                <a:cubicBezTo>
                  <a:pt x="0" y="2218"/>
                  <a:pt x="15" y="2145"/>
                  <a:pt x="56" y="2078"/>
                </a:cubicBezTo>
                <a:cubicBezTo>
                  <a:pt x="890" y="694"/>
                  <a:pt x="2100" y="0"/>
                  <a:pt x="3684" y="0"/>
                </a:cubicBezTo>
                <a:cubicBezTo>
                  <a:pt x="4101" y="0"/>
                  <a:pt x="4520" y="80"/>
                  <a:pt x="4942" y="241"/>
                </a:cubicBezTo>
                <a:cubicBezTo>
                  <a:pt x="5365" y="403"/>
                  <a:pt x="5745" y="619"/>
                  <a:pt x="6084" y="890"/>
                </a:cubicBezTo>
                <a:cubicBezTo>
                  <a:pt x="6422" y="1161"/>
                  <a:pt x="6699" y="1494"/>
                  <a:pt x="6912" y="1886"/>
                </a:cubicBezTo>
                <a:cubicBezTo>
                  <a:pt x="7126" y="2276"/>
                  <a:pt x="7232" y="2690"/>
                  <a:pt x="7232" y="3121"/>
                </a:cubicBezTo>
                <a:close/>
                <a:moveTo>
                  <a:pt x="4764" y="7813"/>
                </a:moveTo>
                <a:lnTo>
                  <a:pt x="4764" y="9688"/>
                </a:lnTo>
                <a:cubicBezTo>
                  <a:pt x="4764" y="9771"/>
                  <a:pt x="4732" y="9844"/>
                  <a:pt x="4670" y="9906"/>
                </a:cubicBezTo>
                <a:cubicBezTo>
                  <a:pt x="4607" y="9969"/>
                  <a:pt x="4535" y="10000"/>
                  <a:pt x="4451" y="10000"/>
                </a:cubicBezTo>
                <a:lnTo>
                  <a:pt x="2575" y="10000"/>
                </a:lnTo>
                <a:cubicBezTo>
                  <a:pt x="2491" y="10000"/>
                  <a:pt x="2419" y="9969"/>
                  <a:pt x="2356" y="9906"/>
                </a:cubicBezTo>
                <a:cubicBezTo>
                  <a:pt x="2294" y="9844"/>
                  <a:pt x="2262" y="9771"/>
                  <a:pt x="2262" y="9688"/>
                </a:cubicBezTo>
                <a:lnTo>
                  <a:pt x="2262" y="7813"/>
                </a:lnTo>
                <a:cubicBezTo>
                  <a:pt x="2262" y="7729"/>
                  <a:pt x="2294" y="7656"/>
                  <a:pt x="2356" y="7594"/>
                </a:cubicBezTo>
                <a:cubicBezTo>
                  <a:pt x="2419" y="7531"/>
                  <a:pt x="2491" y="7500"/>
                  <a:pt x="2575" y="7500"/>
                </a:cubicBezTo>
                <a:lnTo>
                  <a:pt x="4451" y="7500"/>
                </a:lnTo>
                <a:cubicBezTo>
                  <a:pt x="4535" y="7500"/>
                  <a:pt x="4607" y="7531"/>
                  <a:pt x="4670" y="7594"/>
                </a:cubicBezTo>
                <a:cubicBezTo>
                  <a:pt x="4732" y="7656"/>
                  <a:pt x="4764" y="7728"/>
                  <a:pt x="4764" y="7813"/>
                </a:cubicBezTo>
                <a:close/>
              </a:path>
            </a:pathLst>
          </a:cu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7CA2FBC-4328-4030-BCCE-E0E1FBCB2B42}"/>
              </a:ext>
            </a:extLst>
          </p:cNvPr>
          <p:cNvSpPr/>
          <p:nvPr/>
        </p:nvSpPr>
        <p:spPr>
          <a:xfrm>
            <a:off x="8258627" y="3333687"/>
            <a:ext cx="3048000" cy="245751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2BD6C94-AA63-43B4-A1E5-2B9CA72D60E1}"/>
              </a:ext>
            </a:extLst>
          </p:cNvPr>
          <p:cNvSpPr txBox="1"/>
          <p:nvPr/>
        </p:nvSpPr>
        <p:spPr>
          <a:xfrm>
            <a:off x="8217133" y="3612243"/>
            <a:ext cx="3226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with a </a:t>
            </a:r>
            <a:r>
              <a:rPr lang="zh-CN" altLang="en-US" sz="2400" b="1" i="1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vectors 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861FC46-6E2C-434A-83E4-737C2EABE974}"/>
              </a:ext>
            </a:extLst>
          </p:cNvPr>
          <p:cNvCxnSpPr/>
          <p:nvPr/>
        </p:nvCxnSpPr>
        <p:spPr>
          <a:xfrm>
            <a:off x="9830323" y="4508811"/>
            <a:ext cx="0" cy="4205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文本框 174">
            <a:extLst>
              <a:ext uri="{FF2B5EF4-FFF2-40B4-BE49-F238E27FC236}">
                <a16:creationId xmlns:a16="http://schemas.microsoft.com/office/drawing/2014/main" id="{768C02CD-43DF-4B27-8D6F-2AEA809DB22D}"/>
              </a:ext>
            </a:extLst>
          </p:cNvPr>
          <p:cNvSpPr txBox="1"/>
          <p:nvPr/>
        </p:nvSpPr>
        <p:spPr>
          <a:xfrm>
            <a:off x="7895854" y="5021918"/>
            <a:ext cx="4042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Iteratively splay the vector pairs with small angels</a:t>
            </a:r>
          </a:p>
        </p:txBody>
      </p: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F74D6802-A245-4F26-846F-619167D94C66}"/>
              </a:ext>
            </a:extLst>
          </p:cNvPr>
          <p:cNvCxnSpPr>
            <a:cxnSpLocks/>
            <a:stCxn id="112" idx="6"/>
            <a:endCxn id="113" idx="3"/>
          </p:cNvCxnSpPr>
          <p:nvPr/>
        </p:nvCxnSpPr>
        <p:spPr>
          <a:xfrm flipH="1">
            <a:off x="5408395" y="3803866"/>
            <a:ext cx="64451" cy="39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id="{DFEE0EC8-34E6-4953-AFCB-1262DB66ABE4}"/>
              </a:ext>
            </a:extLst>
          </p:cNvPr>
          <p:cNvCxnSpPr>
            <a:cxnSpLocks/>
            <a:stCxn id="113" idx="7"/>
            <a:endCxn id="115" idx="3"/>
          </p:cNvCxnSpPr>
          <p:nvPr/>
        </p:nvCxnSpPr>
        <p:spPr>
          <a:xfrm flipV="1">
            <a:off x="5477458" y="3979621"/>
            <a:ext cx="1089948" cy="2073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id="{2E6F6EEC-615C-43EC-86A0-323F07F71F76}"/>
              </a:ext>
            </a:extLst>
          </p:cNvPr>
          <p:cNvCxnSpPr>
            <a:cxnSpLocks/>
            <a:stCxn id="91" idx="4"/>
            <a:endCxn id="115" idx="1"/>
          </p:cNvCxnSpPr>
          <p:nvPr/>
        </p:nvCxnSpPr>
        <p:spPr>
          <a:xfrm>
            <a:off x="6469965" y="3613044"/>
            <a:ext cx="128179" cy="3282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C1717FB3-D960-4108-816A-94C9BF69FE1E}"/>
              </a:ext>
            </a:extLst>
          </p:cNvPr>
          <p:cNvCxnSpPr>
            <a:cxnSpLocks/>
            <a:stCxn id="112" idx="4"/>
            <a:endCxn id="118" idx="0"/>
          </p:cNvCxnSpPr>
          <p:nvPr/>
        </p:nvCxnSpPr>
        <p:spPr>
          <a:xfrm flipH="1">
            <a:off x="4876249" y="3809231"/>
            <a:ext cx="547763" cy="604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3A4FF795-71FE-4E86-A81D-DF1311A6AF9B}"/>
              </a:ext>
            </a:extLst>
          </p:cNvPr>
          <p:cNvCxnSpPr>
            <a:cxnSpLocks/>
            <a:stCxn id="113" idx="4"/>
            <a:endCxn id="148" idx="1"/>
          </p:cNvCxnSpPr>
          <p:nvPr/>
        </p:nvCxnSpPr>
        <p:spPr>
          <a:xfrm>
            <a:off x="5421192" y="4217887"/>
            <a:ext cx="390752" cy="711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CAF7CBB4-FB59-4D73-825A-9E6C581370F2}"/>
              </a:ext>
            </a:extLst>
          </p:cNvPr>
          <p:cNvCxnSpPr>
            <a:cxnSpLocks/>
            <a:stCxn id="118" idx="5"/>
            <a:endCxn id="122" idx="2"/>
          </p:cNvCxnSpPr>
          <p:nvPr/>
        </p:nvCxnSpPr>
        <p:spPr>
          <a:xfrm>
            <a:off x="4858307" y="4475282"/>
            <a:ext cx="171799" cy="3522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AA441EF3-DBBC-4672-B952-AB1E53ED83DD}"/>
              </a:ext>
            </a:extLst>
          </p:cNvPr>
          <p:cNvCxnSpPr>
            <a:cxnSpLocks/>
            <a:stCxn id="122" idx="0"/>
            <a:endCxn id="148" idx="4"/>
          </p:cNvCxnSpPr>
          <p:nvPr/>
        </p:nvCxnSpPr>
        <p:spPr>
          <a:xfrm>
            <a:off x="5078942" y="4822197"/>
            <a:ext cx="715061" cy="1685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6AF9CAA8-3EEF-4A36-BE94-D67317693C94}"/>
              </a:ext>
            </a:extLst>
          </p:cNvPr>
          <p:cNvCxnSpPr>
            <a:cxnSpLocks/>
            <a:stCxn id="127" idx="0"/>
            <a:endCxn id="126" idx="3"/>
          </p:cNvCxnSpPr>
          <p:nvPr/>
        </p:nvCxnSpPr>
        <p:spPr>
          <a:xfrm flipV="1">
            <a:off x="6397884" y="4297110"/>
            <a:ext cx="524239" cy="6394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3BA2B3B9-F667-45C9-99E9-9325314C770E}"/>
              </a:ext>
            </a:extLst>
          </p:cNvPr>
          <p:cNvCxnSpPr>
            <a:cxnSpLocks/>
            <a:stCxn id="127" idx="5"/>
            <a:endCxn id="124" idx="1"/>
          </p:cNvCxnSpPr>
          <p:nvPr/>
        </p:nvCxnSpPr>
        <p:spPr>
          <a:xfrm flipH="1">
            <a:off x="6291284" y="4998185"/>
            <a:ext cx="88658" cy="819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>
            <a:extLst>
              <a:ext uri="{FF2B5EF4-FFF2-40B4-BE49-F238E27FC236}">
                <a16:creationId xmlns:a16="http://schemas.microsoft.com/office/drawing/2014/main" id="{F5CEBE60-34AC-4E32-9252-2F03DA3895AF}"/>
              </a:ext>
            </a:extLst>
          </p:cNvPr>
          <p:cNvCxnSpPr>
            <a:cxnSpLocks/>
            <a:stCxn id="122" idx="5"/>
            <a:endCxn id="123" idx="2"/>
          </p:cNvCxnSpPr>
          <p:nvPr/>
        </p:nvCxnSpPr>
        <p:spPr>
          <a:xfrm>
            <a:off x="5061000" y="4883828"/>
            <a:ext cx="393523" cy="8598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>
            <a:extLst>
              <a:ext uri="{FF2B5EF4-FFF2-40B4-BE49-F238E27FC236}">
                <a16:creationId xmlns:a16="http://schemas.microsoft.com/office/drawing/2014/main" id="{CFFC0ECF-66D3-4D09-A58A-116907BFA6F6}"/>
              </a:ext>
            </a:extLst>
          </p:cNvPr>
          <p:cNvCxnSpPr>
            <a:cxnSpLocks/>
            <a:stCxn id="148" idx="6"/>
            <a:endCxn id="127" idx="2"/>
          </p:cNvCxnSpPr>
          <p:nvPr/>
        </p:nvCxnSpPr>
        <p:spPr>
          <a:xfrm flipV="1">
            <a:off x="5842837" y="4941919"/>
            <a:ext cx="506211" cy="434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>
            <a:extLst>
              <a:ext uri="{FF2B5EF4-FFF2-40B4-BE49-F238E27FC236}">
                <a16:creationId xmlns:a16="http://schemas.microsoft.com/office/drawing/2014/main" id="{79D9C67E-8914-40B6-ACA7-E1EC27E27BA6}"/>
              </a:ext>
            </a:extLst>
          </p:cNvPr>
          <p:cNvCxnSpPr>
            <a:cxnSpLocks/>
            <a:stCxn id="123" idx="7"/>
            <a:endCxn id="124" idx="3"/>
          </p:cNvCxnSpPr>
          <p:nvPr/>
        </p:nvCxnSpPr>
        <p:spPr>
          <a:xfrm>
            <a:off x="5516155" y="5761639"/>
            <a:ext cx="744391" cy="94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>
            <a:extLst>
              <a:ext uri="{FF2B5EF4-FFF2-40B4-BE49-F238E27FC236}">
                <a16:creationId xmlns:a16="http://schemas.microsoft.com/office/drawing/2014/main" id="{21517647-4048-41AC-BE52-681BEB0E4C82}"/>
              </a:ext>
            </a:extLst>
          </p:cNvPr>
          <p:cNvCxnSpPr>
            <a:cxnSpLocks/>
            <a:stCxn id="124" idx="7"/>
            <a:endCxn id="129" idx="4"/>
          </p:cNvCxnSpPr>
          <p:nvPr/>
        </p:nvCxnSpPr>
        <p:spPr>
          <a:xfrm flipV="1">
            <a:off x="6329609" y="5536400"/>
            <a:ext cx="555192" cy="3121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>
            <a:extLst>
              <a:ext uri="{FF2B5EF4-FFF2-40B4-BE49-F238E27FC236}">
                <a16:creationId xmlns:a16="http://schemas.microsoft.com/office/drawing/2014/main" id="{431CF5E8-4044-4A52-908E-3332B0D63766}"/>
              </a:ext>
            </a:extLst>
          </p:cNvPr>
          <p:cNvCxnSpPr>
            <a:cxnSpLocks/>
            <a:stCxn id="129" idx="0"/>
            <a:endCxn id="125" idx="4"/>
          </p:cNvCxnSpPr>
          <p:nvPr/>
        </p:nvCxnSpPr>
        <p:spPr>
          <a:xfrm flipV="1">
            <a:off x="6928271" y="4944159"/>
            <a:ext cx="314096" cy="538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>
            <a:extLst>
              <a:ext uri="{FF2B5EF4-FFF2-40B4-BE49-F238E27FC236}">
                <a16:creationId xmlns:a16="http://schemas.microsoft.com/office/drawing/2014/main" id="{B9061771-A1A7-459C-98D4-9A0ACB397E44}"/>
              </a:ext>
            </a:extLst>
          </p:cNvPr>
          <p:cNvCxnSpPr>
            <a:cxnSpLocks/>
            <a:stCxn id="125" idx="2"/>
            <a:endCxn id="126" idx="6"/>
          </p:cNvCxnSpPr>
          <p:nvPr/>
        </p:nvCxnSpPr>
        <p:spPr>
          <a:xfrm flipH="1" flipV="1">
            <a:off x="6986001" y="4303429"/>
            <a:ext cx="251000" cy="5918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661AE161-2314-4E92-A87D-6E4DA2EC7379}"/>
              </a:ext>
            </a:extLst>
          </p:cNvPr>
          <p:cNvCxnSpPr>
            <a:cxnSpLocks/>
            <a:stCxn id="115" idx="5"/>
            <a:endCxn id="126" idx="1"/>
          </p:cNvCxnSpPr>
          <p:nvPr/>
        </p:nvCxnSpPr>
        <p:spPr>
          <a:xfrm>
            <a:off x="6605731" y="4010359"/>
            <a:ext cx="339569" cy="243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椭圆 84">
            <a:extLst>
              <a:ext uri="{FF2B5EF4-FFF2-40B4-BE49-F238E27FC236}">
                <a16:creationId xmlns:a16="http://schemas.microsoft.com/office/drawing/2014/main" id="{92243EE1-A845-4987-8671-7662CBB656A9}"/>
              </a:ext>
            </a:extLst>
          </p:cNvPr>
          <p:cNvSpPr/>
          <p:nvPr/>
        </p:nvSpPr>
        <p:spPr>
          <a:xfrm rot="4134006">
            <a:off x="5795955" y="340481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DED5E233-BF93-4EE1-AC5C-8170630C58BE}"/>
              </a:ext>
            </a:extLst>
          </p:cNvPr>
          <p:cNvSpPr/>
          <p:nvPr/>
        </p:nvSpPr>
        <p:spPr>
          <a:xfrm rot="2323849">
            <a:off x="6456960" y="3551204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58F8D93C-6015-4080-95AD-93F6DCB1D4BE}"/>
              </a:ext>
            </a:extLst>
          </p:cNvPr>
          <p:cNvSpPr/>
          <p:nvPr/>
        </p:nvSpPr>
        <p:spPr>
          <a:xfrm rot="2323849">
            <a:off x="5411007" y="3747391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3A40E1F5-4A4F-4F01-8F5A-0FD830329E61}"/>
              </a:ext>
            </a:extLst>
          </p:cNvPr>
          <p:cNvSpPr/>
          <p:nvPr/>
        </p:nvSpPr>
        <p:spPr>
          <a:xfrm rot="2323849">
            <a:off x="5408187" y="4156047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1E73A1D1-5FF7-4554-AD8F-D27BF6CD5185}"/>
              </a:ext>
            </a:extLst>
          </p:cNvPr>
          <p:cNvSpPr/>
          <p:nvPr/>
        </p:nvSpPr>
        <p:spPr>
          <a:xfrm rot="2323849">
            <a:off x="6567198" y="3941088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D59F1F6A-F1A3-40D1-9729-0800B586E6B1}"/>
              </a:ext>
            </a:extLst>
          </p:cNvPr>
          <p:cNvSpPr/>
          <p:nvPr/>
        </p:nvSpPr>
        <p:spPr>
          <a:xfrm rot="2323849">
            <a:off x="5767810" y="4278056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E02791BE-9664-40B6-84AE-AAD3AF1B355F}"/>
              </a:ext>
            </a:extLst>
          </p:cNvPr>
          <p:cNvSpPr/>
          <p:nvPr/>
        </p:nvSpPr>
        <p:spPr>
          <a:xfrm rot="2323849">
            <a:off x="4819774" y="4406011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BCF0DCEF-6BC8-4DA0-B73A-459EDEB65732}"/>
              </a:ext>
            </a:extLst>
          </p:cNvPr>
          <p:cNvSpPr/>
          <p:nvPr/>
        </p:nvSpPr>
        <p:spPr>
          <a:xfrm rot="2323849">
            <a:off x="7166910" y="4297481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CFB6A513-E9EC-4080-A962-240FAD9678B1}"/>
              </a:ext>
            </a:extLst>
          </p:cNvPr>
          <p:cNvSpPr/>
          <p:nvPr/>
        </p:nvSpPr>
        <p:spPr>
          <a:xfrm rot="2323849">
            <a:off x="5806916" y="468432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960C89E0-6958-4662-ADAE-DDDA174AC004}"/>
              </a:ext>
            </a:extLst>
          </p:cNvPr>
          <p:cNvSpPr/>
          <p:nvPr/>
        </p:nvSpPr>
        <p:spPr>
          <a:xfrm rot="2323849">
            <a:off x="5022467" y="4814557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0B1FE9D3-504B-4809-ACDF-2E61F2D5F137}"/>
              </a:ext>
            </a:extLst>
          </p:cNvPr>
          <p:cNvSpPr/>
          <p:nvPr/>
        </p:nvSpPr>
        <p:spPr>
          <a:xfrm rot="2323849">
            <a:off x="5446884" y="573069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77280672-2C26-4C23-AC8F-633AD2BC4126}"/>
              </a:ext>
            </a:extLst>
          </p:cNvPr>
          <p:cNvSpPr/>
          <p:nvPr/>
        </p:nvSpPr>
        <p:spPr>
          <a:xfrm rot="2323849">
            <a:off x="6260338" y="581756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30D49301-1727-4B78-85DE-310128F2A93E}"/>
              </a:ext>
            </a:extLst>
          </p:cNvPr>
          <p:cNvSpPr/>
          <p:nvPr/>
        </p:nvSpPr>
        <p:spPr>
          <a:xfrm rot="2323849">
            <a:off x="7229362" y="4882319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A4790363-A68B-4202-BA19-36CF66B9C037}"/>
              </a:ext>
            </a:extLst>
          </p:cNvPr>
          <p:cNvSpPr/>
          <p:nvPr/>
        </p:nvSpPr>
        <p:spPr>
          <a:xfrm rot="1688907">
            <a:off x="6920631" y="425230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4199A3B0-2F2B-48EB-BFDE-48198C31F51D}"/>
              </a:ext>
            </a:extLst>
          </p:cNvPr>
          <p:cNvSpPr/>
          <p:nvPr/>
        </p:nvSpPr>
        <p:spPr>
          <a:xfrm rot="2323849">
            <a:off x="6341409" y="4928914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7F27322A-E57C-4DB2-99E0-309ABE61D6E9}"/>
              </a:ext>
            </a:extLst>
          </p:cNvPr>
          <p:cNvSpPr/>
          <p:nvPr/>
        </p:nvSpPr>
        <p:spPr>
          <a:xfrm rot="2323849">
            <a:off x="6871796" y="547456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6C56EF20-31E4-4B50-A182-9160BE17846F}"/>
              </a:ext>
            </a:extLst>
          </p:cNvPr>
          <p:cNvSpPr/>
          <p:nvPr/>
        </p:nvSpPr>
        <p:spPr>
          <a:xfrm rot="2323849">
            <a:off x="6592675" y="5296038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9EEA43CB-2DE7-4396-BD38-174973362EEF}"/>
              </a:ext>
            </a:extLst>
          </p:cNvPr>
          <p:cNvSpPr/>
          <p:nvPr/>
        </p:nvSpPr>
        <p:spPr>
          <a:xfrm rot="2323849">
            <a:off x="5588052" y="544198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3E0F0DA8-4E72-40D1-8EDD-804E540E3249}"/>
              </a:ext>
            </a:extLst>
          </p:cNvPr>
          <p:cNvSpPr/>
          <p:nvPr/>
        </p:nvSpPr>
        <p:spPr>
          <a:xfrm rot="2323849">
            <a:off x="6433652" y="412106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376BEC53-87C3-4CD3-B89A-4CEED3A38EC9}"/>
              </a:ext>
            </a:extLst>
          </p:cNvPr>
          <p:cNvSpPr/>
          <p:nvPr/>
        </p:nvSpPr>
        <p:spPr>
          <a:xfrm rot="2323849">
            <a:off x="5780998" y="492887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文本框 299">
            <a:extLst>
              <a:ext uri="{FF2B5EF4-FFF2-40B4-BE49-F238E27FC236}">
                <a16:creationId xmlns:a16="http://schemas.microsoft.com/office/drawing/2014/main" id="{DA308E2E-74C7-47C2-BDF7-1B012E387038}"/>
              </a:ext>
            </a:extLst>
          </p:cNvPr>
          <p:cNvSpPr txBox="1"/>
          <p:nvPr/>
        </p:nvSpPr>
        <p:spPr>
          <a:xfrm>
            <a:off x="1818505" y="2682346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2D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D0A91F1F-4477-41A0-AB87-D29860735DEA}"/>
              </a:ext>
            </a:extLst>
          </p:cNvPr>
          <p:cNvCxnSpPr>
            <a:cxnSpLocks/>
          </p:cNvCxnSpPr>
          <p:nvPr/>
        </p:nvCxnSpPr>
        <p:spPr>
          <a:xfrm flipH="1">
            <a:off x="2466118" y="3874788"/>
            <a:ext cx="1001514" cy="771731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3CCBBC1B-D44E-452B-8270-DBF4B340C2A7}"/>
              </a:ext>
            </a:extLst>
          </p:cNvPr>
          <p:cNvSpPr/>
          <p:nvPr/>
        </p:nvSpPr>
        <p:spPr>
          <a:xfrm>
            <a:off x="1161762" y="3351027"/>
            <a:ext cx="2591889" cy="2591889"/>
          </a:xfrm>
          <a:prstGeom prst="ellipse">
            <a:avLst/>
          </a:prstGeom>
          <a:noFill/>
          <a:ln w="3810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DA4C5434-6299-4BC9-A6AB-AFB7B27E9614}"/>
              </a:ext>
            </a:extLst>
          </p:cNvPr>
          <p:cNvCxnSpPr>
            <a:cxnSpLocks/>
          </p:cNvCxnSpPr>
          <p:nvPr/>
        </p:nvCxnSpPr>
        <p:spPr>
          <a:xfrm flipH="1">
            <a:off x="2466118" y="4440750"/>
            <a:ext cx="1233558" cy="20576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685B8F78-A5E2-4BCC-8580-DE544737675A}"/>
              </a:ext>
            </a:extLst>
          </p:cNvPr>
          <p:cNvCxnSpPr>
            <a:cxnSpLocks/>
          </p:cNvCxnSpPr>
          <p:nvPr/>
        </p:nvCxnSpPr>
        <p:spPr>
          <a:xfrm flipH="1" flipV="1">
            <a:off x="2480325" y="4669590"/>
            <a:ext cx="567675" cy="109204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3175D9EA-4217-41D1-9B21-F26DDC68C5CC}"/>
              </a:ext>
            </a:extLst>
          </p:cNvPr>
          <p:cNvCxnSpPr>
            <a:cxnSpLocks/>
          </p:cNvCxnSpPr>
          <p:nvPr/>
        </p:nvCxnSpPr>
        <p:spPr>
          <a:xfrm flipV="1">
            <a:off x="1943100" y="4678959"/>
            <a:ext cx="514606" cy="113530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BE7E8AAE-7768-4F28-82A0-484C78173B89}"/>
              </a:ext>
            </a:extLst>
          </p:cNvPr>
          <p:cNvCxnSpPr>
            <a:cxnSpLocks/>
          </p:cNvCxnSpPr>
          <p:nvPr/>
        </p:nvCxnSpPr>
        <p:spPr>
          <a:xfrm flipV="1">
            <a:off x="1447800" y="4669590"/>
            <a:ext cx="987287" cy="75829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A82AD2F0-073A-42AC-A4A6-C1B07526835C}"/>
              </a:ext>
            </a:extLst>
          </p:cNvPr>
          <p:cNvCxnSpPr>
            <a:cxnSpLocks/>
          </p:cNvCxnSpPr>
          <p:nvPr/>
        </p:nvCxnSpPr>
        <p:spPr>
          <a:xfrm flipV="1">
            <a:off x="1206500" y="4646519"/>
            <a:ext cx="1259618" cy="36592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1340FDF3-3640-44ED-9B39-C0B08F58BD02}"/>
              </a:ext>
            </a:extLst>
          </p:cNvPr>
          <p:cNvCxnSpPr>
            <a:cxnSpLocks/>
          </p:cNvCxnSpPr>
          <p:nvPr/>
        </p:nvCxnSpPr>
        <p:spPr>
          <a:xfrm>
            <a:off x="1327150" y="4024663"/>
            <a:ext cx="1107937" cy="59968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5A8E92C9-CD36-4AB3-AA3A-731E339D0D80}"/>
              </a:ext>
            </a:extLst>
          </p:cNvPr>
          <p:cNvCxnSpPr>
            <a:cxnSpLocks/>
          </p:cNvCxnSpPr>
          <p:nvPr/>
        </p:nvCxnSpPr>
        <p:spPr>
          <a:xfrm flipH="1">
            <a:off x="2480325" y="3484469"/>
            <a:ext cx="453375" cy="1139883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65342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4D1EE5F3-A97D-4DE4-B243-CAB55784F73B}"/>
              </a:ext>
            </a:extLst>
          </p:cNvPr>
          <p:cNvSpPr/>
          <p:nvPr/>
        </p:nvSpPr>
        <p:spPr>
          <a:xfrm>
            <a:off x="4247643" y="3386291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D801075-ADDF-4C75-92CF-7A3A7AF5B510}"/>
              </a:ext>
            </a:extLst>
          </p:cNvPr>
          <p:cNvSpPr/>
          <p:nvPr/>
        </p:nvSpPr>
        <p:spPr>
          <a:xfrm>
            <a:off x="4247643" y="3386291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C3A8039-A310-4DFC-8E59-BA7176465700}"/>
              </a:ext>
            </a:extLst>
          </p:cNvPr>
          <p:cNvSpPr/>
          <p:nvPr/>
        </p:nvSpPr>
        <p:spPr>
          <a:xfrm>
            <a:off x="4247643" y="3386291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3C4EA72-C59D-458A-B699-C9C4597D5809}"/>
              </a:ext>
            </a:extLst>
          </p:cNvPr>
          <p:cNvSpPr/>
          <p:nvPr/>
        </p:nvSpPr>
        <p:spPr>
          <a:xfrm>
            <a:off x="4247643" y="3386291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B07C430-6DD7-417A-B4B7-3831C562E49C}"/>
              </a:ext>
            </a:extLst>
          </p:cNvPr>
          <p:cNvSpPr/>
          <p:nvPr/>
        </p:nvSpPr>
        <p:spPr>
          <a:xfrm>
            <a:off x="6745777" y="4085584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2809C7B-BC43-4144-B1AE-75CB6557106A}"/>
              </a:ext>
            </a:extLst>
          </p:cNvPr>
          <p:cNvSpPr/>
          <p:nvPr/>
        </p:nvSpPr>
        <p:spPr>
          <a:xfrm>
            <a:off x="6745777" y="4085584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2198B71-2B77-4A7F-87AB-A8778DA5F638}"/>
              </a:ext>
            </a:extLst>
          </p:cNvPr>
          <p:cNvSpPr/>
          <p:nvPr/>
        </p:nvSpPr>
        <p:spPr>
          <a:xfrm>
            <a:off x="6745777" y="4085584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D769425-2B02-4CD6-A1E7-D3B4D2BDCDF7}"/>
              </a:ext>
            </a:extLst>
          </p:cNvPr>
          <p:cNvSpPr/>
          <p:nvPr/>
        </p:nvSpPr>
        <p:spPr>
          <a:xfrm>
            <a:off x="6745777" y="4085584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DA07D762-2A04-4953-9186-48F5E1BC0FC2}"/>
              </a:ext>
            </a:extLst>
          </p:cNvPr>
          <p:cNvSpPr/>
          <p:nvPr/>
        </p:nvSpPr>
        <p:spPr>
          <a:xfrm>
            <a:off x="8465718" y="2531626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CDCC8C5-CAB6-4DC0-B23E-6F024D2D67C1}"/>
              </a:ext>
            </a:extLst>
          </p:cNvPr>
          <p:cNvSpPr/>
          <p:nvPr/>
        </p:nvSpPr>
        <p:spPr>
          <a:xfrm>
            <a:off x="8465718" y="2531626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BF78833C-C7D7-4865-A867-C6DCC2FBE2CC}"/>
              </a:ext>
            </a:extLst>
          </p:cNvPr>
          <p:cNvSpPr/>
          <p:nvPr/>
        </p:nvSpPr>
        <p:spPr>
          <a:xfrm>
            <a:off x="8465718" y="2531626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141CAB1-6FAB-4C92-B025-C6366F139A53}"/>
              </a:ext>
            </a:extLst>
          </p:cNvPr>
          <p:cNvSpPr/>
          <p:nvPr/>
        </p:nvSpPr>
        <p:spPr>
          <a:xfrm>
            <a:off x="8465718" y="2531626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64EE9429-177C-4C7F-82C8-880E977E4FED}"/>
              </a:ext>
            </a:extLst>
          </p:cNvPr>
          <p:cNvSpPr/>
          <p:nvPr/>
        </p:nvSpPr>
        <p:spPr>
          <a:xfrm>
            <a:off x="10406318" y="3614676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22AE1B83-212C-40BB-A384-20ADF8312950}"/>
              </a:ext>
            </a:extLst>
          </p:cNvPr>
          <p:cNvSpPr/>
          <p:nvPr/>
        </p:nvSpPr>
        <p:spPr>
          <a:xfrm>
            <a:off x="10406318" y="3614676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F5A2779C-3B9B-43BD-B6C5-E8B248B544DA}"/>
              </a:ext>
            </a:extLst>
          </p:cNvPr>
          <p:cNvSpPr/>
          <p:nvPr/>
        </p:nvSpPr>
        <p:spPr>
          <a:xfrm>
            <a:off x="10406318" y="3614676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FC2C03A9-C7D4-4306-9047-477E06F400A3}"/>
              </a:ext>
            </a:extLst>
          </p:cNvPr>
          <p:cNvSpPr/>
          <p:nvPr/>
        </p:nvSpPr>
        <p:spPr>
          <a:xfrm>
            <a:off x="10406318" y="3614676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99797489-C0BE-48D5-9D53-1AA1795F8F2F}"/>
              </a:ext>
            </a:extLst>
          </p:cNvPr>
          <p:cNvSpPr/>
          <p:nvPr/>
        </p:nvSpPr>
        <p:spPr>
          <a:xfrm>
            <a:off x="2055153" y="2644059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B2BC248F-7983-42A3-8419-494C29465D31}"/>
              </a:ext>
            </a:extLst>
          </p:cNvPr>
          <p:cNvSpPr/>
          <p:nvPr/>
        </p:nvSpPr>
        <p:spPr>
          <a:xfrm>
            <a:off x="2055153" y="2644059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65985AAC-A0F8-4596-9FFC-8D56CB3069E0}"/>
              </a:ext>
            </a:extLst>
          </p:cNvPr>
          <p:cNvSpPr/>
          <p:nvPr/>
        </p:nvSpPr>
        <p:spPr>
          <a:xfrm>
            <a:off x="2055153" y="2644059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D9343828-C784-4065-97E9-12B25B90E023}"/>
              </a:ext>
            </a:extLst>
          </p:cNvPr>
          <p:cNvSpPr/>
          <p:nvPr/>
        </p:nvSpPr>
        <p:spPr>
          <a:xfrm>
            <a:off x="2055153" y="2644059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307BE21-342C-4189-91C8-FFE3B01AEF22}"/>
              </a:ext>
            </a:extLst>
          </p:cNvPr>
          <p:cNvSpPr/>
          <p:nvPr/>
        </p:nvSpPr>
        <p:spPr>
          <a:xfrm>
            <a:off x="1366239" y="4461543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4043B642-849A-4C9C-8763-916FDF69A957}"/>
              </a:ext>
            </a:extLst>
          </p:cNvPr>
          <p:cNvSpPr/>
          <p:nvPr/>
        </p:nvSpPr>
        <p:spPr>
          <a:xfrm>
            <a:off x="1366239" y="4461543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9252671A-7A0A-4C81-99D5-FAF8B5C3A388}"/>
              </a:ext>
            </a:extLst>
          </p:cNvPr>
          <p:cNvSpPr/>
          <p:nvPr/>
        </p:nvSpPr>
        <p:spPr>
          <a:xfrm>
            <a:off x="1366239" y="4461543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8C836FA-C320-4FB7-B0EE-2AEE40AFE754}"/>
              </a:ext>
            </a:extLst>
          </p:cNvPr>
          <p:cNvSpPr/>
          <p:nvPr/>
        </p:nvSpPr>
        <p:spPr>
          <a:xfrm>
            <a:off x="1366239" y="4461543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26" name="Picture 2" descr="Home &amp; Consumer IoT Security Solutions | DigiCert.com">
            <a:extLst>
              <a:ext uri="{FF2B5EF4-FFF2-40B4-BE49-F238E27FC236}">
                <a16:creationId xmlns:a16="http://schemas.microsoft.com/office/drawing/2014/main" id="{7F522FA0-0F74-49CF-8719-0CA137775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r="53134" b="67940"/>
          <a:stretch/>
        </p:blipFill>
        <p:spPr bwMode="auto">
          <a:xfrm>
            <a:off x="1595661" y="2205120"/>
            <a:ext cx="2054431" cy="16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ome &amp; Consumer IoT Security Solutions | DigiCert.com">
            <a:extLst>
              <a:ext uri="{FF2B5EF4-FFF2-40B4-BE49-F238E27FC236}">
                <a16:creationId xmlns:a16="http://schemas.microsoft.com/office/drawing/2014/main" id="{252F5B3C-A25D-4DFE-B697-B876337F8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6" t="32870" r="3569" b="22436"/>
          <a:stretch/>
        </p:blipFill>
        <p:spPr bwMode="auto">
          <a:xfrm>
            <a:off x="10230682" y="2763753"/>
            <a:ext cx="1258786" cy="23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ome &amp; Consumer IoT Security Solutions | DigiCert.com">
            <a:extLst>
              <a:ext uri="{FF2B5EF4-FFF2-40B4-BE49-F238E27FC236}">
                <a16:creationId xmlns:a16="http://schemas.microsoft.com/office/drawing/2014/main" id="{89D9BD43-4C03-4EAB-8B4E-33B8C358A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8" t="28129" r="27833" b="34519"/>
          <a:stretch/>
        </p:blipFill>
        <p:spPr bwMode="auto">
          <a:xfrm>
            <a:off x="7959187" y="2018664"/>
            <a:ext cx="1911006" cy="193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ome &amp; Consumer IoT Security Solutions | DigiCert.com">
            <a:extLst>
              <a:ext uri="{FF2B5EF4-FFF2-40B4-BE49-F238E27FC236}">
                <a16:creationId xmlns:a16="http://schemas.microsoft.com/office/drawing/2014/main" id="{F1AA3906-2B0F-4F6F-9CC7-061BA91F3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35513" r="62160" b="12329"/>
          <a:stretch/>
        </p:blipFill>
        <p:spPr bwMode="auto">
          <a:xfrm>
            <a:off x="3830337" y="2364760"/>
            <a:ext cx="1750877" cy="248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ome &amp; Consumer IoT Security Solutions | DigiCert.com">
            <a:extLst>
              <a:ext uri="{FF2B5EF4-FFF2-40B4-BE49-F238E27FC236}">
                <a16:creationId xmlns:a16="http://schemas.microsoft.com/office/drawing/2014/main" id="{0CA7004C-E2D6-422E-99A2-31623D360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4" t="7415" r="18436" b="72058"/>
          <a:stretch/>
        </p:blipFill>
        <p:spPr bwMode="auto">
          <a:xfrm>
            <a:off x="843867" y="4268566"/>
            <a:ext cx="1864427" cy="106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ome &amp; Consumer IoT Security Solutions | DigiCert.com">
            <a:extLst>
              <a:ext uri="{FF2B5EF4-FFF2-40B4-BE49-F238E27FC236}">
                <a16:creationId xmlns:a16="http://schemas.microsoft.com/office/drawing/2014/main" id="{399C22CC-DCFE-434E-9473-6DB92A564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2" t="68831" r="25790"/>
          <a:stretch/>
        </p:blipFill>
        <p:spPr bwMode="auto">
          <a:xfrm>
            <a:off x="6292449" y="3771900"/>
            <a:ext cx="1911006" cy="16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AEA6018E-892A-440C-8F96-9935C738DFD7}"/>
              </a:ext>
            </a:extLst>
          </p:cNvPr>
          <p:cNvSpPr txBox="1"/>
          <p:nvPr/>
        </p:nvSpPr>
        <p:spPr>
          <a:xfrm>
            <a:off x="748479" y="5947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IoT devices are prevalent nowadays…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>
            <a:extLst>
              <a:ext uri="{FF2B5EF4-FFF2-40B4-BE49-F238E27FC236}">
                <a16:creationId xmlns:a16="http://schemas.microsoft.com/office/drawing/2014/main" id="{8CA04909-3840-4AE5-B893-D521DCFBE5D8}"/>
              </a:ext>
            </a:extLst>
          </p:cNvPr>
          <p:cNvSpPr/>
          <p:nvPr/>
        </p:nvSpPr>
        <p:spPr>
          <a:xfrm>
            <a:off x="4761677" y="3351027"/>
            <a:ext cx="2732332" cy="2591889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20000"/>
                </a:schemeClr>
              </a:gs>
              <a:gs pos="44000">
                <a:schemeClr val="bg1">
                  <a:alpha val="20000"/>
                </a:schemeClr>
              </a:gs>
              <a:gs pos="0">
                <a:srgbClr val="D24C4C">
                  <a:alpha val="20000"/>
                </a:srgbClr>
              </a:gs>
              <a:gs pos="100000">
                <a:srgbClr val="915C9A">
                  <a:alpha val="20000"/>
                </a:srgbClr>
              </a:gs>
            </a:gsLst>
            <a:lin ang="2700000" scaled="1"/>
            <a:tileRect/>
          </a:gradFill>
          <a:ln w="3175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E0C2DF-58A8-43FA-9A41-91B56E026637}"/>
              </a:ext>
            </a:extLst>
          </p:cNvPr>
          <p:cNvCxnSpPr>
            <a:cxnSpLocks/>
            <a:stCxn id="112" idx="7"/>
            <a:endCxn id="85" idx="4"/>
          </p:cNvCxnSpPr>
          <p:nvPr/>
        </p:nvCxnSpPr>
        <p:spPr>
          <a:xfrm flipV="1">
            <a:off x="5429627" y="3468621"/>
            <a:ext cx="679350" cy="23666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D968A3BD-3902-48D1-BE95-F813F2415A32}"/>
              </a:ext>
            </a:extLst>
          </p:cNvPr>
          <p:cNvCxnSpPr>
            <a:cxnSpLocks/>
            <a:stCxn id="85" idx="7"/>
            <a:endCxn id="91" idx="3"/>
          </p:cNvCxnSpPr>
          <p:nvPr/>
        </p:nvCxnSpPr>
        <p:spPr>
          <a:xfrm>
            <a:off x="6173148" y="3470189"/>
            <a:ext cx="284020" cy="1195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0AC84718-13C0-4961-97E5-C061776B9349}"/>
              </a:ext>
            </a:extLst>
          </p:cNvPr>
          <p:cNvCxnSpPr>
            <a:cxnSpLocks/>
            <a:stCxn id="91" idx="5"/>
            <a:endCxn id="119" idx="2"/>
          </p:cNvCxnSpPr>
          <p:nvPr/>
        </p:nvCxnSpPr>
        <p:spPr>
          <a:xfrm>
            <a:off x="6495493" y="3620475"/>
            <a:ext cx="679056" cy="69001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>
            <a:extLst>
              <a:ext uri="{FF2B5EF4-FFF2-40B4-BE49-F238E27FC236}">
                <a16:creationId xmlns:a16="http://schemas.microsoft.com/office/drawing/2014/main" id="{6066CA9A-C890-4A8F-B1D9-34A37EFB0467}"/>
              </a:ext>
            </a:extLst>
          </p:cNvPr>
          <p:cNvCxnSpPr>
            <a:cxnSpLocks/>
            <a:stCxn id="119" idx="5"/>
            <a:endCxn id="125" idx="1"/>
          </p:cNvCxnSpPr>
          <p:nvPr/>
        </p:nvCxnSpPr>
        <p:spPr>
          <a:xfrm>
            <a:off x="7205443" y="4366752"/>
            <a:ext cx="174745" cy="5008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>
            <a:extLst>
              <a:ext uri="{FF2B5EF4-FFF2-40B4-BE49-F238E27FC236}">
                <a16:creationId xmlns:a16="http://schemas.microsoft.com/office/drawing/2014/main" id="{BCB39E39-03E8-41C4-9409-8D06D24BCBEA}"/>
              </a:ext>
            </a:extLst>
          </p:cNvPr>
          <p:cNvCxnSpPr>
            <a:cxnSpLocks/>
            <a:stCxn id="85" idx="5"/>
            <a:endCxn id="116" idx="1"/>
          </p:cNvCxnSpPr>
          <p:nvPr/>
        </p:nvCxnSpPr>
        <p:spPr>
          <a:xfrm flipH="1">
            <a:off x="5798756" y="3487875"/>
            <a:ext cx="328557" cy="79038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>
            <a:extLst>
              <a:ext uri="{FF2B5EF4-FFF2-40B4-BE49-F238E27FC236}">
                <a16:creationId xmlns:a16="http://schemas.microsoft.com/office/drawing/2014/main" id="{F8F8F1F0-B6C6-4DFF-BC2F-AB924EB26C83}"/>
              </a:ext>
            </a:extLst>
          </p:cNvPr>
          <p:cNvCxnSpPr>
            <a:cxnSpLocks/>
            <a:stCxn id="118" idx="6"/>
            <a:endCxn id="121" idx="2"/>
          </p:cNvCxnSpPr>
          <p:nvPr/>
        </p:nvCxnSpPr>
        <p:spPr>
          <a:xfrm>
            <a:off x="4986226" y="4243229"/>
            <a:ext cx="317920" cy="2756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>
            <a:extLst>
              <a:ext uri="{FF2B5EF4-FFF2-40B4-BE49-F238E27FC236}">
                <a16:creationId xmlns:a16="http://schemas.microsoft.com/office/drawing/2014/main" id="{F884FE17-D089-44D8-9895-3CBC1D81D172}"/>
              </a:ext>
            </a:extLst>
          </p:cNvPr>
          <p:cNvCxnSpPr>
            <a:cxnSpLocks/>
            <a:stCxn id="121" idx="0"/>
            <a:endCxn id="116" idx="3"/>
          </p:cNvCxnSpPr>
          <p:nvPr/>
        </p:nvCxnSpPr>
        <p:spPr>
          <a:xfrm flipV="1">
            <a:off x="5352982" y="4316589"/>
            <a:ext cx="415036" cy="19693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6C9A1EFB-737B-458B-A98E-C37CFBBCF892}"/>
              </a:ext>
            </a:extLst>
          </p:cNvPr>
          <p:cNvCxnSpPr>
            <a:cxnSpLocks/>
            <a:stCxn id="116" idx="6"/>
            <a:endCxn id="147" idx="3"/>
          </p:cNvCxnSpPr>
          <p:nvPr/>
        </p:nvCxnSpPr>
        <p:spPr>
          <a:xfrm>
            <a:off x="5829649" y="4334531"/>
            <a:ext cx="709912" cy="16977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>
            <a:extLst>
              <a:ext uri="{FF2B5EF4-FFF2-40B4-BE49-F238E27FC236}">
                <a16:creationId xmlns:a16="http://schemas.microsoft.com/office/drawing/2014/main" id="{4795FD7F-0B27-4FEA-91C0-FFB8D56E61A3}"/>
              </a:ext>
            </a:extLst>
          </p:cNvPr>
          <p:cNvCxnSpPr>
            <a:cxnSpLocks/>
            <a:stCxn id="147" idx="7"/>
            <a:endCxn id="119" idx="4"/>
          </p:cNvCxnSpPr>
          <p:nvPr/>
        </p:nvCxnSpPr>
        <p:spPr>
          <a:xfrm flipV="1">
            <a:off x="6608624" y="4359321"/>
            <a:ext cx="571291" cy="13739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>
            <a:extLst>
              <a:ext uri="{FF2B5EF4-FFF2-40B4-BE49-F238E27FC236}">
                <a16:creationId xmlns:a16="http://schemas.microsoft.com/office/drawing/2014/main" id="{A6C60A9C-9997-49B0-A162-68B5DB9C80C7}"/>
              </a:ext>
            </a:extLst>
          </p:cNvPr>
          <p:cNvCxnSpPr>
            <a:cxnSpLocks/>
            <a:stCxn id="121" idx="5"/>
            <a:endCxn id="146" idx="2"/>
          </p:cNvCxnSpPr>
          <p:nvPr/>
        </p:nvCxnSpPr>
        <p:spPr>
          <a:xfrm>
            <a:off x="5335040" y="4575150"/>
            <a:ext cx="370079" cy="9578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>
            <a:extLst>
              <a:ext uri="{FF2B5EF4-FFF2-40B4-BE49-F238E27FC236}">
                <a16:creationId xmlns:a16="http://schemas.microsoft.com/office/drawing/2014/main" id="{77A03714-F7F3-4AB6-AE77-BA2478D46DEE}"/>
              </a:ext>
            </a:extLst>
          </p:cNvPr>
          <p:cNvCxnSpPr>
            <a:cxnSpLocks/>
            <a:stCxn id="146" idx="7"/>
            <a:endCxn id="145" idx="3"/>
          </p:cNvCxnSpPr>
          <p:nvPr/>
        </p:nvCxnSpPr>
        <p:spPr>
          <a:xfrm flipV="1">
            <a:off x="5766751" y="5449986"/>
            <a:ext cx="692301" cy="10099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2DCA6CFA-73B9-405F-B0DC-215173F07AF3}"/>
              </a:ext>
            </a:extLst>
          </p:cNvPr>
          <p:cNvCxnSpPr>
            <a:cxnSpLocks/>
            <a:stCxn id="147" idx="5"/>
            <a:endCxn id="145" idx="1"/>
          </p:cNvCxnSpPr>
          <p:nvPr/>
        </p:nvCxnSpPr>
        <p:spPr>
          <a:xfrm flipH="1">
            <a:off x="6489790" y="4535042"/>
            <a:ext cx="88096" cy="87661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334CD9A8-BCE5-49C1-852A-DE2F60564403}"/>
              </a:ext>
            </a:extLst>
          </p:cNvPr>
          <p:cNvCxnSpPr>
            <a:cxnSpLocks/>
            <a:stCxn id="123" idx="1"/>
            <a:endCxn id="146" idx="4"/>
          </p:cNvCxnSpPr>
          <p:nvPr/>
        </p:nvCxnSpPr>
        <p:spPr>
          <a:xfrm flipV="1">
            <a:off x="5555967" y="5581872"/>
            <a:ext cx="154518" cy="755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D9A15886-BC8E-4E03-A0E3-D8503C2B0B42}"/>
              </a:ext>
            </a:extLst>
          </p:cNvPr>
          <p:cNvCxnSpPr>
            <a:cxnSpLocks/>
            <a:stCxn id="145" idx="6"/>
            <a:endCxn id="129" idx="2"/>
          </p:cNvCxnSpPr>
          <p:nvPr/>
        </p:nvCxnSpPr>
        <p:spPr>
          <a:xfrm>
            <a:off x="6520683" y="5467928"/>
            <a:ext cx="358752" cy="196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Signal Generation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/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Finding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spherical codes in a (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)-dimensional space where the minimal pairwise angle of the vectors is maximized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blipFill>
                <a:blip r:embed="rId4"/>
                <a:stretch>
                  <a:fillRect l="-884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文本框 171">
            <a:extLst>
              <a:ext uri="{FF2B5EF4-FFF2-40B4-BE49-F238E27FC236}">
                <a16:creationId xmlns:a16="http://schemas.microsoft.com/office/drawing/2014/main" id="{A8305397-44CD-4A55-8072-CC307BE26389}"/>
              </a:ext>
            </a:extLst>
          </p:cNvPr>
          <p:cNvSpPr txBox="1"/>
          <p:nvPr/>
        </p:nvSpPr>
        <p:spPr>
          <a:xfrm>
            <a:off x="5432788" y="2689180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3D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ACDD3960-1B57-439A-8806-21D402D8EDAC}"/>
              </a:ext>
            </a:extLst>
          </p:cNvPr>
          <p:cNvSpPr txBox="1"/>
          <p:nvPr/>
        </p:nvSpPr>
        <p:spPr>
          <a:xfrm>
            <a:off x="8855964" y="2689180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(L-1)-D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iconfont-11253-5330515">
            <a:extLst>
              <a:ext uri="{FF2B5EF4-FFF2-40B4-BE49-F238E27FC236}">
                <a16:creationId xmlns:a16="http://schemas.microsoft.com/office/drawing/2014/main" id="{2660028B-FD58-4790-A359-4F2B3A733FC9}"/>
              </a:ext>
            </a:extLst>
          </p:cNvPr>
          <p:cNvSpPr/>
          <p:nvPr/>
        </p:nvSpPr>
        <p:spPr>
          <a:xfrm>
            <a:off x="9528731" y="4196205"/>
            <a:ext cx="440913" cy="609685"/>
          </a:xfrm>
          <a:custGeom>
            <a:avLst/>
            <a:gdLst>
              <a:gd name="T0" fmla="*/ 7232 w 7232"/>
              <a:gd name="T1" fmla="*/ 3121 h 10000"/>
              <a:gd name="T2" fmla="*/ 7111 w 7232"/>
              <a:gd name="T3" fmla="*/ 3910 h 10000"/>
              <a:gd name="T4" fmla="*/ 6839 w 7232"/>
              <a:gd name="T5" fmla="*/ 4509 h 10000"/>
              <a:gd name="T6" fmla="*/ 6407 w 7232"/>
              <a:gd name="T7" fmla="*/ 4974 h 10000"/>
              <a:gd name="T8" fmla="*/ 5959 w 7232"/>
              <a:gd name="T9" fmla="*/ 5314 h 10000"/>
              <a:gd name="T10" fmla="*/ 5482 w 7232"/>
              <a:gd name="T11" fmla="*/ 5591 h 10000"/>
              <a:gd name="T12" fmla="*/ 4946 w 7232"/>
              <a:gd name="T13" fmla="*/ 6099 h 10000"/>
              <a:gd name="T14" fmla="*/ 4731 w 7232"/>
              <a:gd name="T15" fmla="*/ 6624 h 10000"/>
              <a:gd name="T16" fmla="*/ 4637 w 7232"/>
              <a:gd name="T17" fmla="*/ 6879 h 10000"/>
              <a:gd name="T18" fmla="*/ 4418 w 7232"/>
              <a:gd name="T19" fmla="*/ 7000 h 10000"/>
              <a:gd name="T20" fmla="*/ 2543 w 7232"/>
              <a:gd name="T21" fmla="*/ 7000 h 10000"/>
              <a:gd name="T22" fmla="*/ 2345 w 7232"/>
              <a:gd name="T23" fmla="*/ 6855 h 10000"/>
              <a:gd name="T24" fmla="*/ 2262 w 7232"/>
              <a:gd name="T25" fmla="*/ 6563 h 10000"/>
              <a:gd name="T26" fmla="*/ 2262 w 7232"/>
              <a:gd name="T27" fmla="*/ 6213 h 10000"/>
              <a:gd name="T28" fmla="*/ 2770 w 7232"/>
              <a:gd name="T29" fmla="*/ 4990 h 10000"/>
              <a:gd name="T30" fmla="*/ 3887 w 7232"/>
              <a:gd name="T31" fmla="*/ 4141 h 10000"/>
              <a:gd name="T32" fmla="*/ 4543 w 7232"/>
              <a:gd name="T33" fmla="*/ 3704 h 10000"/>
              <a:gd name="T34" fmla="*/ 4740 w 7232"/>
              <a:gd name="T35" fmla="*/ 3110 h 10000"/>
              <a:gd name="T36" fmla="*/ 4376 w 7232"/>
              <a:gd name="T37" fmla="*/ 2531 h 10000"/>
              <a:gd name="T38" fmla="*/ 3536 w 7232"/>
              <a:gd name="T39" fmla="*/ 2281 h 10000"/>
              <a:gd name="T40" fmla="*/ 2691 w 7232"/>
              <a:gd name="T41" fmla="*/ 2508 h 10000"/>
              <a:gd name="T42" fmla="*/ 1855 w 7232"/>
              <a:gd name="T43" fmla="*/ 3406 h 10000"/>
              <a:gd name="T44" fmla="*/ 1614 w 7232"/>
              <a:gd name="T45" fmla="*/ 3531 h 10000"/>
              <a:gd name="T46" fmla="*/ 1417 w 7232"/>
              <a:gd name="T47" fmla="*/ 3469 h 10000"/>
              <a:gd name="T48" fmla="*/ 135 w 7232"/>
              <a:gd name="T49" fmla="*/ 2493 h 10000"/>
              <a:gd name="T50" fmla="*/ 14 w 7232"/>
              <a:gd name="T51" fmla="*/ 2296 h 10000"/>
              <a:gd name="T52" fmla="*/ 56 w 7232"/>
              <a:gd name="T53" fmla="*/ 2078 h 10000"/>
              <a:gd name="T54" fmla="*/ 3684 w 7232"/>
              <a:gd name="T55" fmla="*/ 0 h 10000"/>
              <a:gd name="T56" fmla="*/ 4942 w 7232"/>
              <a:gd name="T57" fmla="*/ 241 h 10000"/>
              <a:gd name="T58" fmla="*/ 6084 w 7232"/>
              <a:gd name="T59" fmla="*/ 890 h 10000"/>
              <a:gd name="T60" fmla="*/ 6912 w 7232"/>
              <a:gd name="T61" fmla="*/ 1886 h 10000"/>
              <a:gd name="T62" fmla="*/ 7232 w 7232"/>
              <a:gd name="T63" fmla="*/ 3121 h 10000"/>
              <a:gd name="T64" fmla="*/ 4764 w 7232"/>
              <a:gd name="T65" fmla="*/ 7813 h 10000"/>
              <a:gd name="T66" fmla="*/ 4764 w 7232"/>
              <a:gd name="T67" fmla="*/ 9688 h 10000"/>
              <a:gd name="T68" fmla="*/ 4670 w 7232"/>
              <a:gd name="T69" fmla="*/ 9906 h 10000"/>
              <a:gd name="T70" fmla="*/ 4451 w 7232"/>
              <a:gd name="T71" fmla="*/ 10000 h 10000"/>
              <a:gd name="T72" fmla="*/ 2575 w 7232"/>
              <a:gd name="T73" fmla="*/ 10000 h 10000"/>
              <a:gd name="T74" fmla="*/ 2356 w 7232"/>
              <a:gd name="T75" fmla="*/ 9906 h 10000"/>
              <a:gd name="T76" fmla="*/ 2262 w 7232"/>
              <a:gd name="T77" fmla="*/ 9688 h 10000"/>
              <a:gd name="T78" fmla="*/ 2262 w 7232"/>
              <a:gd name="T79" fmla="*/ 7813 h 10000"/>
              <a:gd name="T80" fmla="*/ 2356 w 7232"/>
              <a:gd name="T81" fmla="*/ 7594 h 10000"/>
              <a:gd name="T82" fmla="*/ 2575 w 7232"/>
              <a:gd name="T83" fmla="*/ 7500 h 10000"/>
              <a:gd name="T84" fmla="*/ 4451 w 7232"/>
              <a:gd name="T85" fmla="*/ 7500 h 10000"/>
              <a:gd name="T86" fmla="*/ 4670 w 7232"/>
              <a:gd name="T87" fmla="*/ 7594 h 10000"/>
              <a:gd name="T88" fmla="*/ 4764 w 7232"/>
              <a:gd name="T89" fmla="*/ 7813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32" h="10000">
                <a:moveTo>
                  <a:pt x="7232" y="3121"/>
                </a:moveTo>
                <a:cubicBezTo>
                  <a:pt x="7232" y="3403"/>
                  <a:pt x="7191" y="3665"/>
                  <a:pt x="7111" y="3910"/>
                </a:cubicBezTo>
                <a:cubicBezTo>
                  <a:pt x="7031" y="4155"/>
                  <a:pt x="6939" y="4354"/>
                  <a:pt x="6839" y="4509"/>
                </a:cubicBezTo>
                <a:cubicBezTo>
                  <a:pt x="6736" y="4664"/>
                  <a:pt x="6594" y="4818"/>
                  <a:pt x="6407" y="4974"/>
                </a:cubicBezTo>
                <a:cubicBezTo>
                  <a:pt x="6221" y="5130"/>
                  <a:pt x="6072" y="5244"/>
                  <a:pt x="5959" y="5314"/>
                </a:cubicBezTo>
                <a:cubicBezTo>
                  <a:pt x="5844" y="5385"/>
                  <a:pt x="5686" y="5476"/>
                  <a:pt x="5482" y="5591"/>
                </a:cubicBezTo>
                <a:cubicBezTo>
                  <a:pt x="5268" y="5711"/>
                  <a:pt x="5090" y="5880"/>
                  <a:pt x="4946" y="6099"/>
                </a:cubicBezTo>
                <a:cubicBezTo>
                  <a:pt x="4804" y="6318"/>
                  <a:pt x="4731" y="6491"/>
                  <a:pt x="4731" y="6624"/>
                </a:cubicBezTo>
                <a:cubicBezTo>
                  <a:pt x="4731" y="6713"/>
                  <a:pt x="4700" y="6796"/>
                  <a:pt x="4637" y="6879"/>
                </a:cubicBezTo>
                <a:cubicBezTo>
                  <a:pt x="4575" y="6959"/>
                  <a:pt x="4502" y="7000"/>
                  <a:pt x="4418" y="7000"/>
                </a:cubicBezTo>
                <a:lnTo>
                  <a:pt x="2543" y="7000"/>
                </a:lnTo>
                <a:cubicBezTo>
                  <a:pt x="2465" y="7000"/>
                  <a:pt x="2398" y="6953"/>
                  <a:pt x="2345" y="6855"/>
                </a:cubicBezTo>
                <a:cubicBezTo>
                  <a:pt x="2291" y="6758"/>
                  <a:pt x="2262" y="6661"/>
                  <a:pt x="2262" y="6563"/>
                </a:cubicBezTo>
                <a:lnTo>
                  <a:pt x="2262" y="6213"/>
                </a:lnTo>
                <a:cubicBezTo>
                  <a:pt x="2262" y="5780"/>
                  <a:pt x="2431" y="5373"/>
                  <a:pt x="2770" y="4990"/>
                </a:cubicBezTo>
                <a:cubicBezTo>
                  <a:pt x="3109" y="4608"/>
                  <a:pt x="3481" y="4324"/>
                  <a:pt x="3887" y="4141"/>
                </a:cubicBezTo>
                <a:cubicBezTo>
                  <a:pt x="4195" y="4000"/>
                  <a:pt x="4414" y="3855"/>
                  <a:pt x="4543" y="3704"/>
                </a:cubicBezTo>
                <a:cubicBezTo>
                  <a:pt x="4673" y="3553"/>
                  <a:pt x="4740" y="3355"/>
                  <a:pt x="4740" y="3110"/>
                </a:cubicBezTo>
                <a:cubicBezTo>
                  <a:pt x="4740" y="2891"/>
                  <a:pt x="4618" y="2699"/>
                  <a:pt x="4376" y="2531"/>
                </a:cubicBezTo>
                <a:cubicBezTo>
                  <a:pt x="4135" y="2365"/>
                  <a:pt x="3854" y="2281"/>
                  <a:pt x="3536" y="2281"/>
                </a:cubicBezTo>
                <a:cubicBezTo>
                  <a:pt x="3197" y="2281"/>
                  <a:pt x="2916" y="2356"/>
                  <a:pt x="2691" y="2508"/>
                </a:cubicBezTo>
                <a:cubicBezTo>
                  <a:pt x="2509" y="2638"/>
                  <a:pt x="2229" y="2939"/>
                  <a:pt x="1855" y="3406"/>
                </a:cubicBezTo>
                <a:cubicBezTo>
                  <a:pt x="1787" y="3490"/>
                  <a:pt x="1707" y="3531"/>
                  <a:pt x="1614" y="3531"/>
                </a:cubicBezTo>
                <a:cubicBezTo>
                  <a:pt x="1551" y="3531"/>
                  <a:pt x="1485" y="3510"/>
                  <a:pt x="1417" y="3469"/>
                </a:cubicBezTo>
                <a:lnTo>
                  <a:pt x="135" y="2493"/>
                </a:lnTo>
                <a:cubicBezTo>
                  <a:pt x="67" y="2440"/>
                  <a:pt x="26" y="2376"/>
                  <a:pt x="14" y="2296"/>
                </a:cubicBezTo>
                <a:cubicBezTo>
                  <a:pt x="0" y="2218"/>
                  <a:pt x="15" y="2145"/>
                  <a:pt x="56" y="2078"/>
                </a:cubicBezTo>
                <a:cubicBezTo>
                  <a:pt x="890" y="694"/>
                  <a:pt x="2100" y="0"/>
                  <a:pt x="3684" y="0"/>
                </a:cubicBezTo>
                <a:cubicBezTo>
                  <a:pt x="4101" y="0"/>
                  <a:pt x="4520" y="80"/>
                  <a:pt x="4942" y="241"/>
                </a:cubicBezTo>
                <a:cubicBezTo>
                  <a:pt x="5365" y="403"/>
                  <a:pt x="5745" y="619"/>
                  <a:pt x="6084" y="890"/>
                </a:cubicBezTo>
                <a:cubicBezTo>
                  <a:pt x="6422" y="1161"/>
                  <a:pt x="6699" y="1494"/>
                  <a:pt x="6912" y="1886"/>
                </a:cubicBezTo>
                <a:cubicBezTo>
                  <a:pt x="7126" y="2276"/>
                  <a:pt x="7232" y="2690"/>
                  <a:pt x="7232" y="3121"/>
                </a:cubicBezTo>
                <a:close/>
                <a:moveTo>
                  <a:pt x="4764" y="7813"/>
                </a:moveTo>
                <a:lnTo>
                  <a:pt x="4764" y="9688"/>
                </a:lnTo>
                <a:cubicBezTo>
                  <a:pt x="4764" y="9771"/>
                  <a:pt x="4732" y="9844"/>
                  <a:pt x="4670" y="9906"/>
                </a:cubicBezTo>
                <a:cubicBezTo>
                  <a:pt x="4607" y="9969"/>
                  <a:pt x="4535" y="10000"/>
                  <a:pt x="4451" y="10000"/>
                </a:cubicBezTo>
                <a:lnTo>
                  <a:pt x="2575" y="10000"/>
                </a:lnTo>
                <a:cubicBezTo>
                  <a:pt x="2491" y="10000"/>
                  <a:pt x="2419" y="9969"/>
                  <a:pt x="2356" y="9906"/>
                </a:cubicBezTo>
                <a:cubicBezTo>
                  <a:pt x="2294" y="9844"/>
                  <a:pt x="2262" y="9771"/>
                  <a:pt x="2262" y="9688"/>
                </a:cubicBezTo>
                <a:lnTo>
                  <a:pt x="2262" y="7813"/>
                </a:lnTo>
                <a:cubicBezTo>
                  <a:pt x="2262" y="7729"/>
                  <a:pt x="2294" y="7656"/>
                  <a:pt x="2356" y="7594"/>
                </a:cubicBezTo>
                <a:cubicBezTo>
                  <a:pt x="2419" y="7531"/>
                  <a:pt x="2491" y="7500"/>
                  <a:pt x="2575" y="7500"/>
                </a:cubicBezTo>
                <a:lnTo>
                  <a:pt x="4451" y="7500"/>
                </a:lnTo>
                <a:cubicBezTo>
                  <a:pt x="4535" y="7500"/>
                  <a:pt x="4607" y="7531"/>
                  <a:pt x="4670" y="7594"/>
                </a:cubicBezTo>
                <a:cubicBezTo>
                  <a:pt x="4732" y="7656"/>
                  <a:pt x="4764" y="7728"/>
                  <a:pt x="4764" y="7813"/>
                </a:cubicBezTo>
                <a:close/>
              </a:path>
            </a:pathLst>
          </a:cu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7CA2FBC-4328-4030-BCCE-E0E1FBCB2B42}"/>
              </a:ext>
            </a:extLst>
          </p:cNvPr>
          <p:cNvSpPr/>
          <p:nvPr/>
        </p:nvSpPr>
        <p:spPr>
          <a:xfrm>
            <a:off x="8258627" y="3333687"/>
            <a:ext cx="3048000" cy="245751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2BD6C94-AA63-43B4-A1E5-2B9CA72D60E1}"/>
              </a:ext>
            </a:extLst>
          </p:cNvPr>
          <p:cNvSpPr txBox="1"/>
          <p:nvPr/>
        </p:nvSpPr>
        <p:spPr>
          <a:xfrm>
            <a:off x="8217133" y="3612243"/>
            <a:ext cx="3226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with a </a:t>
            </a:r>
            <a:r>
              <a:rPr lang="zh-CN" altLang="en-US" sz="2400" b="1" i="1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vectors 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861FC46-6E2C-434A-83E4-737C2EABE974}"/>
              </a:ext>
            </a:extLst>
          </p:cNvPr>
          <p:cNvCxnSpPr/>
          <p:nvPr/>
        </p:nvCxnSpPr>
        <p:spPr>
          <a:xfrm>
            <a:off x="9830323" y="4508811"/>
            <a:ext cx="0" cy="4205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文本框 174">
            <a:extLst>
              <a:ext uri="{FF2B5EF4-FFF2-40B4-BE49-F238E27FC236}">
                <a16:creationId xmlns:a16="http://schemas.microsoft.com/office/drawing/2014/main" id="{768C02CD-43DF-4B27-8D6F-2AEA809DB22D}"/>
              </a:ext>
            </a:extLst>
          </p:cNvPr>
          <p:cNvSpPr txBox="1"/>
          <p:nvPr/>
        </p:nvSpPr>
        <p:spPr>
          <a:xfrm>
            <a:off x="7895854" y="5021918"/>
            <a:ext cx="4042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Iteratively splay the vector pairs with small angels</a:t>
            </a:r>
          </a:p>
        </p:txBody>
      </p: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F74D6802-A245-4F26-846F-619167D94C66}"/>
              </a:ext>
            </a:extLst>
          </p:cNvPr>
          <p:cNvCxnSpPr>
            <a:cxnSpLocks/>
            <a:stCxn id="112" idx="6"/>
            <a:endCxn id="113" idx="3"/>
          </p:cNvCxnSpPr>
          <p:nvPr/>
        </p:nvCxnSpPr>
        <p:spPr>
          <a:xfrm>
            <a:off x="5422195" y="3730815"/>
            <a:ext cx="413904" cy="2386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id="{DFEE0EC8-34E6-4953-AFCB-1262DB66ABE4}"/>
              </a:ext>
            </a:extLst>
          </p:cNvPr>
          <p:cNvCxnSpPr>
            <a:cxnSpLocks/>
            <a:stCxn id="113" idx="7"/>
            <a:endCxn id="115" idx="3"/>
          </p:cNvCxnSpPr>
          <p:nvPr/>
        </p:nvCxnSpPr>
        <p:spPr>
          <a:xfrm flipV="1">
            <a:off x="5905162" y="3869965"/>
            <a:ext cx="726978" cy="918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id="{2E6F6EEC-615C-43EC-86A0-323F07F71F76}"/>
              </a:ext>
            </a:extLst>
          </p:cNvPr>
          <p:cNvCxnSpPr>
            <a:cxnSpLocks/>
            <a:stCxn id="91" idx="4"/>
            <a:endCxn id="115" idx="1"/>
          </p:cNvCxnSpPr>
          <p:nvPr/>
        </p:nvCxnSpPr>
        <p:spPr>
          <a:xfrm>
            <a:off x="6469965" y="3613044"/>
            <a:ext cx="192913" cy="218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C1717FB3-D960-4108-816A-94C9BF69FE1E}"/>
              </a:ext>
            </a:extLst>
          </p:cNvPr>
          <p:cNvCxnSpPr>
            <a:cxnSpLocks/>
            <a:stCxn id="112" idx="4"/>
            <a:endCxn id="118" idx="0"/>
          </p:cNvCxnSpPr>
          <p:nvPr/>
        </p:nvCxnSpPr>
        <p:spPr>
          <a:xfrm flipH="1">
            <a:off x="4980862" y="3736180"/>
            <a:ext cx="392499" cy="4582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3A4FF795-71FE-4E86-A81D-DF1311A6AF9B}"/>
              </a:ext>
            </a:extLst>
          </p:cNvPr>
          <p:cNvCxnSpPr>
            <a:cxnSpLocks/>
            <a:stCxn id="113" idx="4"/>
            <a:endCxn id="148" idx="1"/>
          </p:cNvCxnSpPr>
          <p:nvPr/>
        </p:nvCxnSpPr>
        <p:spPr>
          <a:xfrm flipH="1">
            <a:off x="5640734" y="3992723"/>
            <a:ext cx="208162" cy="10168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CAF7CBB4-FB59-4D73-825A-9E6C581370F2}"/>
              </a:ext>
            </a:extLst>
          </p:cNvPr>
          <p:cNvCxnSpPr>
            <a:cxnSpLocks/>
            <a:stCxn id="118" idx="5"/>
            <a:endCxn id="122" idx="2"/>
          </p:cNvCxnSpPr>
          <p:nvPr/>
        </p:nvCxnSpPr>
        <p:spPr>
          <a:xfrm flipH="1">
            <a:off x="4906095" y="4256025"/>
            <a:ext cx="56825" cy="7001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AA441EF3-DBBC-4672-B952-AB1E53ED83DD}"/>
              </a:ext>
            </a:extLst>
          </p:cNvPr>
          <p:cNvCxnSpPr>
            <a:cxnSpLocks/>
            <a:stCxn id="122" idx="0"/>
            <a:endCxn id="148" idx="4"/>
          </p:cNvCxnSpPr>
          <p:nvPr/>
        </p:nvCxnSpPr>
        <p:spPr>
          <a:xfrm>
            <a:off x="4954931" y="4950792"/>
            <a:ext cx="667862" cy="120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6AF9CAA8-3EEF-4A36-BE94-D67317693C94}"/>
              </a:ext>
            </a:extLst>
          </p:cNvPr>
          <p:cNvCxnSpPr>
            <a:cxnSpLocks/>
            <a:stCxn id="127" idx="0"/>
            <a:endCxn id="126" idx="3"/>
          </p:cNvCxnSpPr>
          <p:nvPr/>
        </p:nvCxnSpPr>
        <p:spPr>
          <a:xfrm flipV="1">
            <a:off x="6265337" y="4389096"/>
            <a:ext cx="527592" cy="819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3BA2B3B9-F667-45C9-99E9-9325314C770E}"/>
              </a:ext>
            </a:extLst>
          </p:cNvPr>
          <p:cNvCxnSpPr>
            <a:cxnSpLocks/>
            <a:stCxn id="127" idx="5"/>
            <a:endCxn id="124" idx="1"/>
          </p:cNvCxnSpPr>
          <p:nvPr/>
        </p:nvCxnSpPr>
        <p:spPr>
          <a:xfrm>
            <a:off x="6247395" y="5270030"/>
            <a:ext cx="79451" cy="4312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>
            <a:extLst>
              <a:ext uri="{FF2B5EF4-FFF2-40B4-BE49-F238E27FC236}">
                <a16:creationId xmlns:a16="http://schemas.microsoft.com/office/drawing/2014/main" id="{F5CEBE60-34AC-4E32-9252-2F03DA3895AF}"/>
              </a:ext>
            </a:extLst>
          </p:cNvPr>
          <p:cNvCxnSpPr>
            <a:cxnSpLocks/>
            <a:stCxn id="122" idx="5"/>
            <a:endCxn id="123" idx="2"/>
          </p:cNvCxnSpPr>
          <p:nvPr/>
        </p:nvCxnSpPr>
        <p:spPr>
          <a:xfrm>
            <a:off x="4936989" y="5012423"/>
            <a:ext cx="595671" cy="6578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>
            <a:extLst>
              <a:ext uri="{FF2B5EF4-FFF2-40B4-BE49-F238E27FC236}">
                <a16:creationId xmlns:a16="http://schemas.microsoft.com/office/drawing/2014/main" id="{CFFC0ECF-66D3-4D09-A58A-116907BFA6F6}"/>
              </a:ext>
            </a:extLst>
          </p:cNvPr>
          <p:cNvCxnSpPr>
            <a:cxnSpLocks/>
            <a:stCxn id="148" idx="6"/>
            <a:endCxn id="127" idx="2"/>
          </p:cNvCxnSpPr>
          <p:nvPr/>
        </p:nvCxnSpPr>
        <p:spPr>
          <a:xfrm>
            <a:off x="5671627" y="5065792"/>
            <a:ext cx="544874" cy="147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>
            <a:extLst>
              <a:ext uri="{FF2B5EF4-FFF2-40B4-BE49-F238E27FC236}">
                <a16:creationId xmlns:a16="http://schemas.microsoft.com/office/drawing/2014/main" id="{79D9C67E-8914-40B6-ACA7-E1EC27E27BA6}"/>
              </a:ext>
            </a:extLst>
          </p:cNvPr>
          <p:cNvCxnSpPr>
            <a:cxnSpLocks/>
            <a:stCxn id="123" idx="7"/>
            <a:endCxn id="124" idx="3"/>
          </p:cNvCxnSpPr>
          <p:nvPr/>
        </p:nvCxnSpPr>
        <p:spPr>
          <a:xfrm>
            <a:off x="5594292" y="5688201"/>
            <a:ext cx="701816" cy="51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>
            <a:extLst>
              <a:ext uri="{FF2B5EF4-FFF2-40B4-BE49-F238E27FC236}">
                <a16:creationId xmlns:a16="http://schemas.microsoft.com/office/drawing/2014/main" id="{21517647-4048-41AC-BE52-681BEB0E4C82}"/>
              </a:ext>
            </a:extLst>
          </p:cNvPr>
          <p:cNvCxnSpPr>
            <a:cxnSpLocks/>
            <a:stCxn id="124" idx="7"/>
            <a:endCxn id="129" idx="4"/>
          </p:cNvCxnSpPr>
          <p:nvPr/>
        </p:nvCxnSpPr>
        <p:spPr>
          <a:xfrm flipV="1">
            <a:off x="6365171" y="5536400"/>
            <a:ext cx="519630" cy="195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>
            <a:extLst>
              <a:ext uri="{FF2B5EF4-FFF2-40B4-BE49-F238E27FC236}">
                <a16:creationId xmlns:a16="http://schemas.microsoft.com/office/drawing/2014/main" id="{431CF5E8-4044-4A52-908E-3332B0D63766}"/>
              </a:ext>
            </a:extLst>
          </p:cNvPr>
          <p:cNvCxnSpPr>
            <a:cxnSpLocks/>
            <a:stCxn id="129" idx="0"/>
            <a:endCxn id="125" idx="4"/>
          </p:cNvCxnSpPr>
          <p:nvPr/>
        </p:nvCxnSpPr>
        <p:spPr>
          <a:xfrm flipV="1">
            <a:off x="6928271" y="4929246"/>
            <a:ext cx="433976" cy="5529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>
            <a:extLst>
              <a:ext uri="{FF2B5EF4-FFF2-40B4-BE49-F238E27FC236}">
                <a16:creationId xmlns:a16="http://schemas.microsoft.com/office/drawing/2014/main" id="{B9061771-A1A7-459C-98D4-9A0ACB397E44}"/>
              </a:ext>
            </a:extLst>
          </p:cNvPr>
          <p:cNvCxnSpPr>
            <a:cxnSpLocks/>
            <a:stCxn id="125" idx="2"/>
            <a:endCxn id="126" idx="6"/>
          </p:cNvCxnSpPr>
          <p:nvPr/>
        </p:nvCxnSpPr>
        <p:spPr>
          <a:xfrm flipH="1" flipV="1">
            <a:off x="6856807" y="4395415"/>
            <a:ext cx="500074" cy="484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661AE161-2314-4E92-A87D-6E4DA2EC7379}"/>
              </a:ext>
            </a:extLst>
          </p:cNvPr>
          <p:cNvCxnSpPr>
            <a:cxnSpLocks/>
            <a:stCxn id="115" idx="5"/>
            <a:endCxn id="126" idx="1"/>
          </p:cNvCxnSpPr>
          <p:nvPr/>
        </p:nvCxnSpPr>
        <p:spPr>
          <a:xfrm>
            <a:off x="6670465" y="3900703"/>
            <a:ext cx="145641" cy="4450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椭圆 84">
            <a:extLst>
              <a:ext uri="{FF2B5EF4-FFF2-40B4-BE49-F238E27FC236}">
                <a16:creationId xmlns:a16="http://schemas.microsoft.com/office/drawing/2014/main" id="{92243EE1-A845-4987-8671-7662CBB656A9}"/>
              </a:ext>
            </a:extLst>
          </p:cNvPr>
          <p:cNvSpPr/>
          <p:nvPr/>
        </p:nvSpPr>
        <p:spPr>
          <a:xfrm rot="4134006">
            <a:off x="6106648" y="342137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DED5E233-BF93-4EE1-AC5C-8170630C58BE}"/>
              </a:ext>
            </a:extLst>
          </p:cNvPr>
          <p:cNvSpPr/>
          <p:nvPr/>
        </p:nvSpPr>
        <p:spPr>
          <a:xfrm rot="2323849">
            <a:off x="6456960" y="3551204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58F8D93C-6015-4080-95AD-93F6DCB1D4BE}"/>
              </a:ext>
            </a:extLst>
          </p:cNvPr>
          <p:cNvSpPr/>
          <p:nvPr/>
        </p:nvSpPr>
        <p:spPr>
          <a:xfrm rot="2323849">
            <a:off x="5360356" y="367434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3A40E1F5-4A4F-4F01-8F5A-0FD830329E61}"/>
              </a:ext>
            </a:extLst>
          </p:cNvPr>
          <p:cNvSpPr/>
          <p:nvPr/>
        </p:nvSpPr>
        <p:spPr>
          <a:xfrm rot="2323849">
            <a:off x="5835891" y="393088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1E73A1D1-5FF7-4554-AD8F-D27BF6CD5185}"/>
              </a:ext>
            </a:extLst>
          </p:cNvPr>
          <p:cNvSpPr/>
          <p:nvPr/>
        </p:nvSpPr>
        <p:spPr>
          <a:xfrm rot="2323849">
            <a:off x="6631932" y="3831432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D59F1F6A-F1A3-40D1-9729-0800B586E6B1}"/>
              </a:ext>
            </a:extLst>
          </p:cNvPr>
          <p:cNvSpPr/>
          <p:nvPr/>
        </p:nvSpPr>
        <p:spPr>
          <a:xfrm rot="2323849">
            <a:off x="5767810" y="4278056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E02791BE-9664-40B6-84AE-AAD3AF1B355F}"/>
              </a:ext>
            </a:extLst>
          </p:cNvPr>
          <p:cNvSpPr/>
          <p:nvPr/>
        </p:nvSpPr>
        <p:spPr>
          <a:xfrm rot="2323849">
            <a:off x="4924387" y="4186754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BCF0DCEF-6BC8-4DA0-B73A-459EDEB65732}"/>
              </a:ext>
            </a:extLst>
          </p:cNvPr>
          <p:cNvSpPr/>
          <p:nvPr/>
        </p:nvSpPr>
        <p:spPr>
          <a:xfrm rot="2323849">
            <a:off x="7166910" y="4297481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CFB6A513-E9EC-4080-A962-240FAD9678B1}"/>
              </a:ext>
            </a:extLst>
          </p:cNvPr>
          <p:cNvSpPr/>
          <p:nvPr/>
        </p:nvSpPr>
        <p:spPr>
          <a:xfrm rot="2323849">
            <a:off x="5296507" y="4505879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960C89E0-6958-4662-ADAE-DDDA174AC004}"/>
              </a:ext>
            </a:extLst>
          </p:cNvPr>
          <p:cNvSpPr/>
          <p:nvPr/>
        </p:nvSpPr>
        <p:spPr>
          <a:xfrm rot="2323849">
            <a:off x="4898456" y="4943152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0B1FE9D3-504B-4809-ACDF-2E61F2D5F137}"/>
              </a:ext>
            </a:extLst>
          </p:cNvPr>
          <p:cNvSpPr/>
          <p:nvPr/>
        </p:nvSpPr>
        <p:spPr>
          <a:xfrm rot="2323849">
            <a:off x="5525021" y="565725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77280672-2C26-4C23-AC8F-633AD2BC4126}"/>
              </a:ext>
            </a:extLst>
          </p:cNvPr>
          <p:cNvSpPr/>
          <p:nvPr/>
        </p:nvSpPr>
        <p:spPr>
          <a:xfrm rot="2323849">
            <a:off x="6295900" y="570104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30D49301-1727-4B78-85DE-310128F2A93E}"/>
              </a:ext>
            </a:extLst>
          </p:cNvPr>
          <p:cNvSpPr/>
          <p:nvPr/>
        </p:nvSpPr>
        <p:spPr>
          <a:xfrm rot="2323849">
            <a:off x="7349242" y="4867406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A4790363-A68B-4202-BA19-36CF66B9C037}"/>
              </a:ext>
            </a:extLst>
          </p:cNvPr>
          <p:cNvSpPr/>
          <p:nvPr/>
        </p:nvSpPr>
        <p:spPr>
          <a:xfrm rot="1688907">
            <a:off x="6791437" y="4344286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4199A3B0-2F2B-48EB-BFDE-48198C31F51D}"/>
              </a:ext>
            </a:extLst>
          </p:cNvPr>
          <p:cNvSpPr/>
          <p:nvPr/>
        </p:nvSpPr>
        <p:spPr>
          <a:xfrm rot="2323849">
            <a:off x="6208862" y="5200759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7F27322A-E57C-4DB2-99E0-309ABE61D6E9}"/>
              </a:ext>
            </a:extLst>
          </p:cNvPr>
          <p:cNvSpPr/>
          <p:nvPr/>
        </p:nvSpPr>
        <p:spPr>
          <a:xfrm rot="2323849">
            <a:off x="6871796" y="547456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6C56EF20-31E4-4B50-A182-9160BE17846F}"/>
              </a:ext>
            </a:extLst>
          </p:cNvPr>
          <p:cNvSpPr/>
          <p:nvPr/>
        </p:nvSpPr>
        <p:spPr>
          <a:xfrm rot="2323849">
            <a:off x="6458844" y="541145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9EEA43CB-2DE7-4396-BD38-174973362EEF}"/>
              </a:ext>
            </a:extLst>
          </p:cNvPr>
          <p:cNvSpPr/>
          <p:nvPr/>
        </p:nvSpPr>
        <p:spPr>
          <a:xfrm rot="2323849">
            <a:off x="5697480" y="5520032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3E0F0DA8-4E72-40D1-8EDD-804E540E3249}"/>
              </a:ext>
            </a:extLst>
          </p:cNvPr>
          <p:cNvSpPr/>
          <p:nvPr/>
        </p:nvSpPr>
        <p:spPr>
          <a:xfrm rot="2323849">
            <a:off x="6539353" y="4465771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376BEC53-87C3-4CD3-B89A-4CEED3A38EC9}"/>
              </a:ext>
            </a:extLst>
          </p:cNvPr>
          <p:cNvSpPr/>
          <p:nvPr/>
        </p:nvSpPr>
        <p:spPr>
          <a:xfrm rot="2323849">
            <a:off x="5609788" y="5009317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文本框 299">
            <a:extLst>
              <a:ext uri="{FF2B5EF4-FFF2-40B4-BE49-F238E27FC236}">
                <a16:creationId xmlns:a16="http://schemas.microsoft.com/office/drawing/2014/main" id="{A62C668C-3A32-4DBA-9110-BB5B6A0A95F6}"/>
              </a:ext>
            </a:extLst>
          </p:cNvPr>
          <p:cNvSpPr txBox="1"/>
          <p:nvPr/>
        </p:nvSpPr>
        <p:spPr>
          <a:xfrm>
            <a:off x="1818505" y="2682346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2D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B603779B-0304-4C05-95ED-53BBAAA35E87}"/>
              </a:ext>
            </a:extLst>
          </p:cNvPr>
          <p:cNvCxnSpPr>
            <a:cxnSpLocks/>
          </p:cNvCxnSpPr>
          <p:nvPr/>
        </p:nvCxnSpPr>
        <p:spPr>
          <a:xfrm flipH="1">
            <a:off x="2466118" y="3869965"/>
            <a:ext cx="1020032" cy="776554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椭圆 87">
            <a:extLst>
              <a:ext uri="{FF2B5EF4-FFF2-40B4-BE49-F238E27FC236}">
                <a16:creationId xmlns:a16="http://schemas.microsoft.com/office/drawing/2014/main" id="{97478F1F-D131-49A3-90A0-1DAA38329CC0}"/>
              </a:ext>
            </a:extLst>
          </p:cNvPr>
          <p:cNvSpPr/>
          <p:nvPr/>
        </p:nvSpPr>
        <p:spPr>
          <a:xfrm>
            <a:off x="1161762" y="3351027"/>
            <a:ext cx="2591889" cy="2591889"/>
          </a:xfrm>
          <a:prstGeom prst="ellipse">
            <a:avLst/>
          </a:prstGeom>
          <a:noFill/>
          <a:ln w="3810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3B224600-C81E-4707-A910-08DCB0B85465}"/>
              </a:ext>
            </a:extLst>
          </p:cNvPr>
          <p:cNvCxnSpPr>
            <a:cxnSpLocks/>
          </p:cNvCxnSpPr>
          <p:nvPr/>
        </p:nvCxnSpPr>
        <p:spPr>
          <a:xfrm flipH="1">
            <a:off x="2466118" y="4491783"/>
            <a:ext cx="1287533" cy="154736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5CB8D721-A27B-4A75-811F-A388323B1FEC}"/>
              </a:ext>
            </a:extLst>
          </p:cNvPr>
          <p:cNvCxnSpPr>
            <a:cxnSpLocks/>
          </p:cNvCxnSpPr>
          <p:nvPr/>
        </p:nvCxnSpPr>
        <p:spPr>
          <a:xfrm flipH="1" flipV="1">
            <a:off x="2480325" y="4669590"/>
            <a:ext cx="751825" cy="100067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D095BF4C-5755-4EE8-B1B7-3524EBEEE6D4}"/>
              </a:ext>
            </a:extLst>
          </p:cNvPr>
          <p:cNvCxnSpPr>
            <a:cxnSpLocks/>
          </p:cNvCxnSpPr>
          <p:nvPr/>
        </p:nvCxnSpPr>
        <p:spPr>
          <a:xfrm flipV="1">
            <a:off x="2222356" y="4678959"/>
            <a:ext cx="235350" cy="1263957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7FCF3991-D6D5-4A20-9375-038C2F302B9C}"/>
              </a:ext>
            </a:extLst>
          </p:cNvPr>
          <p:cNvCxnSpPr>
            <a:cxnSpLocks/>
          </p:cNvCxnSpPr>
          <p:nvPr/>
        </p:nvCxnSpPr>
        <p:spPr>
          <a:xfrm flipV="1">
            <a:off x="1657350" y="4669590"/>
            <a:ext cx="777737" cy="97356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719F3643-7858-4625-A166-94D33ABE85F9}"/>
              </a:ext>
            </a:extLst>
          </p:cNvPr>
          <p:cNvCxnSpPr>
            <a:cxnSpLocks/>
          </p:cNvCxnSpPr>
          <p:nvPr/>
        </p:nvCxnSpPr>
        <p:spPr>
          <a:xfrm flipV="1">
            <a:off x="1219200" y="4646519"/>
            <a:ext cx="1246918" cy="304273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4E18AD77-8919-48A0-BFFE-96D5900429A7}"/>
              </a:ext>
            </a:extLst>
          </p:cNvPr>
          <p:cNvCxnSpPr>
            <a:cxnSpLocks/>
          </p:cNvCxnSpPr>
          <p:nvPr/>
        </p:nvCxnSpPr>
        <p:spPr>
          <a:xfrm>
            <a:off x="1484866" y="3831640"/>
            <a:ext cx="950221" cy="79271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B2546591-342B-4448-A3D6-6B335E8E7A35}"/>
              </a:ext>
            </a:extLst>
          </p:cNvPr>
          <p:cNvCxnSpPr>
            <a:cxnSpLocks/>
          </p:cNvCxnSpPr>
          <p:nvPr/>
        </p:nvCxnSpPr>
        <p:spPr>
          <a:xfrm flipH="1">
            <a:off x="2480325" y="3411198"/>
            <a:ext cx="237475" cy="1213154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79741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>
            <a:extLst>
              <a:ext uri="{FF2B5EF4-FFF2-40B4-BE49-F238E27FC236}">
                <a16:creationId xmlns:a16="http://schemas.microsoft.com/office/drawing/2014/main" id="{8CA04909-3840-4AE5-B893-D521DCFBE5D8}"/>
              </a:ext>
            </a:extLst>
          </p:cNvPr>
          <p:cNvSpPr/>
          <p:nvPr/>
        </p:nvSpPr>
        <p:spPr>
          <a:xfrm>
            <a:off x="4761677" y="3351027"/>
            <a:ext cx="2732332" cy="2591889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20000"/>
                </a:schemeClr>
              </a:gs>
              <a:gs pos="44000">
                <a:schemeClr val="bg1">
                  <a:alpha val="20000"/>
                </a:schemeClr>
              </a:gs>
              <a:gs pos="0">
                <a:srgbClr val="D24C4C">
                  <a:alpha val="20000"/>
                </a:srgbClr>
              </a:gs>
              <a:gs pos="100000">
                <a:srgbClr val="915C9A">
                  <a:alpha val="20000"/>
                </a:srgbClr>
              </a:gs>
            </a:gsLst>
            <a:lin ang="2700000" scaled="1"/>
            <a:tileRect/>
          </a:gradFill>
          <a:ln w="3175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E0C2DF-58A8-43FA-9A41-91B56E026637}"/>
              </a:ext>
            </a:extLst>
          </p:cNvPr>
          <p:cNvCxnSpPr>
            <a:cxnSpLocks/>
            <a:stCxn id="112" idx="7"/>
            <a:endCxn id="85" idx="4"/>
          </p:cNvCxnSpPr>
          <p:nvPr/>
        </p:nvCxnSpPr>
        <p:spPr>
          <a:xfrm flipV="1">
            <a:off x="5397729" y="3502675"/>
            <a:ext cx="579656" cy="1097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D968A3BD-3902-48D1-BE95-F813F2415A32}"/>
              </a:ext>
            </a:extLst>
          </p:cNvPr>
          <p:cNvCxnSpPr>
            <a:cxnSpLocks/>
            <a:stCxn id="85" idx="7"/>
            <a:endCxn id="91" idx="3"/>
          </p:cNvCxnSpPr>
          <p:nvPr/>
        </p:nvCxnSpPr>
        <p:spPr>
          <a:xfrm>
            <a:off x="6041556" y="3504243"/>
            <a:ext cx="739300" cy="669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0AC84718-13C0-4961-97E5-C061776B9349}"/>
              </a:ext>
            </a:extLst>
          </p:cNvPr>
          <p:cNvCxnSpPr>
            <a:cxnSpLocks/>
            <a:stCxn id="91" idx="5"/>
            <a:endCxn id="119" idx="2"/>
          </p:cNvCxnSpPr>
          <p:nvPr/>
        </p:nvCxnSpPr>
        <p:spPr>
          <a:xfrm>
            <a:off x="6819181" y="3601956"/>
            <a:ext cx="387573" cy="6641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>
            <a:extLst>
              <a:ext uri="{FF2B5EF4-FFF2-40B4-BE49-F238E27FC236}">
                <a16:creationId xmlns:a16="http://schemas.microsoft.com/office/drawing/2014/main" id="{6066CA9A-C890-4A8F-B1D9-34A37EFB0467}"/>
              </a:ext>
            </a:extLst>
          </p:cNvPr>
          <p:cNvCxnSpPr>
            <a:cxnSpLocks/>
            <a:stCxn id="119" idx="5"/>
            <a:endCxn id="125" idx="1"/>
          </p:cNvCxnSpPr>
          <p:nvPr/>
        </p:nvCxnSpPr>
        <p:spPr>
          <a:xfrm>
            <a:off x="7237648" y="4322345"/>
            <a:ext cx="142540" cy="5452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>
            <a:extLst>
              <a:ext uri="{FF2B5EF4-FFF2-40B4-BE49-F238E27FC236}">
                <a16:creationId xmlns:a16="http://schemas.microsoft.com/office/drawing/2014/main" id="{BCB39E39-03E8-41C4-9409-8D06D24BCBEA}"/>
              </a:ext>
            </a:extLst>
          </p:cNvPr>
          <p:cNvCxnSpPr>
            <a:cxnSpLocks/>
            <a:stCxn id="85" idx="5"/>
            <a:endCxn id="116" idx="1"/>
          </p:cNvCxnSpPr>
          <p:nvPr/>
        </p:nvCxnSpPr>
        <p:spPr>
          <a:xfrm flipH="1">
            <a:off x="5949853" y="3521929"/>
            <a:ext cx="45868" cy="62101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>
            <a:extLst>
              <a:ext uri="{FF2B5EF4-FFF2-40B4-BE49-F238E27FC236}">
                <a16:creationId xmlns:a16="http://schemas.microsoft.com/office/drawing/2014/main" id="{F8F8F1F0-B6C6-4DFF-BC2F-AB924EB26C83}"/>
              </a:ext>
            </a:extLst>
          </p:cNvPr>
          <p:cNvCxnSpPr>
            <a:cxnSpLocks/>
            <a:stCxn id="118" idx="6"/>
            <a:endCxn id="121" idx="2"/>
          </p:cNvCxnSpPr>
          <p:nvPr/>
        </p:nvCxnSpPr>
        <p:spPr>
          <a:xfrm>
            <a:off x="4936411" y="4399455"/>
            <a:ext cx="318293" cy="26554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>
            <a:extLst>
              <a:ext uri="{FF2B5EF4-FFF2-40B4-BE49-F238E27FC236}">
                <a16:creationId xmlns:a16="http://schemas.microsoft.com/office/drawing/2014/main" id="{F884FE17-D089-44D8-9895-3CBC1D81D172}"/>
              </a:ext>
            </a:extLst>
          </p:cNvPr>
          <p:cNvCxnSpPr>
            <a:cxnSpLocks/>
            <a:stCxn id="121" idx="0"/>
            <a:endCxn id="116" idx="3"/>
          </p:cNvCxnSpPr>
          <p:nvPr/>
        </p:nvCxnSpPr>
        <p:spPr>
          <a:xfrm flipV="1">
            <a:off x="5303540" y="4181268"/>
            <a:ext cx="615575" cy="47836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6C9A1EFB-737B-458B-A98E-C37CFBBCF892}"/>
              </a:ext>
            </a:extLst>
          </p:cNvPr>
          <p:cNvCxnSpPr>
            <a:cxnSpLocks/>
            <a:stCxn id="116" idx="6"/>
            <a:endCxn id="147" idx="3"/>
          </p:cNvCxnSpPr>
          <p:nvPr/>
        </p:nvCxnSpPr>
        <p:spPr>
          <a:xfrm>
            <a:off x="5980746" y="4199210"/>
            <a:ext cx="652952" cy="39309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>
            <a:extLst>
              <a:ext uri="{FF2B5EF4-FFF2-40B4-BE49-F238E27FC236}">
                <a16:creationId xmlns:a16="http://schemas.microsoft.com/office/drawing/2014/main" id="{4795FD7F-0B27-4FEA-91C0-FFB8D56E61A3}"/>
              </a:ext>
            </a:extLst>
          </p:cNvPr>
          <p:cNvCxnSpPr>
            <a:cxnSpLocks/>
            <a:stCxn id="147" idx="7"/>
            <a:endCxn id="119" idx="4"/>
          </p:cNvCxnSpPr>
          <p:nvPr/>
        </p:nvCxnSpPr>
        <p:spPr>
          <a:xfrm flipV="1">
            <a:off x="6702761" y="4314914"/>
            <a:ext cx="509359" cy="26980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>
            <a:extLst>
              <a:ext uri="{FF2B5EF4-FFF2-40B4-BE49-F238E27FC236}">
                <a16:creationId xmlns:a16="http://schemas.microsoft.com/office/drawing/2014/main" id="{A6C60A9C-9997-49B0-A162-68B5DB9C80C7}"/>
              </a:ext>
            </a:extLst>
          </p:cNvPr>
          <p:cNvCxnSpPr>
            <a:cxnSpLocks/>
            <a:stCxn id="121" idx="5"/>
            <a:endCxn id="146" idx="2"/>
          </p:cNvCxnSpPr>
          <p:nvPr/>
        </p:nvCxnSpPr>
        <p:spPr>
          <a:xfrm>
            <a:off x="5285598" y="4721262"/>
            <a:ext cx="310093" cy="7337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>
            <a:extLst>
              <a:ext uri="{FF2B5EF4-FFF2-40B4-BE49-F238E27FC236}">
                <a16:creationId xmlns:a16="http://schemas.microsoft.com/office/drawing/2014/main" id="{77A03714-F7F3-4AB6-AE77-BA2478D46DEE}"/>
              </a:ext>
            </a:extLst>
          </p:cNvPr>
          <p:cNvCxnSpPr>
            <a:cxnSpLocks/>
            <a:stCxn id="146" idx="7"/>
            <a:endCxn id="145" idx="3"/>
          </p:cNvCxnSpPr>
          <p:nvPr/>
        </p:nvCxnSpPr>
        <p:spPr>
          <a:xfrm flipV="1">
            <a:off x="5657323" y="5449986"/>
            <a:ext cx="801729" cy="2294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2DCA6CFA-73B9-405F-B0DC-215173F07AF3}"/>
              </a:ext>
            </a:extLst>
          </p:cNvPr>
          <p:cNvCxnSpPr>
            <a:cxnSpLocks/>
            <a:stCxn id="147" idx="5"/>
            <a:endCxn id="145" idx="1"/>
          </p:cNvCxnSpPr>
          <p:nvPr/>
        </p:nvCxnSpPr>
        <p:spPr>
          <a:xfrm flipH="1">
            <a:off x="6489790" y="4623043"/>
            <a:ext cx="182233" cy="7886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334CD9A8-BCE5-49C1-852A-DE2F60564403}"/>
              </a:ext>
            </a:extLst>
          </p:cNvPr>
          <p:cNvCxnSpPr>
            <a:cxnSpLocks/>
            <a:stCxn id="123" idx="1"/>
            <a:endCxn id="146" idx="4"/>
          </p:cNvCxnSpPr>
          <p:nvPr/>
        </p:nvCxnSpPr>
        <p:spPr>
          <a:xfrm flipV="1">
            <a:off x="5477830" y="5503825"/>
            <a:ext cx="123227" cy="2270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D9A15886-BC8E-4E03-A0E3-D8503C2B0B42}"/>
              </a:ext>
            </a:extLst>
          </p:cNvPr>
          <p:cNvCxnSpPr>
            <a:cxnSpLocks/>
            <a:stCxn id="145" idx="6"/>
            <a:endCxn id="129" idx="2"/>
          </p:cNvCxnSpPr>
          <p:nvPr/>
        </p:nvCxnSpPr>
        <p:spPr>
          <a:xfrm>
            <a:off x="6520683" y="5467928"/>
            <a:ext cx="358753" cy="1769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Signal Generation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/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Finding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spherical codes in a (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)-dimensional space where the minimal pairwise angle of the vectors is maximized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blipFill>
                <a:blip r:embed="rId4"/>
                <a:stretch>
                  <a:fillRect l="-884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文本框 171">
            <a:extLst>
              <a:ext uri="{FF2B5EF4-FFF2-40B4-BE49-F238E27FC236}">
                <a16:creationId xmlns:a16="http://schemas.microsoft.com/office/drawing/2014/main" id="{A8305397-44CD-4A55-8072-CC307BE26389}"/>
              </a:ext>
            </a:extLst>
          </p:cNvPr>
          <p:cNvSpPr txBox="1"/>
          <p:nvPr/>
        </p:nvSpPr>
        <p:spPr>
          <a:xfrm>
            <a:off x="5432788" y="2689180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3D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ACDD3960-1B57-439A-8806-21D402D8EDAC}"/>
              </a:ext>
            </a:extLst>
          </p:cNvPr>
          <p:cNvSpPr txBox="1"/>
          <p:nvPr/>
        </p:nvSpPr>
        <p:spPr>
          <a:xfrm>
            <a:off x="8855964" y="2689180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(L-1)-D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iconfont-11253-5330515">
            <a:extLst>
              <a:ext uri="{FF2B5EF4-FFF2-40B4-BE49-F238E27FC236}">
                <a16:creationId xmlns:a16="http://schemas.microsoft.com/office/drawing/2014/main" id="{2660028B-FD58-4790-A359-4F2B3A733FC9}"/>
              </a:ext>
            </a:extLst>
          </p:cNvPr>
          <p:cNvSpPr/>
          <p:nvPr/>
        </p:nvSpPr>
        <p:spPr>
          <a:xfrm>
            <a:off x="9528731" y="4196205"/>
            <a:ext cx="440913" cy="609685"/>
          </a:xfrm>
          <a:custGeom>
            <a:avLst/>
            <a:gdLst>
              <a:gd name="T0" fmla="*/ 7232 w 7232"/>
              <a:gd name="T1" fmla="*/ 3121 h 10000"/>
              <a:gd name="T2" fmla="*/ 7111 w 7232"/>
              <a:gd name="T3" fmla="*/ 3910 h 10000"/>
              <a:gd name="T4" fmla="*/ 6839 w 7232"/>
              <a:gd name="T5" fmla="*/ 4509 h 10000"/>
              <a:gd name="T6" fmla="*/ 6407 w 7232"/>
              <a:gd name="T7" fmla="*/ 4974 h 10000"/>
              <a:gd name="T8" fmla="*/ 5959 w 7232"/>
              <a:gd name="T9" fmla="*/ 5314 h 10000"/>
              <a:gd name="T10" fmla="*/ 5482 w 7232"/>
              <a:gd name="T11" fmla="*/ 5591 h 10000"/>
              <a:gd name="T12" fmla="*/ 4946 w 7232"/>
              <a:gd name="T13" fmla="*/ 6099 h 10000"/>
              <a:gd name="T14" fmla="*/ 4731 w 7232"/>
              <a:gd name="T15" fmla="*/ 6624 h 10000"/>
              <a:gd name="T16" fmla="*/ 4637 w 7232"/>
              <a:gd name="T17" fmla="*/ 6879 h 10000"/>
              <a:gd name="T18" fmla="*/ 4418 w 7232"/>
              <a:gd name="T19" fmla="*/ 7000 h 10000"/>
              <a:gd name="T20" fmla="*/ 2543 w 7232"/>
              <a:gd name="T21" fmla="*/ 7000 h 10000"/>
              <a:gd name="T22" fmla="*/ 2345 w 7232"/>
              <a:gd name="T23" fmla="*/ 6855 h 10000"/>
              <a:gd name="T24" fmla="*/ 2262 w 7232"/>
              <a:gd name="T25" fmla="*/ 6563 h 10000"/>
              <a:gd name="T26" fmla="*/ 2262 w 7232"/>
              <a:gd name="T27" fmla="*/ 6213 h 10000"/>
              <a:gd name="T28" fmla="*/ 2770 w 7232"/>
              <a:gd name="T29" fmla="*/ 4990 h 10000"/>
              <a:gd name="T30" fmla="*/ 3887 w 7232"/>
              <a:gd name="T31" fmla="*/ 4141 h 10000"/>
              <a:gd name="T32" fmla="*/ 4543 w 7232"/>
              <a:gd name="T33" fmla="*/ 3704 h 10000"/>
              <a:gd name="T34" fmla="*/ 4740 w 7232"/>
              <a:gd name="T35" fmla="*/ 3110 h 10000"/>
              <a:gd name="T36" fmla="*/ 4376 w 7232"/>
              <a:gd name="T37" fmla="*/ 2531 h 10000"/>
              <a:gd name="T38" fmla="*/ 3536 w 7232"/>
              <a:gd name="T39" fmla="*/ 2281 h 10000"/>
              <a:gd name="T40" fmla="*/ 2691 w 7232"/>
              <a:gd name="T41" fmla="*/ 2508 h 10000"/>
              <a:gd name="T42" fmla="*/ 1855 w 7232"/>
              <a:gd name="T43" fmla="*/ 3406 h 10000"/>
              <a:gd name="T44" fmla="*/ 1614 w 7232"/>
              <a:gd name="T45" fmla="*/ 3531 h 10000"/>
              <a:gd name="T46" fmla="*/ 1417 w 7232"/>
              <a:gd name="T47" fmla="*/ 3469 h 10000"/>
              <a:gd name="T48" fmla="*/ 135 w 7232"/>
              <a:gd name="T49" fmla="*/ 2493 h 10000"/>
              <a:gd name="T50" fmla="*/ 14 w 7232"/>
              <a:gd name="T51" fmla="*/ 2296 h 10000"/>
              <a:gd name="T52" fmla="*/ 56 w 7232"/>
              <a:gd name="T53" fmla="*/ 2078 h 10000"/>
              <a:gd name="T54" fmla="*/ 3684 w 7232"/>
              <a:gd name="T55" fmla="*/ 0 h 10000"/>
              <a:gd name="T56" fmla="*/ 4942 w 7232"/>
              <a:gd name="T57" fmla="*/ 241 h 10000"/>
              <a:gd name="T58" fmla="*/ 6084 w 7232"/>
              <a:gd name="T59" fmla="*/ 890 h 10000"/>
              <a:gd name="T60" fmla="*/ 6912 w 7232"/>
              <a:gd name="T61" fmla="*/ 1886 h 10000"/>
              <a:gd name="T62" fmla="*/ 7232 w 7232"/>
              <a:gd name="T63" fmla="*/ 3121 h 10000"/>
              <a:gd name="T64" fmla="*/ 4764 w 7232"/>
              <a:gd name="T65" fmla="*/ 7813 h 10000"/>
              <a:gd name="T66" fmla="*/ 4764 w 7232"/>
              <a:gd name="T67" fmla="*/ 9688 h 10000"/>
              <a:gd name="T68" fmla="*/ 4670 w 7232"/>
              <a:gd name="T69" fmla="*/ 9906 h 10000"/>
              <a:gd name="T70" fmla="*/ 4451 w 7232"/>
              <a:gd name="T71" fmla="*/ 10000 h 10000"/>
              <a:gd name="T72" fmla="*/ 2575 w 7232"/>
              <a:gd name="T73" fmla="*/ 10000 h 10000"/>
              <a:gd name="T74" fmla="*/ 2356 w 7232"/>
              <a:gd name="T75" fmla="*/ 9906 h 10000"/>
              <a:gd name="T76" fmla="*/ 2262 w 7232"/>
              <a:gd name="T77" fmla="*/ 9688 h 10000"/>
              <a:gd name="T78" fmla="*/ 2262 w 7232"/>
              <a:gd name="T79" fmla="*/ 7813 h 10000"/>
              <a:gd name="T80" fmla="*/ 2356 w 7232"/>
              <a:gd name="T81" fmla="*/ 7594 h 10000"/>
              <a:gd name="T82" fmla="*/ 2575 w 7232"/>
              <a:gd name="T83" fmla="*/ 7500 h 10000"/>
              <a:gd name="T84" fmla="*/ 4451 w 7232"/>
              <a:gd name="T85" fmla="*/ 7500 h 10000"/>
              <a:gd name="T86" fmla="*/ 4670 w 7232"/>
              <a:gd name="T87" fmla="*/ 7594 h 10000"/>
              <a:gd name="T88" fmla="*/ 4764 w 7232"/>
              <a:gd name="T89" fmla="*/ 7813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32" h="10000">
                <a:moveTo>
                  <a:pt x="7232" y="3121"/>
                </a:moveTo>
                <a:cubicBezTo>
                  <a:pt x="7232" y="3403"/>
                  <a:pt x="7191" y="3665"/>
                  <a:pt x="7111" y="3910"/>
                </a:cubicBezTo>
                <a:cubicBezTo>
                  <a:pt x="7031" y="4155"/>
                  <a:pt x="6939" y="4354"/>
                  <a:pt x="6839" y="4509"/>
                </a:cubicBezTo>
                <a:cubicBezTo>
                  <a:pt x="6736" y="4664"/>
                  <a:pt x="6594" y="4818"/>
                  <a:pt x="6407" y="4974"/>
                </a:cubicBezTo>
                <a:cubicBezTo>
                  <a:pt x="6221" y="5130"/>
                  <a:pt x="6072" y="5244"/>
                  <a:pt x="5959" y="5314"/>
                </a:cubicBezTo>
                <a:cubicBezTo>
                  <a:pt x="5844" y="5385"/>
                  <a:pt x="5686" y="5476"/>
                  <a:pt x="5482" y="5591"/>
                </a:cubicBezTo>
                <a:cubicBezTo>
                  <a:pt x="5268" y="5711"/>
                  <a:pt x="5090" y="5880"/>
                  <a:pt x="4946" y="6099"/>
                </a:cubicBezTo>
                <a:cubicBezTo>
                  <a:pt x="4804" y="6318"/>
                  <a:pt x="4731" y="6491"/>
                  <a:pt x="4731" y="6624"/>
                </a:cubicBezTo>
                <a:cubicBezTo>
                  <a:pt x="4731" y="6713"/>
                  <a:pt x="4700" y="6796"/>
                  <a:pt x="4637" y="6879"/>
                </a:cubicBezTo>
                <a:cubicBezTo>
                  <a:pt x="4575" y="6959"/>
                  <a:pt x="4502" y="7000"/>
                  <a:pt x="4418" y="7000"/>
                </a:cubicBezTo>
                <a:lnTo>
                  <a:pt x="2543" y="7000"/>
                </a:lnTo>
                <a:cubicBezTo>
                  <a:pt x="2465" y="7000"/>
                  <a:pt x="2398" y="6953"/>
                  <a:pt x="2345" y="6855"/>
                </a:cubicBezTo>
                <a:cubicBezTo>
                  <a:pt x="2291" y="6758"/>
                  <a:pt x="2262" y="6661"/>
                  <a:pt x="2262" y="6563"/>
                </a:cubicBezTo>
                <a:lnTo>
                  <a:pt x="2262" y="6213"/>
                </a:lnTo>
                <a:cubicBezTo>
                  <a:pt x="2262" y="5780"/>
                  <a:pt x="2431" y="5373"/>
                  <a:pt x="2770" y="4990"/>
                </a:cubicBezTo>
                <a:cubicBezTo>
                  <a:pt x="3109" y="4608"/>
                  <a:pt x="3481" y="4324"/>
                  <a:pt x="3887" y="4141"/>
                </a:cubicBezTo>
                <a:cubicBezTo>
                  <a:pt x="4195" y="4000"/>
                  <a:pt x="4414" y="3855"/>
                  <a:pt x="4543" y="3704"/>
                </a:cubicBezTo>
                <a:cubicBezTo>
                  <a:pt x="4673" y="3553"/>
                  <a:pt x="4740" y="3355"/>
                  <a:pt x="4740" y="3110"/>
                </a:cubicBezTo>
                <a:cubicBezTo>
                  <a:pt x="4740" y="2891"/>
                  <a:pt x="4618" y="2699"/>
                  <a:pt x="4376" y="2531"/>
                </a:cubicBezTo>
                <a:cubicBezTo>
                  <a:pt x="4135" y="2365"/>
                  <a:pt x="3854" y="2281"/>
                  <a:pt x="3536" y="2281"/>
                </a:cubicBezTo>
                <a:cubicBezTo>
                  <a:pt x="3197" y="2281"/>
                  <a:pt x="2916" y="2356"/>
                  <a:pt x="2691" y="2508"/>
                </a:cubicBezTo>
                <a:cubicBezTo>
                  <a:pt x="2509" y="2638"/>
                  <a:pt x="2229" y="2939"/>
                  <a:pt x="1855" y="3406"/>
                </a:cubicBezTo>
                <a:cubicBezTo>
                  <a:pt x="1787" y="3490"/>
                  <a:pt x="1707" y="3531"/>
                  <a:pt x="1614" y="3531"/>
                </a:cubicBezTo>
                <a:cubicBezTo>
                  <a:pt x="1551" y="3531"/>
                  <a:pt x="1485" y="3510"/>
                  <a:pt x="1417" y="3469"/>
                </a:cubicBezTo>
                <a:lnTo>
                  <a:pt x="135" y="2493"/>
                </a:lnTo>
                <a:cubicBezTo>
                  <a:pt x="67" y="2440"/>
                  <a:pt x="26" y="2376"/>
                  <a:pt x="14" y="2296"/>
                </a:cubicBezTo>
                <a:cubicBezTo>
                  <a:pt x="0" y="2218"/>
                  <a:pt x="15" y="2145"/>
                  <a:pt x="56" y="2078"/>
                </a:cubicBezTo>
                <a:cubicBezTo>
                  <a:pt x="890" y="694"/>
                  <a:pt x="2100" y="0"/>
                  <a:pt x="3684" y="0"/>
                </a:cubicBezTo>
                <a:cubicBezTo>
                  <a:pt x="4101" y="0"/>
                  <a:pt x="4520" y="80"/>
                  <a:pt x="4942" y="241"/>
                </a:cubicBezTo>
                <a:cubicBezTo>
                  <a:pt x="5365" y="403"/>
                  <a:pt x="5745" y="619"/>
                  <a:pt x="6084" y="890"/>
                </a:cubicBezTo>
                <a:cubicBezTo>
                  <a:pt x="6422" y="1161"/>
                  <a:pt x="6699" y="1494"/>
                  <a:pt x="6912" y="1886"/>
                </a:cubicBezTo>
                <a:cubicBezTo>
                  <a:pt x="7126" y="2276"/>
                  <a:pt x="7232" y="2690"/>
                  <a:pt x="7232" y="3121"/>
                </a:cubicBezTo>
                <a:close/>
                <a:moveTo>
                  <a:pt x="4764" y="7813"/>
                </a:moveTo>
                <a:lnTo>
                  <a:pt x="4764" y="9688"/>
                </a:lnTo>
                <a:cubicBezTo>
                  <a:pt x="4764" y="9771"/>
                  <a:pt x="4732" y="9844"/>
                  <a:pt x="4670" y="9906"/>
                </a:cubicBezTo>
                <a:cubicBezTo>
                  <a:pt x="4607" y="9969"/>
                  <a:pt x="4535" y="10000"/>
                  <a:pt x="4451" y="10000"/>
                </a:cubicBezTo>
                <a:lnTo>
                  <a:pt x="2575" y="10000"/>
                </a:lnTo>
                <a:cubicBezTo>
                  <a:pt x="2491" y="10000"/>
                  <a:pt x="2419" y="9969"/>
                  <a:pt x="2356" y="9906"/>
                </a:cubicBezTo>
                <a:cubicBezTo>
                  <a:pt x="2294" y="9844"/>
                  <a:pt x="2262" y="9771"/>
                  <a:pt x="2262" y="9688"/>
                </a:cubicBezTo>
                <a:lnTo>
                  <a:pt x="2262" y="7813"/>
                </a:lnTo>
                <a:cubicBezTo>
                  <a:pt x="2262" y="7729"/>
                  <a:pt x="2294" y="7656"/>
                  <a:pt x="2356" y="7594"/>
                </a:cubicBezTo>
                <a:cubicBezTo>
                  <a:pt x="2419" y="7531"/>
                  <a:pt x="2491" y="7500"/>
                  <a:pt x="2575" y="7500"/>
                </a:cubicBezTo>
                <a:lnTo>
                  <a:pt x="4451" y="7500"/>
                </a:lnTo>
                <a:cubicBezTo>
                  <a:pt x="4535" y="7500"/>
                  <a:pt x="4607" y="7531"/>
                  <a:pt x="4670" y="7594"/>
                </a:cubicBezTo>
                <a:cubicBezTo>
                  <a:pt x="4732" y="7656"/>
                  <a:pt x="4764" y="7728"/>
                  <a:pt x="4764" y="7813"/>
                </a:cubicBezTo>
                <a:close/>
              </a:path>
            </a:pathLst>
          </a:cu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7CA2FBC-4328-4030-BCCE-E0E1FBCB2B42}"/>
              </a:ext>
            </a:extLst>
          </p:cNvPr>
          <p:cNvSpPr/>
          <p:nvPr/>
        </p:nvSpPr>
        <p:spPr>
          <a:xfrm>
            <a:off x="8258627" y="3333687"/>
            <a:ext cx="3048000" cy="245751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2BD6C94-AA63-43B4-A1E5-2B9CA72D60E1}"/>
              </a:ext>
            </a:extLst>
          </p:cNvPr>
          <p:cNvSpPr txBox="1"/>
          <p:nvPr/>
        </p:nvSpPr>
        <p:spPr>
          <a:xfrm>
            <a:off x="8217133" y="3612243"/>
            <a:ext cx="3226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with a </a:t>
            </a:r>
            <a:r>
              <a:rPr lang="zh-CN" altLang="en-US" sz="2400" b="1" i="1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vectors 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861FC46-6E2C-434A-83E4-737C2EABE974}"/>
              </a:ext>
            </a:extLst>
          </p:cNvPr>
          <p:cNvCxnSpPr/>
          <p:nvPr/>
        </p:nvCxnSpPr>
        <p:spPr>
          <a:xfrm>
            <a:off x="9830323" y="4508811"/>
            <a:ext cx="0" cy="4205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文本框 174">
            <a:extLst>
              <a:ext uri="{FF2B5EF4-FFF2-40B4-BE49-F238E27FC236}">
                <a16:creationId xmlns:a16="http://schemas.microsoft.com/office/drawing/2014/main" id="{768C02CD-43DF-4B27-8D6F-2AEA809DB22D}"/>
              </a:ext>
            </a:extLst>
          </p:cNvPr>
          <p:cNvSpPr txBox="1"/>
          <p:nvPr/>
        </p:nvSpPr>
        <p:spPr>
          <a:xfrm>
            <a:off x="7895854" y="5021918"/>
            <a:ext cx="4042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Iteratively splay the vector pairs with small angels</a:t>
            </a:r>
          </a:p>
        </p:txBody>
      </p: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F74D6802-A245-4F26-846F-619167D94C66}"/>
              </a:ext>
            </a:extLst>
          </p:cNvPr>
          <p:cNvCxnSpPr>
            <a:cxnSpLocks/>
            <a:stCxn id="112" idx="6"/>
            <a:endCxn id="113" idx="3"/>
          </p:cNvCxnSpPr>
          <p:nvPr/>
        </p:nvCxnSpPr>
        <p:spPr>
          <a:xfrm>
            <a:off x="5390297" y="3637995"/>
            <a:ext cx="346843" cy="1413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id="{DFEE0EC8-34E6-4953-AFCB-1262DB66ABE4}"/>
              </a:ext>
            </a:extLst>
          </p:cNvPr>
          <p:cNvCxnSpPr>
            <a:cxnSpLocks/>
            <a:stCxn id="113" idx="7"/>
            <a:endCxn id="115" idx="3"/>
          </p:cNvCxnSpPr>
          <p:nvPr/>
        </p:nvCxnSpPr>
        <p:spPr>
          <a:xfrm flipV="1">
            <a:off x="5806203" y="3765889"/>
            <a:ext cx="893268" cy="58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id="{2E6F6EEC-615C-43EC-86A0-323F07F71F76}"/>
              </a:ext>
            </a:extLst>
          </p:cNvPr>
          <p:cNvCxnSpPr>
            <a:cxnSpLocks/>
            <a:stCxn id="91" idx="4"/>
            <a:endCxn id="115" idx="1"/>
          </p:cNvCxnSpPr>
          <p:nvPr/>
        </p:nvCxnSpPr>
        <p:spPr>
          <a:xfrm flipH="1">
            <a:off x="6730209" y="3594525"/>
            <a:ext cx="63444" cy="1330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C1717FB3-D960-4108-816A-94C9BF69FE1E}"/>
              </a:ext>
            </a:extLst>
          </p:cNvPr>
          <p:cNvCxnSpPr>
            <a:cxnSpLocks/>
            <a:stCxn id="112" idx="4"/>
            <a:endCxn id="118" idx="0"/>
          </p:cNvCxnSpPr>
          <p:nvPr/>
        </p:nvCxnSpPr>
        <p:spPr>
          <a:xfrm flipH="1">
            <a:off x="4931047" y="3643360"/>
            <a:ext cx="410416" cy="7072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3A4FF795-71FE-4E86-A81D-DF1311A6AF9B}"/>
              </a:ext>
            </a:extLst>
          </p:cNvPr>
          <p:cNvCxnSpPr>
            <a:cxnSpLocks/>
            <a:stCxn id="113" idx="4"/>
            <a:endCxn id="148" idx="1"/>
          </p:cNvCxnSpPr>
          <p:nvPr/>
        </p:nvCxnSpPr>
        <p:spPr>
          <a:xfrm flipH="1">
            <a:off x="5579604" y="3802641"/>
            <a:ext cx="170333" cy="8581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CAF7CBB4-FB59-4D73-825A-9E6C581370F2}"/>
              </a:ext>
            </a:extLst>
          </p:cNvPr>
          <p:cNvCxnSpPr>
            <a:cxnSpLocks/>
            <a:stCxn id="118" idx="5"/>
            <a:endCxn id="122" idx="2"/>
          </p:cNvCxnSpPr>
          <p:nvPr/>
        </p:nvCxnSpPr>
        <p:spPr>
          <a:xfrm>
            <a:off x="4913105" y="4412251"/>
            <a:ext cx="53242" cy="587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AA441EF3-DBBC-4672-B952-AB1E53ED83DD}"/>
              </a:ext>
            </a:extLst>
          </p:cNvPr>
          <p:cNvCxnSpPr>
            <a:cxnSpLocks/>
            <a:stCxn id="122" idx="0"/>
            <a:endCxn id="148" idx="4"/>
          </p:cNvCxnSpPr>
          <p:nvPr/>
        </p:nvCxnSpPr>
        <p:spPr>
          <a:xfrm flipV="1">
            <a:off x="5015183" y="4722454"/>
            <a:ext cx="546480" cy="2723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6AF9CAA8-3EEF-4A36-BE94-D67317693C94}"/>
              </a:ext>
            </a:extLst>
          </p:cNvPr>
          <p:cNvCxnSpPr>
            <a:cxnSpLocks/>
            <a:stCxn id="127" idx="0"/>
            <a:endCxn id="126" idx="3"/>
          </p:cNvCxnSpPr>
          <p:nvPr/>
        </p:nvCxnSpPr>
        <p:spPr>
          <a:xfrm flipV="1">
            <a:off x="6374692" y="4670029"/>
            <a:ext cx="671724" cy="514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3BA2B3B9-F667-45C9-99E9-9325314C770E}"/>
              </a:ext>
            </a:extLst>
          </p:cNvPr>
          <p:cNvCxnSpPr>
            <a:cxnSpLocks/>
            <a:stCxn id="127" idx="5"/>
            <a:endCxn id="124" idx="1"/>
          </p:cNvCxnSpPr>
          <p:nvPr/>
        </p:nvCxnSpPr>
        <p:spPr>
          <a:xfrm flipH="1">
            <a:off x="6291284" y="5246014"/>
            <a:ext cx="65466" cy="5717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>
            <a:extLst>
              <a:ext uri="{FF2B5EF4-FFF2-40B4-BE49-F238E27FC236}">
                <a16:creationId xmlns:a16="http://schemas.microsoft.com/office/drawing/2014/main" id="{F5CEBE60-34AC-4E32-9252-2F03DA3895AF}"/>
              </a:ext>
            </a:extLst>
          </p:cNvPr>
          <p:cNvCxnSpPr>
            <a:cxnSpLocks/>
            <a:stCxn id="122" idx="5"/>
            <a:endCxn id="123" idx="2"/>
          </p:cNvCxnSpPr>
          <p:nvPr/>
        </p:nvCxnSpPr>
        <p:spPr>
          <a:xfrm>
            <a:off x="4997241" y="5056449"/>
            <a:ext cx="457282" cy="6872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>
            <a:extLst>
              <a:ext uri="{FF2B5EF4-FFF2-40B4-BE49-F238E27FC236}">
                <a16:creationId xmlns:a16="http://schemas.microsoft.com/office/drawing/2014/main" id="{CFFC0ECF-66D3-4D09-A58A-116907BFA6F6}"/>
              </a:ext>
            </a:extLst>
          </p:cNvPr>
          <p:cNvCxnSpPr>
            <a:cxnSpLocks/>
            <a:stCxn id="148" idx="6"/>
            <a:endCxn id="127" idx="2"/>
          </p:cNvCxnSpPr>
          <p:nvPr/>
        </p:nvCxnSpPr>
        <p:spPr>
          <a:xfrm>
            <a:off x="5610497" y="4717089"/>
            <a:ext cx="715359" cy="4726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>
            <a:extLst>
              <a:ext uri="{FF2B5EF4-FFF2-40B4-BE49-F238E27FC236}">
                <a16:creationId xmlns:a16="http://schemas.microsoft.com/office/drawing/2014/main" id="{79D9C67E-8914-40B6-ACA7-E1EC27E27BA6}"/>
              </a:ext>
            </a:extLst>
          </p:cNvPr>
          <p:cNvCxnSpPr>
            <a:cxnSpLocks/>
            <a:stCxn id="123" idx="7"/>
            <a:endCxn id="124" idx="3"/>
          </p:cNvCxnSpPr>
          <p:nvPr/>
        </p:nvCxnSpPr>
        <p:spPr>
          <a:xfrm>
            <a:off x="5516155" y="5761639"/>
            <a:ext cx="744391" cy="94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>
            <a:extLst>
              <a:ext uri="{FF2B5EF4-FFF2-40B4-BE49-F238E27FC236}">
                <a16:creationId xmlns:a16="http://schemas.microsoft.com/office/drawing/2014/main" id="{21517647-4048-41AC-BE52-681BEB0E4C82}"/>
              </a:ext>
            </a:extLst>
          </p:cNvPr>
          <p:cNvCxnSpPr>
            <a:cxnSpLocks/>
            <a:stCxn id="124" idx="7"/>
            <a:endCxn id="129" idx="4"/>
          </p:cNvCxnSpPr>
          <p:nvPr/>
        </p:nvCxnSpPr>
        <p:spPr>
          <a:xfrm flipV="1">
            <a:off x="6329609" y="5693739"/>
            <a:ext cx="555193" cy="1547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>
            <a:extLst>
              <a:ext uri="{FF2B5EF4-FFF2-40B4-BE49-F238E27FC236}">
                <a16:creationId xmlns:a16="http://schemas.microsoft.com/office/drawing/2014/main" id="{431CF5E8-4044-4A52-908E-3332B0D63766}"/>
              </a:ext>
            </a:extLst>
          </p:cNvPr>
          <p:cNvCxnSpPr>
            <a:cxnSpLocks/>
            <a:stCxn id="129" idx="0"/>
            <a:endCxn id="125" idx="4"/>
          </p:cNvCxnSpPr>
          <p:nvPr/>
        </p:nvCxnSpPr>
        <p:spPr>
          <a:xfrm flipV="1">
            <a:off x="6928272" y="4929246"/>
            <a:ext cx="433975" cy="710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>
            <a:extLst>
              <a:ext uri="{FF2B5EF4-FFF2-40B4-BE49-F238E27FC236}">
                <a16:creationId xmlns:a16="http://schemas.microsoft.com/office/drawing/2014/main" id="{B9061771-A1A7-459C-98D4-9A0ACB397E44}"/>
              </a:ext>
            </a:extLst>
          </p:cNvPr>
          <p:cNvCxnSpPr>
            <a:cxnSpLocks/>
            <a:stCxn id="125" idx="2"/>
            <a:endCxn id="126" idx="6"/>
          </p:cNvCxnSpPr>
          <p:nvPr/>
        </p:nvCxnSpPr>
        <p:spPr>
          <a:xfrm flipH="1" flipV="1">
            <a:off x="7110294" y="4676348"/>
            <a:ext cx="246587" cy="204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661AE161-2314-4E92-A87D-6E4DA2EC7379}"/>
              </a:ext>
            </a:extLst>
          </p:cNvPr>
          <p:cNvCxnSpPr>
            <a:cxnSpLocks/>
            <a:stCxn id="115" idx="5"/>
            <a:endCxn id="126" idx="1"/>
          </p:cNvCxnSpPr>
          <p:nvPr/>
        </p:nvCxnSpPr>
        <p:spPr>
          <a:xfrm>
            <a:off x="6737796" y="3796627"/>
            <a:ext cx="331797" cy="8300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椭圆 84">
            <a:extLst>
              <a:ext uri="{FF2B5EF4-FFF2-40B4-BE49-F238E27FC236}">
                <a16:creationId xmlns:a16="http://schemas.microsoft.com/office/drawing/2014/main" id="{92243EE1-A845-4987-8671-7662CBB656A9}"/>
              </a:ext>
            </a:extLst>
          </p:cNvPr>
          <p:cNvSpPr/>
          <p:nvPr/>
        </p:nvSpPr>
        <p:spPr>
          <a:xfrm rot="4134006">
            <a:off x="5975056" y="3455429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DED5E233-BF93-4EE1-AC5C-8170630C58BE}"/>
              </a:ext>
            </a:extLst>
          </p:cNvPr>
          <p:cNvSpPr/>
          <p:nvPr/>
        </p:nvSpPr>
        <p:spPr>
          <a:xfrm rot="2323849">
            <a:off x="6780648" y="353268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58F8D93C-6015-4080-95AD-93F6DCB1D4BE}"/>
              </a:ext>
            </a:extLst>
          </p:cNvPr>
          <p:cNvSpPr/>
          <p:nvPr/>
        </p:nvSpPr>
        <p:spPr>
          <a:xfrm rot="2323849">
            <a:off x="5328458" y="358152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3A40E1F5-4A4F-4F01-8F5A-0FD830329E61}"/>
              </a:ext>
            </a:extLst>
          </p:cNvPr>
          <p:cNvSpPr/>
          <p:nvPr/>
        </p:nvSpPr>
        <p:spPr>
          <a:xfrm rot="2323849">
            <a:off x="5736932" y="3740801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1E73A1D1-5FF7-4554-AD8F-D27BF6CD5185}"/>
              </a:ext>
            </a:extLst>
          </p:cNvPr>
          <p:cNvSpPr/>
          <p:nvPr/>
        </p:nvSpPr>
        <p:spPr>
          <a:xfrm rot="2323849">
            <a:off x="6699263" y="3727356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D59F1F6A-F1A3-40D1-9729-0800B586E6B1}"/>
              </a:ext>
            </a:extLst>
          </p:cNvPr>
          <p:cNvSpPr/>
          <p:nvPr/>
        </p:nvSpPr>
        <p:spPr>
          <a:xfrm rot="2323849">
            <a:off x="5918907" y="414273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E02791BE-9664-40B6-84AE-AAD3AF1B355F}"/>
              </a:ext>
            </a:extLst>
          </p:cNvPr>
          <p:cNvSpPr/>
          <p:nvPr/>
        </p:nvSpPr>
        <p:spPr>
          <a:xfrm rot="2323849">
            <a:off x="4874572" y="434298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BCF0DCEF-6BC8-4DA0-B73A-459EDEB65732}"/>
              </a:ext>
            </a:extLst>
          </p:cNvPr>
          <p:cNvSpPr/>
          <p:nvPr/>
        </p:nvSpPr>
        <p:spPr>
          <a:xfrm rot="2323849">
            <a:off x="7199115" y="4253074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CFB6A513-E9EC-4080-A962-240FAD9678B1}"/>
              </a:ext>
            </a:extLst>
          </p:cNvPr>
          <p:cNvSpPr/>
          <p:nvPr/>
        </p:nvSpPr>
        <p:spPr>
          <a:xfrm rot="2323849">
            <a:off x="5247065" y="4651991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960C89E0-6958-4662-ADAE-DDDA174AC004}"/>
              </a:ext>
            </a:extLst>
          </p:cNvPr>
          <p:cNvSpPr/>
          <p:nvPr/>
        </p:nvSpPr>
        <p:spPr>
          <a:xfrm rot="2323849">
            <a:off x="4958708" y="4987178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0B1FE9D3-504B-4809-ACDF-2E61F2D5F137}"/>
              </a:ext>
            </a:extLst>
          </p:cNvPr>
          <p:cNvSpPr/>
          <p:nvPr/>
        </p:nvSpPr>
        <p:spPr>
          <a:xfrm rot="2323849">
            <a:off x="5446884" y="573069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77280672-2C26-4C23-AC8F-633AD2BC4126}"/>
              </a:ext>
            </a:extLst>
          </p:cNvPr>
          <p:cNvSpPr/>
          <p:nvPr/>
        </p:nvSpPr>
        <p:spPr>
          <a:xfrm rot="2323849">
            <a:off x="6260338" y="581756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30D49301-1727-4B78-85DE-310128F2A93E}"/>
              </a:ext>
            </a:extLst>
          </p:cNvPr>
          <p:cNvSpPr/>
          <p:nvPr/>
        </p:nvSpPr>
        <p:spPr>
          <a:xfrm rot="2323849">
            <a:off x="7349242" y="4867406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A4790363-A68B-4202-BA19-36CF66B9C037}"/>
              </a:ext>
            </a:extLst>
          </p:cNvPr>
          <p:cNvSpPr/>
          <p:nvPr/>
        </p:nvSpPr>
        <p:spPr>
          <a:xfrm rot="1688907">
            <a:off x="7044924" y="4625219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4199A3B0-2F2B-48EB-BFDE-48198C31F51D}"/>
              </a:ext>
            </a:extLst>
          </p:cNvPr>
          <p:cNvSpPr/>
          <p:nvPr/>
        </p:nvSpPr>
        <p:spPr>
          <a:xfrm rot="2323849">
            <a:off x="6318217" y="517674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7F27322A-E57C-4DB2-99E0-309ABE61D6E9}"/>
              </a:ext>
            </a:extLst>
          </p:cNvPr>
          <p:cNvSpPr/>
          <p:nvPr/>
        </p:nvSpPr>
        <p:spPr>
          <a:xfrm rot="2323849">
            <a:off x="6871797" y="5631899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6C56EF20-31E4-4B50-A182-9160BE17846F}"/>
              </a:ext>
            </a:extLst>
          </p:cNvPr>
          <p:cNvSpPr/>
          <p:nvPr/>
        </p:nvSpPr>
        <p:spPr>
          <a:xfrm rot="2323849">
            <a:off x="6458844" y="541145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9EEA43CB-2DE7-4396-BD38-174973362EEF}"/>
              </a:ext>
            </a:extLst>
          </p:cNvPr>
          <p:cNvSpPr/>
          <p:nvPr/>
        </p:nvSpPr>
        <p:spPr>
          <a:xfrm rot="2323849">
            <a:off x="5588052" y="544198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3E0F0DA8-4E72-40D1-8EDD-804E540E3249}"/>
              </a:ext>
            </a:extLst>
          </p:cNvPr>
          <p:cNvSpPr/>
          <p:nvPr/>
        </p:nvSpPr>
        <p:spPr>
          <a:xfrm rot="2323849">
            <a:off x="6633490" y="4553772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376BEC53-87C3-4CD3-B89A-4CEED3A38EC9}"/>
              </a:ext>
            </a:extLst>
          </p:cNvPr>
          <p:cNvSpPr/>
          <p:nvPr/>
        </p:nvSpPr>
        <p:spPr>
          <a:xfrm rot="2323849">
            <a:off x="5548658" y="4660614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椭圆 239">
            <a:extLst>
              <a:ext uri="{FF2B5EF4-FFF2-40B4-BE49-F238E27FC236}">
                <a16:creationId xmlns:a16="http://schemas.microsoft.com/office/drawing/2014/main" id="{52BA310A-D9A9-412B-AC9A-E2B87E7E516D}"/>
              </a:ext>
            </a:extLst>
          </p:cNvPr>
          <p:cNvSpPr/>
          <p:nvPr/>
        </p:nvSpPr>
        <p:spPr>
          <a:xfrm>
            <a:off x="1161762" y="3351027"/>
            <a:ext cx="2591889" cy="2591889"/>
          </a:xfrm>
          <a:prstGeom prst="ellipse">
            <a:avLst/>
          </a:prstGeom>
          <a:noFill/>
          <a:ln w="3810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8" name="直接连接符 247">
            <a:extLst>
              <a:ext uri="{FF2B5EF4-FFF2-40B4-BE49-F238E27FC236}">
                <a16:creationId xmlns:a16="http://schemas.microsoft.com/office/drawing/2014/main" id="{C490697D-EBDB-442B-9C05-E2EFED3B3478}"/>
              </a:ext>
            </a:extLst>
          </p:cNvPr>
          <p:cNvCxnSpPr>
            <a:cxnSpLocks/>
          </p:cNvCxnSpPr>
          <p:nvPr/>
        </p:nvCxnSpPr>
        <p:spPr>
          <a:xfrm flipH="1">
            <a:off x="2463352" y="3730600"/>
            <a:ext cx="910726" cy="911961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EEC742EA-3234-494A-85E2-7E4189290248}"/>
              </a:ext>
            </a:extLst>
          </p:cNvPr>
          <p:cNvCxnSpPr>
            <a:cxnSpLocks/>
          </p:cNvCxnSpPr>
          <p:nvPr/>
        </p:nvCxnSpPr>
        <p:spPr>
          <a:xfrm flipH="1" flipV="1">
            <a:off x="2463352" y="4642562"/>
            <a:ext cx="1290299" cy="441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>
            <a:extLst>
              <a:ext uri="{FF2B5EF4-FFF2-40B4-BE49-F238E27FC236}">
                <a16:creationId xmlns:a16="http://schemas.microsoft.com/office/drawing/2014/main" id="{3966AD29-B55D-4056-A5BD-7039F837B57E}"/>
              </a:ext>
            </a:extLst>
          </p:cNvPr>
          <p:cNvCxnSpPr>
            <a:cxnSpLocks/>
          </p:cNvCxnSpPr>
          <p:nvPr/>
        </p:nvCxnSpPr>
        <p:spPr>
          <a:xfrm flipH="1" flipV="1">
            <a:off x="2477252" y="4664771"/>
            <a:ext cx="896826" cy="89857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>
            <a:extLst>
              <a:ext uri="{FF2B5EF4-FFF2-40B4-BE49-F238E27FC236}">
                <a16:creationId xmlns:a16="http://schemas.microsoft.com/office/drawing/2014/main" id="{473996F7-29EC-4D62-8BBE-5133E6006CE7}"/>
              </a:ext>
            </a:extLst>
          </p:cNvPr>
          <p:cNvCxnSpPr>
            <a:cxnSpLocks/>
          </p:cNvCxnSpPr>
          <p:nvPr/>
        </p:nvCxnSpPr>
        <p:spPr>
          <a:xfrm flipH="1" flipV="1">
            <a:off x="2455122" y="4673790"/>
            <a:ext cx="2585" cy="1269126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A2C78DF3-BC37-4A48-BB6F-9A0854BE63A7}"/>
              </a:ext>
            </a:extLst>
          </p:cNvPr>
          <p:cNvCxnSpPr>
            <a:cxnSpLocks/>
          </p:cNvCxnSpPr>
          <p:nvPr/>
        </p:nvCxnSpPr>
        <p:spPr>
          <a:xfrm flipV="1">
            <a:off x="1541335" y="4664771"/>
            <a:ext cx="891656" cy="89857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连接符 244">
            <a:extLst>
              <a:ext uri="{FF2B5EF4-FFF2-40B4-BE49-F238E27FC236}">
                <a16:creationId xmlns:a16="http://schemas.microsoft.com/office/drawing/2014/main" id="{1F327D11-8690-4CDE-85C3-03D541D4A197}"/>
              </a:ext>
            </a:extLst>
          </p:cNvPr>
          <p:cNvCxnSpPr>
            <a:cxnSpLocks/>
          </p:cNvCxnSpPr>
          <p:nvPr/>
        </p:nvCxnSpPr>
        <p:spPr>
          <a:xfrm flipV="1">
            <a:off x="1161762" y="4642562"/>
            <a:ext cx="1301590" cy="441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连接符 245">
            <a:extLst>
              <a:ext uri="{FF2B5EF4-FFF2-40B4-BE49-F238E27FC236}">
                <a16:creationId xmlns:a16="http://schemas.microsoft.com/office/drawing/2014/main" id="{DDA6598A-8A88-44DC-9EEA-1CB2B7977895}"/>
              </a:ext>
            </a:extLst>
          </p:cNvPr>
          <p:cNvCxnSpPr>
            <a:cxnSpLocks/>
          </p:cNvCxnSpPr>
          <p:nvPr/>
        </p:nvCxnSpPr>
        <p:spPr>
          <a:xfrm>
            <a:off x="1541335" y="3730600"/>
            <a:ext cx="891656" cy="890623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接连接符 246">
            <a:extLst>
              <a:ext uri="{FF2B5EF4-FFF2-40B4-BE49-F238E27FC236}">
                <a16:creationId xmlns:a16="http://schemas.microsoft.com/office/drawing/2014/main" id="{CECA3950-2F34-47B2-81C3-9B0150ED15AA}"/>
              </a:ext>
            </a:extLst>
          </p:cNvPr>
          <p:cNvCxnSpPr>
            <a:cxnSpLocks/>
          </p:cNvCxnSpPr>
          <p:nvPr/>
        </p:nvCxnSpPr>
        <p:spPr>
          <a:xfrm>
            <a:off x="2457707" y="3351027"/>
            <a:ext cx="19545" cy="1270196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文本框 249">
            <a:extLst>
              <a:ext uri="{FF2B5EF4-FFF2-40B4-BE49-F238E27FC236}">
                <a16:creationId xmlns:a16="http://schemas.microsoft.com/office/drawing/2014/main" id="{37DD4975-C4D5-4B70-982A-DC5FED84B142}"/>
              </a:ext>
            </a:extLst>
          </p:cNvPr>
          <p:cNvSpPr txBox="1"/>
          <p:nvPr/>
        </p:nvSpPr>
        <p:spPr>
          <a:xfrm>
            <a:off x="1818505" y="2682346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2D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288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>
            <a:extLst>
              <a:ext uri="{FF2B5EF4-FFF2-40B4-BE49-F238E27FC236}">
                <a16:creationId xmlns:a16="http://schemas.microsoft.com/office/drawing/2014/main" id="{8CA04909-3840-4AE5-B893-D521DCFBE5D8}"/>
              </a:ext>
            </a:extLst>
          </p:cNvPr>
          <p:cNvSpPr/>
          <p:nvPr/>
        </p:nvSpPr>
        <p:spPr>
          <a:xfrm>
            <a:off x="4761677" y="3351027"/>
            <a:ext cx="2732332" cy="2591889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20000"/>
                </a:schemeClr>
              </a:gs>
              <a:gs pos="44000">
                <a:schemeClr val="bg1">
                  <a:alpha val="20000"/>
                </a:schemeClr>
              </a:gs>
              <a:gs pos="0">
                <a:srgbClr val="D24C4C">
                  <a:alpha val="20000"/>
                </a:srgbClr>
              </a:gs>
              <a:gs pos="100000">
                <a:srgbClr val="915C9A">
                  <a:alpha val="20000"/>
                </a:srgbClr>
              </a:gs>
            </a:gsLst>
            <a:lin ang="2700000" scaled="1"/>
            <a:tileRect/>
          </a:gradFill>
          <a:ln w="31750">
            <a:solidFill>
              <a:srgbClr val="91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E0C2DF-58A8-43FA-9A41-91B56E026637}"/>
              </a:ext>
            </a:extLst>
          </p:cNvPr>
          <p:cNvCxnSpPr>
            <a:cxnSpLocks/>
            <a:stCxn id="112" idx="7"/>
            <a:endCxn id="85" idx="4"/>
          </p:cNvCxnSpPr>
          <p:nvPr/>
        </p:nvCxnSpPr>
        <p:spPr>
          <a:xfrm flipV="1">
            <a:off x="5397729" y="3502675"/>
            <a:ext cx="579656" cy="1097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D968A3BD-3902-48D1-BE95-F813F2415A32}"/>
              </a:ext>
            </a:extLst>
          </p:cNvPr>
          <p:cNvCxnSpPr>
            <a:cxnSpLocks/>
            <a:stCxn id="85" idx="7"/>
            <a:endCxn id="91" idx="3"/>
          </p:cNvCxnSpPr>
          <p:nvPr/>
        </p:nvCxnSpPr>
        <p:spPr>
          <a:xfrm>
            <a:off x="6041556" y="3504243"/>
            <a:ext cx="739300" cy="669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0AC84718-13C0-4961-97E5-C061776B9349}"/>
              </a:ext>
            </a:extLst>
          </p:cNvPr>
          <p:cNvCxnSpPr>
            <a:cxnSpLocks/>
            <a:stCxn id="91" idx="5"/>
            <a:endCxn id="119" idx="2"/>
          </p:cNvCxnSpPr>
          <p:nvPr/>
        </p:nvCxnSpPr>
        <p:spPr>
          <a:xfrm>
            <a:off x="6819181" y="3601956"/>
            <a:ext cx="387573" cy="6641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>
            <a:extLst>
              <a:ext uri="{FF2B5EF4-FFF2-40B4-BE49-F238E27FC236}">
                <a16:creationId xmlns:a16="http://schemas.microsoft.com/office/drawing/2014/main" id="{6066CA9A-C890-4A8F-B1D9-34A37EFB0467}"/>
              </a:ext>
            </a:extLst>
          </p:cNvPr>
          <p:cNvCxnSpPr>
            <a:cxnSpLocks/>
            <a:stCxn id="119" idx="5"/>
            <a:endCxn id="125" idx="1"/>
          </p:cNvCxnSpPr>
          <p:nvPr/>
        </p:nvCxnSpPr>
        <p:spPr>
          <a:xfrm>
            <a:off x="7237648" y="4322345"/>
            <a:ext cx="142540" cy="5452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>
            <a:extLst>
              <a:ext uri="{FF2B5EF4-FFF2-40B4-BE49-F238E27FC236}">
                <a16:creationId xmlns:a16="http://schemas.microsoft.com/office/drawing/2014/main" id="{BCB39E39-03E8-41C4-9409-8D06D24BCBEA}"/>
              </a:ext>
            </a:extLst>
          </p:cNvPr>
          <p:cNvCxnSpPr>
            <a:cxnSpLocks/>
            <a:stCxn id="85" idx="5"/>
            <a:endCxn id="116" idx="1"/>
          </p:cNvCxnSpPr>
          <p:nvPr/>
        </p:nvCxnSpPr>
        <p:spPr>
          <a:xfrm flipH="1">
            <a:off x="5949853" y="3521929"/>
            <a:ext cx="45868" cy="62101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>
            <a:extLst>
              <a:ext uri="{FF2B5EF4-FFF2-40B4-BE49-F238E27FC236}">
                <a16:creationId xmlns:a16="http://schemas.microsoft.com/office/drawing/2014/main" id="{F8F8F1F0-B6C6-4DFF-BC2F-AB924EB26C83}"/>
              </a:ext>
            </a:extLst>
          </p:cNvPr>
          <p:cNvCxnSpPr>
            <a:cxnSpLocks/>
            <a:stCxn id="118" idx="6"/>
            <a:endCxn id="121" idx="2"/>
          </p:cNvCxnSpPr>
          <p:nvPr/>
        </p:nvCxnSpPr>
        <p:spPr>
          <a:xfrm>
            <a:off x="4936411" y="4399455"/>
            <a:ext cx="318293" cy="26554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>
            <a:extLst>
              <a:ext uri="{FF2B5EF4-FFF2-40B4-BE49-F238E27FC236}">
                <a16:creationId xmlns:a16="http://schemas.microsoft.com/office/drawing/2014/main" id="{F884FE17-D089-44D8-9895-3CBC1D81D172}"/>
              </a:ext>
            </a:extLst>
          </p:cNvPr>
          <p:cNvCxnSpPr>
            <a:cxnSpLocks/>
            <a:stCxn id="121" idx="0"/>
            <a:endCxn id="116" idx="3"/>
          </p:cNvCxnSpPr>
          <p:nvPr/>
        </p:nvCxnSpPr>
        <p:spPr>
          <a:xfrm flipV="1">
            <a:off x="5303540" y="4181268"/>
            <a:ext cx="615575" cy="47836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6C9A1EFB-737B-458B-A98E-C37CFBBCF892}"/>
              </a:ext>
            </a:extLst>
          </p:cNvPr>
          <p:cNvCxnSpPr>
            <a:cxnSpLocks/>
            <a:stCxn id="116" idx="6"/>
            <a:endCxn id="147" idx="3"/>
          </p:cNvCxnSpPr>
          <p:nvPr/>
        </p:nvCxnSpPr>
        <p:spPr>
          <a:xfrm>
            <a:off x="5980746" y="4199210"/>
            <a:ext cx="652952" cy="39309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>
            <a:extLst>
              <a:ext uri="{FF2B5EF4-FFF2-40B4-BE49-F238E27FC236}">
                <a16:creationId xmlns:a16="http://schemas.microsoft.com/office/drawing/2014/main" id="{4795FD7F-0B27-4FEA-91C0-FFB8D56E61A3}"/>
              </a:ext>
            </a:extLst>
          </p:cNvPr>
          <p:cNvCxnSpPr>
            <a:cxnSpLocks/>
            <a:stCxn id="147" idx="7"/>
            <a:endCxn id="119" idx="4"/>
          </p:cNvCxnSpPr>
          <p:nvPr/>
        </p:nvCxnSpPr>
        <p:spPr>
          <a:xfrm flipV="1">
            <a:off x="6702761" y="4314914"/>
            <a:ext cx="509359" cy="26980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>
            <a:extLst>
              <a:ext uri="{FF2B5EF4-FFF2-40B4-BE49-F238E27FC236}">
                <a16:creationId xmlns:a16="http://schemas.microsoft.com/office/drawing/2014/main" id="{A6C60A9C-9997-49B0-A162-68B5DB9C80C7}"/>
              </a:ext>
            </a:extLst>
          </p:cNvPr>
          <p:cNvCxnSpPr>
            <a:cxnSpLocks/>
            <a:stCxn id="121" idx="5"/>
            <a:endCxn id="146" idx="2"/>
          </p:cNvCxnSpPr>
          <p:nvPr/>
        </p:nvCxnSpPr>
        <p:spPr>
          <a:xfrm>
            <a:off x="5285598" y="4721262"/>
            <a:ext cx="310093" cy="7337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>
            <a:extLst>
              <a:ext uri="{FF2B5EF4-FFF2-40B4-BE49-F238E27FC236}">
                <a16:creationId xmlns:a16="http://schemas.microsoft.com/office/drawing/2014/main" id="{77A03714-F7F3-4AB6-AE77-BA2478D46DEE}"/>
              </a:ext>
            </a:extLst>
          </p:cNvPr>
          <p:cNvCxnSpPr>
            <a:cxnSpLocks/>
            <a:stCxn id="146" idx="7"/>
            <a:endCxn id="145" idx="3"/>
          </p:cNvCxnSpPr>
          <p:nvPr/>
        </p:nvCxnSpPr>
        <p:spPr>
          <a:xfrm flipV="1">
            <a:off x="5657323" y="5449986"/>
            <a:ext cx="801729" cy="2294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2DCA6CFA-73B9-405F-B0DC-215173F07AF3}"/>
              </a:ext>
            </a:extLst>
          </p:cNvPr>
          <p:cNvCxnSpPr>
            <a:cxnSpLocks/>
            <a:stCxn id="147" idx="5"/>
            <a:endCxn id="145" idx="1"/>
          </p:cNvCxnSpPr>
          <p:nvPr/>
        </p:nvCxnSpPr>
        <p:spPr>
          <a:xfrm flipH="1">
            <a:off x="6489790" y="4623043"/>
            <a:ext cx="182233" cy="7886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334CD9A8-BCE5-49C1-852A-DE2F60564403}"/>
              </a:ext>
            </a:extLst>
          </p:cNvPr>
          <p:cNvCxnSpPr>
            <a:cxnSpLocks/>
            <a:stCxn id="123" idx="1"/>
            <a:endCxn id="146" idx="4"/>
          </p:cNvCxnSpPr>
          <p:nvPr/>
        </p:nvCxnSpPr>
        <p:spPr>
          <a:xfrm flipV="1">
            <a:off x="5477830" y="5503825"/>
            <a:ext cx="123227" cy="2270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D9A15886-BC8E-4E03-A0E3-D8503C2B0B42}"/>
              </a:ext>
            </a:extLst>
          </p:cNvPr>
          <p:cNvCxnSpPr>
            <a:cxnSpLocks/>
            <a:stCxn id="145" idx="6"/>
            <a:endCxn id="129" idx="2"/>
          </p:cNvCxnSpPr>
          <p:nvPr/>
        </p:nvCxnSpPr>
        <p:spPr>
          <a:xfrm>
            <a:off x="6520683" y="5467928"/>
            <a:ext cx="358753" cy="1769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Signal Generation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/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Finding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spherical codes in a (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)-dimensional space where the minimal pairwise angle of the vectors is maximized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blipFill>
                <a:blip r:embed="rId4"/>
                <a:stretch>
                  <a:fillRect l="-884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文本框 171">
            <a:extLst>
              <a:ext uri="{FF2B5EF4-FFF2-40B4-BE49-F238E27FC236}">
                <a16:creationId xmlns:a16="http://schemas.microsoft.com/office/drawing/2014/main" id="{A8305397-44CD-4A55-8072-CC307BE26389}"/>
              </a:ext>
            </a:extLst>
          </p:cNvPr>
          <p:cNvSpPr txBox="1"/>
          <p:nvPr/>
        </p:nvSpPr>
        <p:spPr>
          <a:xfrm>
            <a:off x="5432788" y="2689180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3D Space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F74D6802-A245-4F26-846F-619167D94C66}"/>
              </a:ext>
            </a:extLst>
          </p:cNvPr>
          <p:cNvCxnSpPr>
            <a:cxnSpLocks/>
            <a:stCxn id="112" idx="6"/>
            <a:endCxn id="113" idx="3"/>
          </p:cNvCxnSpPr>
          <p:nvPr/>
        </p:nvCxnSpPr>
        <p:spPr>
          <a:xfrm>
            <a:off x="5390297" y="3637995"/>
            <a:ext cx="346843" cy="1413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id="{DFEE0EC8-34E6-4953-AFCB-1262DB66ABE4}"/>
              </a:ext>
            </a:extLst>
          </p:cNvPr>
          <p:cNvCxnSpPr>
            <a:cxnSpLocks/>
            <a:stCxn id="113" idx="7"/>
            <a:endCxn id="115" idx="3"/>
          </p:cNvCxnSpPr>
          <p:nvPr/>
        </p:nvCxnSpPr>
        <p:spPr>
          <a:xfrm flipV="1">
            <a:off x="5806203" y="3765889"/>
            <a:ext cx="893268" cy="58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id="{2E6F6EEC-615C-43EC-86A0-323F07F71F76}"/>
              </a:ext>
            </a:extLst>
          </p:cNvPr>
          <p:cNvCxnSpPr>
            <a:cxnSpLocks/>
            <a:stCxn id="91" idx="4"/>
            <a:endCxn id="115" idx="1"/>
          </p:cNvCxnSpPr>
          <p:nvPr/>
        </p:nvCxnSpPr>
        <p:spPr>
          <a:xfrm flipH="1">
            <a:off x="6730209" y="3594525"/>
            <a:ext cx="63444" cy="1330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C1717FB3-D960-4108-816A-94C9BF69FE1E}"/>
              </a:ext>
            </a:extLst>
          </p:cNvPr>
          <p:cNvCxnSpPr>
            <a:cxnSpLocks/>
            <a:stCxn id="112" idx="4"/>
            <a:endCxn id="118" idx="0"/>
          </p:cNvCxnSpPr>
          <p:nvPr/>
        </p:nvCxnSpPr>
        <p:spPr>
          <a:xfrm flipH="1">
            <a:off x="4931047" y="3643360"/>
            <a:ext cx="410416" cy="7072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3A4FF795-71FE-4E86-A81D-DF1311A6AF9B}"/>
              </a:ext>
            </a:extLst>
          </p:cNvPr>
          <p:cNvCxnSpPr>
            <a:cxnSpLocks/>
            <a:stCxn id="113" idx="4"/>
            <a:endCxn id="148" idx="1"/>
          </p:cNvCxnSpPr>
          <p:nvPr/>
        </p:nvCxnSpPr>
        <p:spPr>
          <a:xfrm flipH="1">
            <a:off x="5579604" y="3802641"/>
            <a:ext cx="170333" cy="8581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CAF7CBB4-FB59-4D73-825A-9E6C581370F2}"/>
              </a:ext>
            </a:extLst>
          </p:cNvPr>
          <p:cNvCxnSpPr>
            <a:cxnSpLocks/>
            <a:stCxn id="118" idx="5"/>
            <a:endCxn id="122" idx="2"/>
          </p:cNvCxnSpPr>
          <p:nvPr/>
        </p:nvCxnSpPr>
        <p:spPr>
          <a:xfrm>
            <a:off x="4913105" y="4412251"/>
            <a:ext cx="53242" cy="587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AA441EF3-DBBC-4672-B952-AB1E53ED83DD}"/>
              </a:ext>
            </a:extLst>
          </p:cNvPr>
          <p:cNvCxnSpPr>
            <a:cxnSpLocks/>
            <a:stCxn id="122" idx="0"/>
            <a:endCxn id="148" idx="4"/>
          </p:cNvCxnSpPr>
          <p:nvPr/>
        </p:nvCxnSpPr>
        <p:spPr>
          <a:xfrm flipV="1">
            <a:off x="5015183" y="4722454"/>
            <a:ext cx="546480" cy="2723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6AF9CAA8-3EEF-4A36-BE94-D67317693C94}"/>
              </a:ext>
            </a:extLst>
          </p:cNvPr>
          <p:cNvCxnSpPr>
            <a:cxnSpLocks/>
            <a:stCxn id="127" idx="0"/>
            <a:endCxn id="126" idx="3"/>
          </p:cNvCxnSpPr>
          <p:nvPr/>
        </p:nvCxnSpPr>
        <p:spPr>
          <a:xfrm flipV="1">
            <a:off x="6374692" y="4670029"/>
            <a:ext cx="671724" cy="514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3BA2B3B9-F667-45C9-99E9-9325314C770E}"/>
              </a:ext>
            </a:extLst>
          </p:cNvPr>
          <p:cNvCxnSpPr>
            <a:cxnSpLocks/>
            <a:stCxn id="127" idx="5"/>
            <a:endCxn id="124" idx="1"/>
          </p:cNvCxnSpPr>
          <p:nvPr/>
        </p:nvCxnSpPr>
        <p:spPr>
          <a:xfrm flipH="1">
            <a:off x="6291284" y="5246014"/>
            <a:ext cx="65466" cy="5717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>
            <a:extLst>
              <a:ext uri="{FF2B5EF4-FFF2-40B4-BE49-F238E27FC236}">
                <a16:creationId xmlns:a16="http://schemas.microsoft.com/office/drawing/2014/main" id="{F5CEBE60-34AC-4E32-9252-2F03DA3895AF}"/>
              </a:ext>
            </a:extLst>
          </p:cNvPr>
          <p:cNvCxnSpPr>
            <a:cxnSpLocks/>
            <a:stCxn id="122" idx="5"/>
            <a:endCxn id="123" idx="2"/>
          </p:cNvCxnSpPr>
          <p:nvPr/>
        </p:nvCxnSpPr>
        <p:spPr>
          <a:xfrm>
            <a:off x="4997241" y="5056449"/>
            <a:ext cx="457282" cy="6872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>
            <a:extLst>
              <a:ext uri="{FF2B5EF4-FFF2-40B4-BE49-F238E27FC236}">
                <a16:creationId xmlns:a16="http://schemas.microsoft.com/office/drawing/2014/main" id="{CFFC0ECF-66D3-4D09-A58A-116907BFA6F6}"/>
              </a:ext>
            </a:extLst>
          </p:cNvPr>
          <p:cNvCxnSpPr>
            <a:cxnSpLocks/>
            <a:stCxn id="148" idx="6"/>
            <a:endCxn id="127" idx="2"/>
          </p:cNvCxnSpPr>
          <p:nvPr/>
        </p:nvCxnSpPr>
        <p:spPr>
          <a:xfrm>
            <a:off x="5610497" y="4717089"/>
            <a:ext cx="715359" cy="4726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>
            <a:extLst>
              <a:ext uri="{FF2B5EF4-FFF2-40B4-BE49-F238E27FC236}">
                <a16:creationId xmlns:a16="http://schemas.microsoft.com/office/drawing/2014/main" id="{79D9C67E-8914-40B6-ACA7-E1EC27E27BA6}"/>
              </a:ext>
            </a:extLst>
          </p:cNvPr>
          <p:cNvCxnSpPr>
            <a:cxnSpLocks/>
            <a:stCxn id="123" idx="7"/>
            <a:endCxn id="124" idx="3"/>
          </p:cNvCxnSpPr>
          <p:nvPr/>
        </p:nvCxnSpPr>
        <p:spPr>
          <a:xfrm>
            <a:off x="5516155" y="5761639"/>
            <a:ext cx="744391" cy="94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>
            <a:extLst>
              <a:ext uri="{FF2B5EF4-FFF2-40B4-BE49-F238E27FC236}">
                <a16:creationId xmlns:a16="http://schemas.microsoft.com/office/drawing/2014/main" id="{21517647-4048-41AC-BE52-681BEB0E4C82}"/>
              </a:ext>
            </a:extLst>
          </p:cNvPr>
          <p:cNvCxnSpPr>
            <a:cxnSpLocks/>
            <a:stCxn id="124" idx="7"/>
            <a:endCxn id="129" idx="4"/>
          </p:cNvCxnSpPr>
          <p:nvPr/>
        </p:nvCxnSpPr>
        <p:spPr>
          <a:xfrm flipV="1">
            <a:off x="6329609" y="5693739"/>
            <a:ext cx="555193" cy="1547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>
            <a:extLst>
              <a:ext uri="{FF2B5EF4-FFF2-40B4-BE49-F238E27FC236}">
                <a16:creationId xmlns:a16="http://schemas.microsoft.com/office/drawing/2014/main" id="{431CF5E8-4044-4A52-908E-3332B0D63766}"/>
              </a:ext>
            </a:extLst>
          </p:cNvPr>
          <p:cNvCxnSpPr>
            <a:cxnSpLocks/>
            <a:stCxn id="129" idx="0"/>
            <a:endCxn id="125" idx="4"/>
          </p:cNvCxnSpPr>
          <p:nvPr/>
        </p:nvCxnSpPr>
        <p:spPr>
          <a:xfrm flipV="1">
            <a:off x="6928272" y="4929246"/>
            <a:ext cx="433975" cy="710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>
            <a:extLst>
              <a:ext uri="{FF2B5EF4-FFF2-40B4-BE49-F238E27FC236}">
                <a16:creationId xmlns:a16="http://schemas.microsoft.com/office/drawing/2014/main" id="{B9061771-A1A7-459C-98D4-9A0ACB397E44}"/>
              </a:ext>
            </a:extLst>
          </p:cNvPr>
          <p:cNvCxnSpPr>
            <a:cxnSpLocks/>
            <a:stCxn id="125" idx="2"/>
            <a:endCxn id="126" idx="6"/>
          </p:cNvCxnSpPr>
          <p:nvPr/>
        </p:nvCxnSpPr>
        <p:spPr>
          <a:xfrm flipH="1" flipV="1">
            <a:off x="7110294" y="4676348"/>
            <a:ext cx="246587" cy="204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661AE161-2314-4E92-A87D-6E4DA2EC7379}"/>
              </a:ext>
            </a:extLst>
          </p:cNvPr>
          <p:cNvCxnSpPr>
            <a:cxnSpLocks/>
            <a:stCxn id="115" idx="5"/>
            <a:endCxn id="126" idx="1"/>
          </p:cNvCxnSpPr>
          <p:nvPr/>
        </p:nvCxnSpPr>
        <p:spPr>
          <a:xfrm>
            <a:off x="6737796" y="3796627"/>
            <a:ext cx="331797" cy="8300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椭圆 84">
            <a:extLst>
              <a:ext uri="{FF2B5EF4-FFF2-40B4-BE49-F238E27FC236}">
                <a16:creationId xmlns:a16="http://schemas.microsoft.com/office/drawing/2014/main" id="{92243EE1-A845-4987-8671-7662CBB656A9}"/>
              </a:ext>
            </a:extLst>
          </p:cNvPr>
          <p:cNvSpPr/>
          <p:nvPr/>
        </p:nvSpPr>
        <p:spPr>
          <a:xfrm rot="4134006">
            <a:off x="5975056" y="3455429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DED5E233-BF93-4EE1-AC5C-8170630C58BE}"/>
              </a:ext>
            </a:extLst>
          </p:cNvPr>
          <p:cNvSpPr/>
          <p:nvPr/>
        </p:nvSpPr>
        <p:spPr>
          <a:xfrm rot="2323849">
            <a:off x="6780648" y="353268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58F8D93C-6015-4080-95AD-93F6DCB1D4BE}"/>
              </a:ext>
            </a:extLst>
          </p:cNvPr>
          <p:cNvSpPr/>
          <p:nvPr/>
        </p:nvSpPr>
        <p:spPr>
          <a:xfrm rot="2323849">
            <a:off x="5328458" y="358152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3A40E1F5-4A4F-4F01-8F5A-0FD830329E61}"/>
              </a:ext>
            </a:extLst>
          </p:cNvPr>
          <p:cNvSpPr/>
          <p:nvPr/>
        </p:nvSpPr>
        <p:spPr>
          <a:xfrm rot="2323849">
            <a:off x="5736932" y="3740801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1E73A1D1-5FF7-4554-AD8F-D27BF6CD5185}"/>
              </a:ext>
            </a:extLst>
          </p:cNvPr>
          <p:cNvSpPr/>
          <p:nvPr/>
        </p:nvSpPr>
        <p:spPr>
          <a:xfrm rot="2323849">
            <a:off x="6699263" y="3727356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D59F1F6A-F1A3-40D1-9729-0800B586E6B1}"/>
              </a:ext>
            </a:extLst>
          </p:cNvPr>
          <p:cNvSpPr/>
          <p:nvPr/>
        </p:nvSpPr>
        <p:spPr>
          <a:xfrm rot="2323849">
            <a:off x="5918907" y="414273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E02791BE-9664-40B6-84AE-AAD3AF1B355F}"/>
              </a:ext>
            </a:extLst>
          </p:cNvPr>
          <p:cNvSpPr/>
          <p:nvPr/>
        </p:nvSpPr>
        <p:spPr>
          <a:xfrm rot="2323849">
            <a:off x="4874572" y="434298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BCF0DCEF-6BC8-4DA0-B73A-459EDEB65732}"/>
              </a:ext>
            </a:extLst>
          </p:cNvPr>
          <p:cNvSpPr/>
          <p:nvPr/>
        </p:nvSpPr>
        <p:spPr>
          <a:xfrm rot="2323849">
            <a:off x="7199115" y="4253074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CFB6A513-E9EC-4080-A962-240FAD9678B1}"/>
              </a:ext>
            </a:extLst>
          </p:cNvPr>
          <p:cNvSpPr/>
          <p:nvPr/>
        </p:nvSpPr>
        <p:spPr>
          <a:xfrm rot="2323849">
            <a:off x="5247065" y="4651991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960C89E0-6958-4662-ADAE-DDDA174AC004}"/>
              </a:ext>
            </a:extLst>
          </p:cNvPr>
          <p:cNvSpPr/>
          <p:nvPr/>
        </p:nvSpPr>
        <p:spPr>
          <a:xfrm rot="2323849">
            <a:off x="4958708" y="4987178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0B1FE9D3-504B-4809-ACDF-2E61F2D5F137}"/>
              </a:ext>
            </a:extLst>
          </p:cNvPr>
          <p:cNvSpPr/>
          <p:nvPr/>
        </p:nvSpPr>
        <p:spPr>
          <a:xfrm rot="2323849">
            <a:off x="5446884" y="573069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77280672-2C26-4C23-AC8F-633AD2BC4126}"/>
              </a:ext>
            </a:extLst>
          </p:cNvPr>
          <p:cNvSpPr/>
          <p:nvPr/>
        </p:nvSpPr>
        <p:spPr>
          <a:xfrm rot="2323849">
            <a:off x="6260338" y="5817560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30D49301-1727-4B78-85DE-310128F2A93E}"/>
              </a:ext>
            </a:extLst>
          </p:cNvPr>
          <p:cNvSpPr/>
          <p:nvPr/>
        </p:nvSpPr>
        <p:spPr>
          <a:xfrm rot="2323849">
            <a:off x="7349242" y="4867406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A4790363-A68B-4202-BA19-36CF66B9C037}"/>
              </a:ext>
            </a:extLst>
          </p:cNvPr>
          <p:cNvSpPr/>
          <p:nvPr/>
        </p:nvSpPr>
        <p:spPr>
          <a:xfrm rot="1688907">
            <a:off x="7044924" y="4625219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4199A3B0-2F2B-48EB-BFDE-48198C31F51D}"/>
              </a:ext>
            </a:extLst>
          </p:cNvPr>
          <p:cNvSpPr/>
          <p:nvPr/>
        </p:nvSpPr>
        <p:spPr>
          <a:xfrm rot="2323849">
            <a:off x="6318217" y="517674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7F27322A-E57C-4DB2-99E0-309ABE61D6E9}"/>
              </a:ext>
            </a:extLst>
          </p:cNvPr>
          <p:cNvSpPr/>
          <p:nvPr/>
        </p:nvSpPr>
        <p:spPr>
          <a:xfrm rot="2323849">
            <a:off x="6871797" y="5631899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6C56EF20-31E4-4B50-A182-9160BE17846F}"/>
              </a:ext>
            </a:extLst>
          </p:cNvPr>
          <p:cNvSpPr/>
          <p:nvPr/>
        </p:nvSpPr>
        <p:spPr>
          <a:xfrm rot="2323849">
            <a:off x="6458844" y="5411453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9EEA43CB-2DE7-4396-BD38-174973362EEF}"/>
              </a:ext>
            </a:extLst>
          </p:cNvPr>
          <p:cNvSpPr/>
          <p:nvPr/>
        </p:nvSpPr>
        <p:spPr>
          <a:xfrm rot="2323849">
            <a:off x="5588052" y="5441985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3E0F0DA8-4E72-40D1-8EDD-804E540E3249}"/>
              </a:ext>
            </a:extLst>
          </p:cNvPr>
          <p:cNvSpPr/>
          <p:nvPr/>
        </p:nvSpPr>
        <p:spPr>
          <a:xfrm rot="2323849">
            <a:off x="6633490" y="4553772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376BEC53-87C3-4CD3-B89A-4CEED3A38EC9}"/>
              </a:ext>
            </a:extLst>
          </p:cNvPr>
          <p:cNvSpPr/>
          <p:nvPr/>
        </p:nvSpPr>
        <p:spPr>
          <a:xfrm rot="2323849">
            <a:off x="5548658" y="4660614"/>
            <a:ext cx="69479" cy="69479"/>
          </a:xfrm>
          <a:prstGeom prst="ellipse">
            <a:avLst/>
          </a:prstGeom>
          <a:solidFill>
            <a:srgbClr val="D24C4C"/>
          </a:solidFill>
          <a:ln w="28575">
            <a:solidFill>
              <a:srgbClr val="D2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BF616E61-5B45-4C22-B482-BD61AAB037D2}"/>
                  </a:ext>
                </a:extLst>
              </p:cNvPr>
              <p:cNvSpPr txBox="1"/>
              <p:nvPr/>
            </p:nvSpPr>
            <p:spPr>
              <a:xfrm>
                <a:off x="7095098" y="2984034"/>
                <a:ext cx="2779898" cy="3079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={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BF616E61-5B45-4C22-B482-BD61AAB03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098" y="2984034"/>
                <a:ext cx="2779898" cy="307969"/>
              </a:xfrm>
              <a:prstGeom prst="rect">
                <a:avLst/>
              </a:prstGeom>
              <a:blipFill>
                <a:blip r:embed="rId5"/>
                <a:stretch>
                  <a:fillRect l="-658" t="-4000" r="-2412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858B2FA6-B264-44E5-B81A-98CAFC438A0C}"/>
              </a:ext>
            </a:extLst>
          </p:cNvPr>
          <p:cNvSpPr/>
          <p:nvPr/>
        </p:nvSpPr>
        <p:spPr>
          <a:xfrm>
            <a:off x="7345680" y="3398520"/>
            <a:ext cx="990600" cy="817963"/>
          </a:xfrm>
          <a:custGeom>
            <a:avLst/>
            <a:gdLst>
              <a:gd name="connsiteX0" fmla="*/ 990600 w 990600"/>
              <a:gd name="connsiteY0" fmla="*/ 0 h 817963"/>
              <a:gd name="connsiteX1" fmla="*/ 685800 w 990600"/>
              <a:gd name="connsiteY1" fmla="*/ 388620 h 817963"/>
              <a:gd name="connsiteX2" fmla="*/ 144780 w 990600"/>
              <a:gd name="connsiteY2" fmla="*/ 754380 h 817963"/>
              <a:gd name="connsiteX3" fmla="*/ 0 w 990600"/>
              <a:gd name="connsiteY3" fmla="*/ 815340 h 81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817963">
                <a:moveTo>
                  <a:pt x="990600" y="0"/>
                </a:moveTo>
                <a:cubicBezTo>
                  <a:pt x="908685" y="131445"/>
                  <a:pt x="826770" y="262890"/>
                  <a:pt x="685800" y="388620"/>
                </a:cubicBezTo>
                <a:cubicBezTo>
                  <a:pt x="544830" y="514350"/>
                  <a:pt x="259080" y="683260"/>
                  <a:pt x="144780" y="754380"/>
                </a:cubicBezTo>
                <a:cubicBezTo>
                  <a:pt x="30480" y="825500"/>
                  <a:pt x="15240" y="820420"/>
                  <a:pt x="0" y="815340"/>
                </a:cubicBezTo>
              </a:path>
            </a:pathLst>
          </a:custGeom>
          <a:noFill/>
          <a:ln w="19050">
            <a:solidFill>
              <a:srgbClr val="D24C4C"/>
            </a:solidFill>
            <a:prstDash val="sysDash"/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443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91" grpId="0" animBg="1"/>
      <p:bldP spid="112" grpId="0" animBg="1"/>
      <p:bldP spid="113" grpId="0" animBg="1"/>
      <p:bldP spid="115" grpId="0" animBg="1"/>
      <p:bldP spid="116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9" grpId="0" animBg="1"/>
      <p:bldP spid="145" grpId="0" animBg="1"/>
      <p:bldP spid="146" grpId="0" animBg="1"/>
      <p:bldP spid="147" grpId="0" animBg="1"/>
      <p:bldP spid="148" grpId="0" animBg="1"/>
      <p:bldP spid="75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Signal Generation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/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Finding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spherical codes in a (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)-dimensional space where the minimal pairwise angle of the vectors is maximized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blipFill>
                <a:blip r:embed="rId5"/>
                <a:stretch>
                  <a:fillRect l="-884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C2E84BD0-0A99-4B98-9151-B80EEE701EE9}"/>
              </a:ext>
            </a:extLst>
          </p:cNvPr>
          <p:cNvGrpSpPr/>
          <p:nvPr/>
        </p:nvGrpSpPr>
        <p:grpSpPr>
          <a:xfrm>
            <a:off x="2103767" y="2862624"/>
            <a:ext cx="4232708" cy="2102005"/>
            <a:chOff x="2103767" y="2862624"/>
            <a:chExt cx="4232708" cy="210200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01F02E6-90AC-4950-93AD-4275946DEB04}"/>
                </a:ext>
              </a:extLst>
            </p:cNvPr>
            <p:cNvGrpSpPr/>
            <p:nvPr/>
          </p:nvGrpSpPr>
          <p:grpSpPr>
            <a:xfrm>
              <a:off x="2103767" y="2862624"/>
              <a:ext cx="4220833" cy="400110"/>
              <a:chOff x="1875167" y="2710224"/>
              <a:chExt cx="4220833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B51CA3E5-1ED8-4AFC-B066-3C2F225F0E16}"/>
                      </a:ext>
                    </a:extLst>
                  </p:cNvPr>
                  <p:cNvSpPr txBox="1"/>
                  <p:nvPr/>
                </p:nvSpPr>
                <p:spPr>
                  <a:xfrm>
                    <a:off x="2591899" y="2710224"/>
                    <a:ext cx="3504101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B51CA3E5-1ED8-4AFC-B066-3C2F225F0E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1899" y="2710224"/>
                    <a:ext cx="3504101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870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0A446721-DAFD-4268-A83A-F37B81B006A0}"/>
                      </a:ext>
                    </a:extLst>
                  </p:cNvPr>
                  <p:cNvSpPr txBox="1"/>
                  <p:nvPr/>
                </p:nvSpPr>
                <p:spPr>
                  <a:xfrm>
                    <a:off x="1875167" y="2710224"/>
                    <a:ext cx="761102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0A446721-DAFD-4268-A83A-F37B81B006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5167" y="2710224"/>
                    <a:ext cx="761102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12738F4-DA5E-415F-BCDF-EABB6DC42D9F}"/>
                </a:ext>
              </a:extLst>
            </p:cNvPr>
            <p:cNvGrpSpPr/>
            <p:nvPr/>
          </p:nvGrpSpPr>
          <p:grpSpPr>
            <a:xfrm>
              <a:off x="2103767" y="4564519"/>
              <a:ext cx="4220832" cy="400110"/>
              <a:chOff x="1197697" y="4356298"/>
              <a:chExt cx="4220832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0DF4E598-E97E-4047-A0DC-2946DCF962BD}"/>
                      </a:ext>
                    </a:extLst>
                  </p:cNvPr>
                  <p:cNvSpPr txBox="1"/>
                  <p:nvPr/>
                </p:nvSpPr>
                <p:spPr>
                  <a:xfrm>
                    <a:off x="1914428" y="4356298"/>
                    <a:ext cx="3504101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0DF4E598-E97E-4047-A0DC-2946DCF962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4428" y="4356298"/>
                    <a:ext cx="3504101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70" r="-1043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577C7598-863C-416A-A0DF-B32EA379DDEB}"/>
                      </a:ext>
                    </a:extLst>
                  </p:cNvPr>
                  <p:cNvSpPr txBox="1"/>
                  <p:nvPr/>
                </p:nvSpPr>
                <p:spPr>
                  <a:xfrm>
                    <a:off x="1197697" y="4356298"/>
                    <a:ext cx="761102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577C7598-863C-416A-A0DF-B32EA379DD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697" y="4356298"/>
                    <a:ext cx="761102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BC7A041-FDA1-4A86-9E9E-FC15D8F058A1}"/>
                </a:ext>
              </a:extLst>
            </p:cNvPr>
            <p:cNvGrpSpPr/>
            <p:nvPr/>
          </p:nvGrpSpPr>
          <p:grpSpPr>
            <a:xfrm>
              <a:off x="2117978" y="3528216"/>
              <a:ext cx="4218497" cy="400110"/>
              <a:chOff x="1211908" y="3407079"/>
              <a:chExt cx="4218497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F335396A-C191-42B2-AC37-A27389F614F4}"/>
                      </a:ext>
                    </a:extLst>
                  </p:cNvPr>
                  <p:cNvSpPr txBox="1"/>
                  <p:nvPr/>
                </p:nvSpPr>
                <p:spPr>
                  <a:xfrm>
                    <a:off x="1926304" y="3407079"/>
                    <a:ext cx="3504101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F335396A-C191-42B2-AC37-A27389F614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6304" y="3407079"/>
                    <a:ext cx="3504101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870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文本框 37">
                    <a:extLst>
                      <a:ext uri="{FF2B5EF4-FFF2-40B4-BE49-F238E27FC236}">
                        <a16:creationId xmlns:a16="http://schemas.microsoft.com/office/drawing/2014/main" id="{D81FDA1B-74B9-4DAC-B894-095FC9884F91}"/>
                      </a:ext>
                    </a:extLst>
                  </p:cNvPr>
                  <p:cNvSpPr txBox="1"/>
                  <p:nvPr/>
                </p:nvSpPr>
                <p:spPr>
                  <a:xfrm>
                    <a:off x="1211908" y="3407079"/>
                    <a:ext cx="761102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38" name="文本框 37">
                    <a:extLst>
                      <a:ext uri="{FF2B5EF4-FFF2-40B4-BE49-F238E27FC236}">
                        <a16:creationId xmlns:a16="http://schemas.microsoft.com/office/drawing/2014/main" id="{D81FDA1B-74B9-4DAC-B894-095FC9884F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1908" y="3407079"/>
                    <a:ext cx="761102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2DBC817-9F79-41AE-A0D2-E59EAC9FF54B}"/>
                </a:ext>
              </a:extLst>
            </p:cNvPr>
            <p:cNvSpPr txBox="1"/>
            <p:nvPr/>
          </p:nvSpPr>
          <p:spPr>
            <a:xfrm rot="16200000">
              <a:off x="3996014" y="3971259"/>
              <a:ext cx="4363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箭头: 右 42">
            <a:extLst>
              <a:ext uri="{FF2B5EF4-FFF2-40B4-BE49-F238E27FC236}">
                <a16:creationId xmlns:a16="http://schemas.microsoft.com/office/drawing/2014/main" id="{B9762DE5-CAFE-43F5-90AD-E6188DB1BA9E}"/>
              </a:ext>
            </a:extLst>
          </p:cNvPr>
          <p:cNvSpPr/>
          <p:nvPr/>
        </p:nvSpPr>
        <p:spPr>
          <a:xfrm>
            <a:off x="6527446" y="2897470"/>
            <a:ext cx="613202" cy="330417"/>
          </a:xfrm>
          <a:prstGeom prst="rightArrow">
            <a:avLst/>
          </a:prstGeom>
          <a:solidFill>
            <a:srgbClr val="B09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右 43">
            <a:extLst>
              <a:ext uri="{FF2B5EF4-FFF2-40B4-BE49-F238E27FC236}">
                <a16:creationId xmlns:a16="http://schemas.microsoft.com/office/drawing/2014/main" id="{F69ABE4E-5CFA-40FD-8A9F-99E912BECA6C}"/>
              </a:ext>
            </a:extLst>
          </p:cNvPr>
          <p:cNvSpPr/>
          <p:nvPr/>
        </p:nvSpPr>
        <p:spPr>
          <a:xfrm>
            <a:off x="6534011" y="3563062"/>
            <a:ext cx="613202" cy="330417"/>
          </a:xfrm>
          <a:prstGeom prst="rightArrow">
            <a:avLst/>
          </a:prstGeom>
          <a:solidFill>
            <a:srgbClr val="B09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箭头: 右 44">
            <a:extLst>
              <a:ext uri="{FF2B5EF4-FFF2-40B4-BE49-F238E27FC236}">
                <a16:creationId xmlns:a16="http://schemas.microsoft.com/office/drawing/2014/main" id="{891EBE3B-B62F-408A-B3C4-E08AB586766A}"/>
              </a:ext>
            </a:extLst>
          </p:cNvPr>
          <p:cNvSpPr/>
          <p:nvPr/>
        </p:nvSpPr>
        <p:spPr>
          <a:xfrm>
            <a:off x="6527446" y="4599365"/>
            <a:ext cx="613202" cy="330417"/>
          </a:xfrm>
          <a:prstGeom prst="rightArrow">
            <a:avLst/>
          </a:prstGeom>
          <a:solidFill>
            <a:srgbClr val="B09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89F7392-7F54-49FE-80A9-5083EE7E9B13}"/>
              </a:ext>
            </a:extLst>
          </p:cNvPr>
          <p:cNvGrpSpPr/>
          <p:nvPr/>
        </p:nvGrpSpPr>
        <p:grpSpPr>
          <a:xfrm flipH="1">
            <a:off x="7438646" y="4424898"/>
            <a:ext cx="1838951" cy="613574"/>
            <a:chOff x="8035865" y="5061378"/>
            <a:chExt cx="1289265" cy="613574"/>
          </a:xfrm>
        </p:grpSpPr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F0457E8D-B735-4E92-BE4B-C27AD540C6E2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5B2D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DC2E26F1-EC6F-49C3-8A71-3D9F341DD604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409B9FE-FEEE-4E39-B6F0-8A9478C06C4F}"/>
              </a:ext>
            </a:extLst>
          </p:cNvPr>
          <p:cNvGrpSpPr/>
          <p:nvPr/>
        </p:nvGrpSpPr>
        <p:grpSpPr>
          <a:xfrm>
            <a:off x="7433564" y="3423977"/>
            <a:ext cx="1827424" cy="613574"/>
            <a:chOff x="7132781" y="3991803"/>
            <a:chExt cx="2028614" cy="613574"/>
          </a:xfrm>
        </p:grpSpPr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7F303E98-D807-49C4-B389-B21F8EE7729D}"/>
                </a:ext>
              </a:extLst>
            </p:cNvPr>
            <p:cNvSpPr/>
            <p:nvPr/>
          </p:nvSpPr>
          <p:spPr>
            <a:xfrm>
              <a:off x="7163261" y="3991803"/>
              <a:ext cx="1998134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2D7B"/>
                </a:solidFill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0A5778B2-E110-431A-93C5-A6900FED3B39}"/>
                </a:ext>
              </a:extLst>
            </p:cNvPr>
            <p:cNvSpPr/>
            <p:nvPr/>
          </p:nvSpPr>
          <p:spPr>
            <a:xfrm>
              <a:off x="7132781" y="4298590"/>
              <a:ext cx="51994" cy="296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B2B7A9C0-5053-499C-87D8-773C12681BF5}"/>
              </a:ext>
            </a:extLst>
          </p:cNvPr>
          <p:cNvSpPr/>
          <p:nvPr/>
        </p:nvSpPr>
        <p:spPr>
          <a:xfrm>
            <a:off x="7550041" y="2724933"/>
            <a:ext cx="1717310" cy="613574"/>
          </a:xfrm>
          <a:custGeom>
            <a:avLst/>
            <a:gdLst>
              <a:gd name="connsiteX0" fmla="*/ 0 w 1998134"/>
              <a:gd name="connsiteY0" fmla="*/ 1109174 h 1430652"/>
              <a:gd name="connsiteX1" fmla="*/ 177800 w 1998134"/>
              <a:gd name="connsiteY1" fmla="*/ 465708 h 1430652"/>
              <a:gd name="connsiteX2" fmla="*/ 440267 w 1998134"/>
              <a:gd name="connsiteY2" fmla="*/ 1312374 h 1430652"/>
              <a:gd name="connsiteX3" fmla="*/ 516467 w 1998134"/>
              <a:gd name="connsiteY3" fmla="*/ 694308 h 1430652"/>
              <a:gd name="connsiteX4" fmla="*/ 609600 w 1998134"/>
              <a:gd name="connsiteY4" fmla="*/ 1032974 h 1430652"/>
              <a:gd name="connsiteX5" fmla="*/ 728134 w 1998134"/>
              <a:gd name="connsiteY5" fmla="*/ 41 h 1430652"/>
              <a:gd name="connsiteX6" fmla="*/ 939800 w 1998134"/>
              <a:gd name="connsiteY6" fmla="*/ 990641 h 1430652"/>
              <a:gd name="connsiteX7" fmla="*/ 1007534 w 1998134"/>
              <a:gd name="connsiteY7" fmla="*/ 677374 h 1430652"/>
              <a:gd name="connsiteX8" fmla="*/ 1168400 w 1998134"/>
              <a:gd name="connsiteY8" fmla="*/ 1100708 h 1430652"/>
              <a:gd name="connsiteX9" fmla="*/ 1270000 w 1998134"/>
              <a:gd name="connsiteY9" fmla="*/ 414908 h 1430652"/>
              <a:gd name="connsiteX10" fmla="*/ 1354667 w 1998134"/>
              <a:gd name="connsiteY10" fmla="*/ 1303908 h 1430652"/>
              <a:gd name="connsiteX11" fmla="*/ 1557867 w 1998134"/>
              <a:gd name="connsiteY11" fmla="*/ 321774 h 1430652"/>
              <a:gd name="connsiteX12" fmla="*/ 1845734 w 1998134"/>
              <a:gd name="connsiteY12" fmla="*/ 1413974 h 1430652"/>
              <a:gd name="connsiteX13" fmla="*/ 1998134 w 1998134"/>
              <a:gd name="connsiteY13" fmla="*/ 880574 h 143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8134" h="1430652">
                <a:moveTo>
                  <a:pt x="0" y="1109174"/>
                </a:moveTo>
                <a:cubicBezTo>
                  <a:pt x="52211" y="770507"/>
                  <a:pt x="104422" y="431841"/>
                  <a:pt x="177800" y="465708"/>
                </a:cubicBezTo>
                <a:cubicBezTo>
                  <a:pt x="251178" y="499575"/>
                  <a:pt x="383823" y="1274274"/>
                  <a:pt x="440267" y="1312374"/>
                </a:cubicBezTo>
                <a:cubicBezTo>
                  <a:pt x="496712" y="1350474"/>
                  <a:pt x="488245" y="740875"/>
                  <a:pt x="516467" y="694308"/>
                </a:cubicBezTo>
                <a:cubicBezTo>
                  <a:pt x="544689" y="647741"/>
                  <a:pt x="574322" y="1148685"/>
                  <a:pt x="609600" y="1032974"/>
                </a:cubicBezTo>
                <a:cubicBezTo>
                  <a:pt x="644878" y="917263"/>
                  <a:pt x="673101" y="7096"/>
                  <a:pt x="728134" y="41"/>
                </a:cubicBezTo>
                <a:cubicBezTo>
                  <a:pt x="783167" y="-7014"/>
                  <a:pt x="893233" y="877752"/>
                  <a:pt x="939800" y="990641"/>
                </a:cubicBezTo>
                <a:cubicBezTo>
                  <a:pt x="986367" y="1103530"/>
                  <a:pt x="969434" y="659030"/>
                  <a:pt x="1007534" y="677374"/>
                </a:cubicBezTo>
                <a:cubicBezTo>
                  <a:pt x="1045634" y="695718"/>
                  <a:pt x="1124656" y="1144452"/>
                  <a:pt x="1168400" y="1100708"/>
                </a:cubicBezTo>
                <a:cubicBezTo>
                  <a:pt x="1212144" y="1056964"/>
                  <a:pt x="1238956" y="381041"/>
                  <a:pt x="1270000" y="414908"/>
                </a:cubicBezTo>
                <a:cubicBezTo>
                  <a:pt x="1301044" y="448775"/>
                  <a:pt x="1306689" y="1319430"/>
                  <a:pt x="1354667" y="1303908"/>
                </a:cubicBezTo>
                <a:cubicBezTo>
                  <a:pt x="1402645" y="1288386"/>
                  <a:pt x="1476023" y="303430"/>
                  <a:pt x="1557867" y="321774"/>
                </a:cubicBezTo>
                <a:cubicBezTo>
                  <a:pt x="1639711" y="340118"/>
                  <a:pt x="1772356" y="1320841"/>
                  <a:pt x="1845734" y="1413974"/>
                </a:cubicBezTo>
                <a:cubicBezTo>
                  <a:pt x="1919112" y="1507107"/>
                  <a:pt x="1958623" y="1193840"/>
                  <a:pt x="1998134" y="880574"/>
                </a:cubicBezTo>
              </a:path>
            </a:pathLst>
          </a:custGeom>
          <a:ln w="28575">
            <a:solidFill>
              <a:srgbClr val="5B2D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B2D7B"/>
              </a:solidFill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C84BAA97-51C3-4128-8664-13D7C7A57172}"/>
              </a:ext>
            </a:extLst>
          </p:cNvPr>
          <p:cNvSpPr/>
          <p:nvPr/>
        </p:nvSpPr>
        <p:spPr>
          <a:xfrm>
            <a:off x="7549495" y="2718581"/>
            <a:ext cx="1717310" cy="613574"/>
          </a:xfrm>
          <a:custGeom>
            <a:avLst/>
            <a:gdLst>
              <a:gd name="connsiteX0" fmla="*/ 0 w 1998134"/>
              <a:gd name="connsiteY0" fmla="*/ 1109174 h 1430652"/>
              <a:gd name="connsiteX1" fmla="*/ 177800 w 1998134"/>
              <a:gd name="connsiteY1" fmla="*/ 465708 h 1430652"/>
              <a:gd name="connsiteX2" fmla="*/ 440267 w 1998134"/>
              <a:gd name="connsiteY2" fmla="*/ 1312374 h 1430652"/>
              <a:gd name="connsiteX3" fmla="*/ 516467 w 1998134"/>
              <a:gd name="connsiteY3" fmla="*/ 694308 h 1430652"/>
              <a:gd name="connsiteX4" fmla="*/ 609600 w 1998134"/>
              <a:gd name="connsiteY4" fmla="*/ 1032974 h 1430652"/>
              <a:gd name="connsiteX5" fmla="*/ 728134 w 1998134"/>
              <a:gd name="connsiteY5" fmla="*/ 41 h 1430652"/>
              <a:gd name="connsiteX6" fmla="*/ 939800 w 1998134"/>
              <a:gd name="connsiteY6" fmla="*/ 990641 h 1430652"/>
              <a:gd name="connsiteX7" fmla="*/ 1007534 w 1998134"/>
              <a:gd name="connsiteY7" fmla="*/ 677374 h 1430652"/>
              <a:gd name="connsiteX8" fmla="*/ 1168400 w 1998134"/>
              <a:gd name="connsiteY8" fmla="*/ 1100708 h 1430652"/>
              <a:gd name="connsiteX9" fmla="*/ 1270000 w 1998134"/>
              <a:gd name="connsiteY9" fmla="*/ 414908 h 1430652"/>
              <a:gd name="connsiteX10" fmla="*/ 1354667 w 1998134"/>
              <a:gd name="connsiteY10" fmla="*/ 1303908 h 1430652"/>
              <a:gd name="connsiteX11" fmla="*/ 1557867 w 1998134"/>
              <a:gd name="connsiteY11" fmla="*/ 321774 h 1430652"/>
              <a:gd name="connsiteX12" fmla="*/ 1845734 w 1998134"/>
              <a:gd name="connsiteY12" fmla="*/ 1413974 h 1430652"/>
              <a:gd name="connsiteX13" fmla="*/ 1998134 w 1998134"/>
              <a:gd name="connsiteY13" fmla="*/ 880574 h 143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8134" h="1430652">
                <a:moveTo>
                  <a:pt x="0" y="1109174"/>
                </a:moveTo>
                <a:cubicBezTo>
                  <a:pt x="52211" y="770507"/>
                  <a:pt x="104422" y="431841"/>
                  <a:pt x="177800" y="465708"/>
                </a:cubicBezTo>
                <a:cubicBezTo>
                  <a:pt x="251178" y="499575"/>
                  <a:pt x="383823" y="1274274"/>
                  <a:pt x="440267" y="1312374"/>
                </a:cubicBezTo>
                <a:cubicBezTo>
                  <a:pt x="496712" y="1350474"/>
                  <a:pt x="488245" y="740875"/>
                  <a:pt x="516467" y="694308"/>
                </a:cubicBezTo>
                <a:cubicBezTo>
                  <a:pt x="544689" y="647741"/>
                  <a:pt x="574322" y="1148685"/>
                  <a:pt x="609600" y="1032974"/>
                </a:cubicBezTo>
                <a:cubicBezTo>
                  <a:pt x="644878" y="917263"/>
                  <a:pt x="673101" y="7096"/>
                  <a:pt x="728134" y="41"/>
                </a:cubicBezTo>
                <a:cubicBezTo>
                  <a:pt x="783167" y="-7014"/>
                  <a:pt x="893233" y="877752"/>
                  <a:pt x="939800" y="990641"/>
                </a:cubicBezTo>
                <a:cubicBezTo>
                  <a:pt x="986367" y="1103530"/>
                  <a:pt x="969434" y="659030"/>
                  <a:pt x="1007534" y="677374"/>
                </a:cubicBezTo>
                <a:cubicBezTo>
                  <a:pt x="1045634" y="695718"/>
                  <a:pt x="1124656" y="1144452"/>
                  <a:pt x="1168400" y="1100708"/>
                </a:cubicBezTo>
                <a:cubicBezTo>
                  <a:pt x="1212144" y="1056964"/>
                  <a:pt x="1238956" y="381041"/>
                  <a:pt x="1270000" y="414908"/>
                </a:cubicBezTo>
                <a:cubicBezTo>
                  <a:pt x="1301044" y="448775"/>
                  <a:pt x="1306689" y="1319430"/>
                  <a:pt x="1354667" y="1303908"/>
                </a:cubicBezTo>
                <a:cubicBezTo>
                  <a:pt x="1402645" y="1288386"/>
                  <a:pt x="1476023" y="303430"/>
                  <a:pt x="1557867" y="321774"/>
                </a:cubicBezTo>
                <a:cubicBezTo>
                  <a:pt x="1639711" y="340118"/>
                  <a:pt x="1772356" y="1320841"/>
                  <a:pt x="1845734" y="1413974"/>
                </a:cubicBezTo>
                <a:cubicBezTo>
                  <a:pt x="1919112" y="1507107"/>
                  <a:pt x="1958623" y="1193840"/>
                  <a:pt x="1998134" y="880574"/>
                </a:cubicBezTo>
              </a:path>
            </a:pathLst>
          </a:custGeom>
          <a:ln w="28575">
            <a:solidFill>
              <a:srgbClr val="5B2D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B2D7B"/>
              </a:solidFill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5A980117-CECB-4566-80F5-00D62600655C}"/>
              </a:ext>
            </a:extLst>
          </p:cNvPr>
          <p:cNvGrpSpPr/>
          <p:nvPr/>
        </p:nvGrpSpPr>
        <p:grpSpPr>
          <a:xfrm>
            <a:off x="7430905" y="3428689"/>
            <a:ext cx="1827424" cy="613574"/>
            <a:chOff x="7132781" y="3991803"/>
            <a:chExt cx="2028614" cy="613574"/>
          </a:xfrm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72FDFB35-2A3A-41A1-90AE-34B42C139CD5}"/>
                </a:ext>
              </a:extLst>
            </p:cNvPr>
            <p:cNvSpPr/>
            <p:nvPr/>
          </p:nvSpPr>
          <p:spPr>
            <a:xfrm>
              <a:off x="7163261" y="3991803"/>
              <a:ext cx="1998134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2D7B"/>
                </a:solidFill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DBA2C7A6-F90B-4D90-8B63-B2FA38257657}"/>
                </a:ext>
              </a:extLst>
            </p:cNvPr>
            <p:cNvSpPr/>
            <p:nvPr/>
          </p:nvSpPr>
          <p:spPr>
            <a:xfrm>
              <a:off x="7132781" y="4298590"/>
              <a:ext cx="51994" cy="296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24F92B5B-C89B-4F4C-BA4E-E6FD2433A7F9}"/>
              </a:ext>
            </a:extLst>
          </p:cNvPr>
          <p:cNvGrpSpPr/>
          <p:nvPr/>
        </p:nvGrpSpPr>
        <p:grpSpPr>
          <a:xfrm flipH="1">
            <a:off x="7436119" y="4435461"/>
            <a:ext cx="1838951" cy="613574"/>
            <a:chOff x="8035865" y="5061378"/>
            <a:chExt cx="1289265" cy="613574"/>
          </a:xfrm>
        </p:grpSpPr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2D9D9168-15CC-4F2C-921C-8F8A0F1305C4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5B2D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A288D0D2-C64B-4907-A61F-2355D5116A27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9B119BF-8BC7-4C98-A58C-57879D7B2854}"/>
                  </a:ext>
                </a:extLst>
              </p:cNvPr>
              <p:cNvSpPr txBox="1"/>
              <p:nvPr/>
            </p:nvSpPr>
            <p:spPr>
              <a:xfrm>
                <a:off x="2204352" y="2908204"/>
                <a:ext cx="2779898" cy="3079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={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9B119BF-8BC7-4C98-A58C-57879D7B2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352" y="2908204"/>
                <a:ext cx="2779898" cy="307969"/>
              </a:xfrm>
              <a:prstGeom prst="rect">
                <a:avLst/>
              </a:prstGeom>
              <a:blipFill>
                <a:blip r:embed="rId12"/>
                <a:stretch>
                  <a:fillRect l="-658" t="-1961" r="-241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58811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53" grpId="0" animBg="1"/>
      <p:bldP spid="56" grpId="0" animBg="1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Microphone Icons">
            <a:extLst>
              <a:ext uri="{FF2B5EF4-FFF2-40B4-BE49-F238E27FC236}">
                <a16:creationId xmlns:a16="http://schemas.microsoft.com/office/drawing/2014/main" id="{72EEE8E9-C40C-4060-A9C0-D34E567C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82" y="5427731"/>
            <a:ext cx="968681" cy="9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Signal Generation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/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Finding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spherical codes in a (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)-dimensional space where the minimal pairwise angle of the vectors is maximized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8176FC-198C-4BFA-BB00-F509EB27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8" y="1698166"/>
                <a:ext cx="11037122" cy="830997"/>
              </a:xfrm>
              <a:prstGeom prst="rect">
                <a:avLst/>
              </a:prstGeom>
              <a:blipFill>
                <a:blip r:embed="rId5"/>
                <a:stretch>
                  <a:fillRect l="-884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组合 45">
            <a:extLst>
              <a:ext uri="{FF2B5EF4-FFF2-40B4-BE49-F238E27FC236}">
                <a16:creationId xmlns:a16="http://schemas.microsoft.com/office/drawing/2014/main" id="{C89F7392-7F54-49FE-80A9-5083EE7E9B13}"/>
              </a:ext>
            </a:extLst>
          </p:cNvPr>
          <p:cNvGrpSpPr/>
          <p:nvPr/>
        </p:nvGrpSpPr>
        <p:grpSpPr>
          <a:xfrm flipH="1">
            <a:off x="7275718" y="5481678"/>
            <a:ext cx="1838951" cy="613574"/>
            <a:chOff x="8035865" y="5061378"/>
            <a:chExt cx="1289265" cy="613574"/>
          </a:xfrm>
        </p:grpSpPr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F0457E8D-B735-4E92-BE4B-C27AD540C6E2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5B2D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DC2E26F1-EC6F-49C3-8A71-3D9F341DD604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409B9FE-FEEE-4E39-B6F0-8A9478C06C4F}"/>
              </a:ext>
            </a:extLst>
          </p:cNvPr>
          <p:cNvGrpSpPr/>
          <p:nvPr/>
        </p:nvGrpSpPr>
        <p:grpSpPr>
          <a:xfrm>
            <a:off x="5444659" y="5506869"/>
            <a:ext cx="1827424" cy="613574"/>
            <a:chOff x="7132781" y="3991803"/>
            <a:chExt cx="2028614" cy="613574"/>
          </a:xfrm>
        </p:grpSpPr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7F303E98-D807-49C4-B389-B21F8EE7729D}"/>
                </a:ext>
              </a:extLst>
            </p:cNvPr>
            <p:cNvSpPr/>
            <p:nvPr/>
          </p:nvSpPr>
          <p:spPr>
            <a:xfrm>
              <a:off x="7163261" y="3991803"/>
              <a:ext cx="1998134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2D7B"/>
                </a:solidFill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0A5778B2-E110-431A-93C5-A6900FED3B39}"/>
                </a:ext>
              </a:extLst>
            </p:cNvPr>
            <p:cNvSpPr/>
            <p:nvPr/>
          </p:nvSpPr>
          <p:spPr>
            <a:xfrm>
              <a:off x="7132781" y="4298590"/>
              <a:ext cx="51994" cy="296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B2B7A9C0-5053-499C-87D8-773C12681BF5}"/>
              </a:ext>
            </a:extLst>
          </p:cNvPr>
          <p:cNvSpPr/>
          <p:nvPr/>
        </p:nvSpPr>
        <p:spPr>
          <a:xfrm>
            <a:off x="3801951" y="5503913"/>
            <a:ext cx="1717310" cy="613574"/>
          </a:xfrm>
          <a:custGeom>
            <a:avLst/>
            <a:gdLst>
              <a:gd name="connsiteX0" fmla="*/ 0 w 1998134"/>
              <a:gd name="connsiteY0" fmla="*/ 1109174 h 1430652"/>
              <a:gd name="connsiteX1" fmla="*/ 177800 w 1998134"/>
              <a:gd name="connsiteY1" fmla="*/ 465708 h 1430652"/>
              <a:gd name="connsiteX2" fmla="*/ 440267 w 1998134"/>
              <a:gd name="connsiteY2" fmla="*/ 1312374 h 1430652"/>
              <a:gd name="connsiteX3" fmla="*/ 516467 w 1998134"/>
              <a:gd name="connsiteY3" fmla="*/ 694308 h 1430652"/>
              <a:gd name="connsiteX4" fmla="*/ 609600 w 1998134"/>
              <a:gd name="connsiteY4" fmla="*/ 1032974 h 1430652"/>
              <a:gd name="connsiteX5" fmla="*/ 728134 w 1998134"/>
              <a:gd name="connsiteY5" fmla="*/ 41 h 1430652"/>
              <a:gd name="connsiteX6" fmla="*/ 939800 w 1998134"/>
              <a:gd name="connsiteY6" fmla="*/ 990641 h 1430652"/>
              <a:gd name="connsiteX7" fmla="*/ 1007534 w 1998134"/>
              <a:gd name="connsiteY7" fmla="*/ 677374 h 1430652"/>
              <a:gd name="connsiteX8" fmla="*/ 1168400 w 1998134"/>
              <a:gd name="connsiteY8" fmla="*/ 1100708 h 1430652"/>
              <a:gd name="connsiteX9" fmla="*/ 1270000 w 1998134"/>
              <a:gd name="connsiteY9" fmla="*/ 414908 h 1430652"/>
              <a:gd name="connsiteX10" fmla="*/ 1354667 w 1998134"/>
              <a:gd name="connsiteY10" fmla="*/ 1303908 h 1430652"/>
              <a:gd name="connsiteX11" fmla="*/ 1557867 w 1998134"/>
              <a:gd name="connsiteY11" fmla="*/ 321774 h 1430652"/>
              <a:gd name="connsiteX12" fmla="*/ 1845734 w 1998134"/>
              <a:gd name="connsiteY12" fmla="*/ 1413974 h 1430652"/>
              <a:gd name="connsiteX13" fmla="*/ 1998134 w 1998134"/>
              <a:gd name="connsiteY13" fmla="*/ 880574 h 143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8134" h="1430652">
                <a:moveTo>
                  <a:pt x="0" y="1109174"/>
                </a:moveTo>
                <a:cubicBezTo>
                  <a:pt x="52211" y="770507"/>
                  <a:pt x="104422" y="431841"/>
                  <a:pt x="177800" y="465708"/>
                </a:cubicBezTo>
                <a:cubicBezTo>
                  <a:pt x="251178" y="499575"/>
                  <a:pt x="383823" y="1274274"/>
                  <a:pt x="440267" y="1312374"/>
                </a:cubicBezTo>
                <a:cubicBezTo>
                  <a:pt x="496712" y="1350474"/>
                  <a:pt x="488245" y="740875"/>
                  <a:pt x="516467" y="694308"/>
                </a:cubicBezTo>
                <a:cubicBezTo>
                  <a:pt x="544689" y="647741"/>
                  <a:pt x="574322" y="1148685"/>
                  <a:pt x="609600" y="1032974"/>
                </a:cubicBezTo>
                <a:cubicBezTo>
                  <a:pt x="644878" y="917263"/>
                  <a:pt x="673101" y="7096"/>
                  <a:pt x="728134" y="41"/>
                </a:cubicBezTo>
                <a:cubicBezTo>
                  <a:pt x="783167" y="-7014"/>
                  <a:pt x="893233" y="877752"/>
                  <a:pt x="939800" y="990641"/>
                </a:cubicBezTo>
                <a:cubicBezTo>
                  <a:pt x="986367" y="1103530"/>
                  <a:pt x="969434" y="659030"/>
                  <a:pt x="1007534" y="677374"/>
                </a:cubicBezTo>
                <a:cubicBezTo>
                  <a:pt x="1045634" y="695718"/>
                  <a:pt x="1124656" y="1144452"/>
                  <a:pt x="1168400" y="1100708"/>
                </a:cubicBezTo>
                <a:cubicBezTo>
                  <a:pt x="1212144" y="1056964"/>
                  <a:pt x="1238956" y="381041"/>
                  <a:pt x="1270000" y="414908"/>
                </a:cubicBezTo>
                <a:cubicBezTo>
                  <a:pt x="1301044" y="448775"/>
                  <a:pt x="1306689" y="1319430"/>
                  <a:pt x="1354667" y="1303908"/>
                </a:cubicBezTo>
                <a:cubicBezTo>
                  <a:pt x="1402645" y="1288386"/>
                  <a:pt x="1476023" y="303430"/>
                  <a:pt x="1557867" y="321774"/>
                </a:cubicBezTo>
                <a:cubicBezTo>
                  <a:pt x="1639711" y="340118"/>
                  <a:pt x="1772356" y="1320841"/>
                  <a:pt x="1845734" y="1413974"/>
                </a:cubicBezTo>
                <a:cubicBezTo>
                  <a:pt x="1919112" y="1507107"/>
                  <a:pt x="1958623" y="1193840"/>
                  <a:pt x="1998134" y="880574"/>
                </a:cubicBezTo>
              </a:path>
            </a:pathLst>
          </a:custGeom>
          <a:ln w="28575">
            <a:solidFill>
              <a:srgbClr val="5B2D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B2D7B"/>
              </a:solidFill>
            </a:endParaRPr>
          </a:p>
        </p:txBody>
      </p:sp>
      <p:pic>
        <p:nvPicPr>
          <p:cNvPr id="55" name="Picture 2" descr="Construction, protection, speaker Free Icon - Icon-Icons.com">
            <a:extLst>
              <a:ext uri="{FF2B5EF4-FFF2-40B4-BE49-F238E27FC236}">
                <a16:creationId xmlns:a16="http://schemas.microsoft.com/office/drawing/2014/main" id="{924C7274-6420-41C7-A8E0-2FE112B7A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53" y="5309423"/>
            <a:ext cx="1095351" cy="10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箭头: 右 64">
            <a:extLst>
              <a:ext uri="{FF2B5EF4-FFF2-40B4-BE49-F238E27FC236}">
                <a16:creationId xmlns:a16="http://schemas.microsoft.com/office/drawing/2014/main" id="{068539FB-C2E0-4AAF-B8EF-6EDA039FFACD}"/>
              </a:ext>
            </a:extLst>
          </p:cNvPr>
          <p:cNvSpPr/>
          <p:nvPr/>
        </p:nvSpPr>
        <p:spPr>
          <a:xfrm>
            <a:off x="6527446" y="2897470"/>
            <a:ext cx="613202" cy="330417"/>
          </a:xfrm>
          <a:prstGeom prst="rightArrow">
            <a:avLst/>
          </a:prstGeom>
          <a:solidFill>
            <a:srgbClr val="B09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箭头: 右 65">
            <a:extLst>
              <a:ext uri="{FF2B5EF4-FFF2-40B4-BE49-F238E27FC236}">
                <a16:creationId xmlns:a16="http://schemas.microsoft.com/office/drawing/2014/main" id="{C9389929-E92A-4B4F-A61C-DEF1EE93F889}"/>
              </a:ext>
            </a:extLst>
          </p:cNvPr>
          <p:cNvSpPr/>
          <p:nvPr/>
        </p:nvSpPr>
        <p:spPr>
          <a:xfrm>
            <a:off x="6534011" y="3563062"/>
            <a:ext cx="613202" cy="330417"/>
          </a:xfrm>
          <a:prstGeom prst="rightArrow">
            <a:avLst/>
          </a:prstGeom>
          <a:solidFill>
            <a:srgbClr val="B09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箭头: 右 66">
            <a:extLst>
              <a:ext uri="{FF2B5EF4-FFF2-40B4-BE49-F238E27FC236}">
                <a16:creationId xmlns:a16="http://schemas.microsoft.com/office/drawing/2014/main" id="{1A6438ED-9AF8-4DF8-B3B5-FD9105428DBC}"/>
              </a:ext>
            </a:extLst>
          </p:cNvPr>
          <p:cNvSpPr/>
          <p:nvPr/>
        </p:nvSpPr>
        <p:spPr>
          <a:xfrm>
            <a:off x="6527446" y="4599365"/>
            <a:ext cx="613202" cy="330417"/>
          </a:xfrm>
          <a:prstGeom prst="rightArrow">
            <a:avLst/>
          </a:prstGeom>
          <a:solidFill>
            <a:srgbClr val="B09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B21FAD75-CD97-4881-BD66-2C53656CB587}"/>
              </a:ext>
            </a:extLst>
          </p:cNvPr>
          <p:cNvGrpSpPr/>
          <p:nvPr/>
        </p:nvGrpSpPr>
        <p:grpSpPr>
          <a:xfrm flipH="1">
            <a:off x="7438646" y="4424898"/>
            <a:ext cx="1838951" cy="613574"/>
            <a:chOff x="8035865" y="5061378"/>
            <a:chExt cx="1289265" cy="613574"/>
          </a:xfrm>
        </p:grpSpPr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8D85E4BF-D047-4AAE-A191-0928CDCDF275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5B2D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ECE43321-E9FF-45DF-9797-3DD8647EC136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DF65E2BD-5AFF-4B5B-AAE1-82C947BD1AB9}"/>
              </a:ext>
            </a:extLst>
          </p:cNvPr>
          <p:cNvGrpSpPr/>
          <p:nvPr/>
        </p:nvGrpSpPr>
        <p:grpSpPr>
          <a:xfrm>
            <a:off x="7433564" y="3423977"/>
            <a:ext cx="1827424" cy="613574"/>
            <a:chOff x="7132781" y="3991803"/>
            <a:chExt cx="2028614" cy="613574"/>
          </a:xfrm>
        </p:grpSpPr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9B64FD2F-B32D-4458-AED8-E2CE9AB0D0E3}"/>
                </a:ext>
              </a:extLst>
            </p:cNvPr>
            <p:cNvSpPr/>
            <p:nvPr/>
          </p:nvSpPr>
          <p:spPr>
            <a:xfrm>
              <a:off x="7163261" y="3991803"/>
              <a:ext cx="1998134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2D7B"/>
                </a:solidFill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4E84354F-5375-4E78-9FF7-40560320B99A}"/>
                </a:ext>
              </a:extLst>
            </p:cNvPr>
            <p:cNvSpPr/>
            <p:nvPr/>
          </p:nvSpPr>
          <p:spPr>
            <a:xfrm>
              <a:off x="7132781" y="4298590"/>
              <a:ext cx="51994" cy="296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5CB4FE83-8ADB-439F-BAF7-459760A6A980}"/>
              </a:ext>
            </a:extLst>
          </p:cNvPr>
          <p:cNvSpPr/>
          <p:nvPr/>
        </p:nvSpPr>
        <p:spPr>
          <a:xfrm>
            <a:off x="7550041" y="2724933"/>
            <a:ext cx="1717310" cy="613574"/>
          </a:xfrm>
          <a:custGeom>
            <a:avLst/>
            <a:gdLst>
              <a:gd name="connsiteX0" fmla="*/ 0 w 1998134"/>
              <a:gd name="connsiteY0" fmla="*/ 1109174 h 1430652"/>
              <a:gd name="connsiteX1" fmla="*/ 177800 w 1998134"/>
              <a:gd name="connsiteY1" fmla="*/ 465708 h 1430652"/>
              <a:gd name="connsiteX2" fmla="*/ 440267 w 1998134"/>
              <a:gd name="connsiteY2" fmla="*/ 1312374 h 1430652"/>
              <a:gd name="connsiteX3" fmla="*/ 516467 w 1998134"/>
              <a:gd name="connsiteY3" fmla="*/ 694308 h 1430652"/>
              <a:gd name="connsiteX4" fmla="*/ 609600 w 1998134"/>
              <a:gd name="connsiteY4" fmla="*/ 1032974 h 1430652"/>
              <a:gd name="connsiteX5" fmla="*/ 728134 w 1998134"/>
              <a:gd name="connsiteY5" fmla="*/ 41 h 1430652"/>
              <a:gd name="connsiteX6" fmla="*/ 939800 w 1998134"/>
              <a:gd name="connsiteY6" fmla="*/ 990641 h 1430652"/>
              <a:gd name="connsiteX7" fmla="*/ 1007534 w 1998134"/>
              <a:gd name="connsiteY7" fmla="*/ 677374 h 1430652"/>
              <a:gd name="connsiteX8" fmla="*/ 1168400 w 1998134"/>
              <a:gd name="connsiteY8" fmla="*/ 1100708 h 1430652"/>
              <a:gd name="connsiteX9" fmla="*/ 1270000 w 1998134"/>
              <a:gd name="connsiteY9" fmla="*/ 414908 h 1430652"/>
              <a:gd name="connsiteX10" fmla="*/ 1354667 w 1998134"/>
              <a:gd name="connsiteY10" fmla="*/ 1303908 h 1430652"/>
              <a:gd name="connsiteX11" fmla="*/ 1557867 w 1998134"/>
              <a:gd name="connsiteY11" fmla="*/ 321774 h 1430652"/>
              <a:gd name="connsiteX12" fmla="*/ 1845734 w 1998134"/>
              <a:gd name="connsiteY12" fmla="*/ 1413974 h 1430652"/>
              <a:gd name="connsiteX13" fmla="*/ 1998134 w 1998134"/>
              <a:gd name="connsiteY13" fmla="*/ 880574 h 143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8134" h="1430652">
                <a:moveTo>
                  <a:pt x="0" y="1109174"/>
                </a:moveTo>
                <a:cubicBezTo>
                  <a:pt x="52211" y="770507"/>
                  <a:pt x="104422" y="431841"/>
                  <a:pt x="177800" y="465708"/>
                </a:cubicBezTo>
                <a:cubicBezTo>
                  <a:pt x="251178" y="499575"/>
                  <a:pt x="383823" y="1274274"/>
                  <a:pt x="440267" y="1312374"/>
                </a:cubicBezTo>
                <a:cubicBezTo>
                  <a:pt x="496712" y="1350474"/>
                  <a:pt x="488245" y="740875"/>
                  <a:pt x="516467" y="694308"/>
                </a:cubicBezTo>
                <a:cubicBezTo>
                  <a:pt x="544689" y="647741"/>
                  <a:pt x="574322" y="1148685"/>
                  <a:pt x="609600" y="1032974"/>
                </a:cubicBezTo>
                <a:cubicBezTo>
                  <a:pt x="644878" y="917263"/>
                  <a:pt x="673101" y="7096"/>
                  <a:pt x="728134" y="41"/>
                </a:cubicBezTo>
                <a:cubicBezTo>
                  <a:pt x="783167" y="-7014"/>
                  <a:pt x="893233" y="877752"/>
                  <a:pt x="939800" y="990641"/>
                </a:cubicBezTo>
                <a:cubicBezTo>
                  <a:pt x="986367" y="1103530"/>
                  <a:pt x="969434" y="659030"/>
                  <a:pt x="1007534" y="677374"/>
                </a:cubicBezTo>
                <a:cubicBezTo>
                  <a:pt x="1045634" y="695718"/>
                  <a:pt x="1124656" y="1144452"/>
                  <a:pt x="1168400" y="1100708"/>
                </a:cubicBezTo>
                <a:cubicBezTo>
                  <a:pt x="1212144" y="1056964"/>
                  <a:pt x="1238956" y="381041"/>
                  <a:pt x="1270000" y="414908"/>
                </a:cubicBezTo>
                <a:cubicBezTo>
                  <a:pt x="1301044" y="448775"/>
                  <a:pt x="1306689" y="1319430"/>
                  <a:pt x="1354667" y="1303908"/>
                </a:cubicBezTo>
                <a:cubicBezTo>
                  <a:pt x="1402645" y="1288386"/>
                  <a:pt x="1476023" y="303430"/>
                  <a:pt x="1557867" y="321774"/>
                </a:cubicBezTo>
                <a:cubicBezTo>
                  <a:pt x="1639711" y="340118"/>
                  <a:pt x="1772356" y="1320841"/>
                  <a:pt x="1845734" y="1413974"/>
                </a:cubicBezTo>
                <a:cubicBezTo>
                  <a:pt x="1919112" y="1507107"/>
                  <a:pt x="1958623" y="1193840"/>
                  <a:pt x="1998134" y="880574"/>
                </a:cubicBezTo>
              </a:path>
            </a:pathLst>
          </a:custGeom>
          <a:ln w="28575">
            <a:solidFill>
              <a:srgbClr val="5B2D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B2D7B"/>
              </a:solidFill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D2825C0-5E04-438D-858A-A49095147A2B}"/>
              </a:ext>
            </a:extLst>
          </p:cNvPr>
          <p:cNvGrpSpPr/>
          <p:nvPr/>
        </p:nvGrpSpPr>
        <p:grpSpPr>
          <a:xfrm>
            <a:off x="2103767" y="2862624"/>
            <a:ext cx="4232708" cy="2102005"/>
            <a:chOff x="2103767" y="2862624"/>
            <a:chExt cx="4232708" cy="210200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47CE114-8594-4F81-85D6-E5291834E1A5}"/>
                </a:ext>
              </a:extLst>
            </p:cNvPr>
            <p:cNvGrpSpPr/>
            <p:nvPr/>
          </p:nvGrpSpPr>
          <p:grpSpPr>
            <a:xfrm>
              <a:off x="2103767" y="2862624"/>
              <a:ext cx="4220833" cy="400110"/>
              <a:chOff x="1875167" y="2710224"/>
              <a:chExt cx="4220833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E08FDCEC-930E-4281-9741-36285C396F6C}"/>
                      </a:ext>
                    </a:extLst>
                  </p:cNvPr>
                  <p:cNvSpPr txBox="1"/>
                  <p:nvPr/>
                </p:nvSpPr>
                <p:spPr>
                  <a:xfrm>
                    <a:off x="2591899" y="2710224"/>
                    <a:ext cx="3504101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B51CA3E5-1ED8-4AFC-B066-3C2F225F0E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1899" y="2710224"/>
                    <a:ext cx="3504101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870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文本框 55">
                    <a:extLst>
                      <a:ext uri="{FF2B5EF4-FFF2-40B4-BE49-F238E27FC236}">
                        <a16:creationId xmlns:a16="http://schemas.microsoft.com/office/drawing/2014/main" id="{5B26AB49-E455-43E4-A67A-24223A8AF479}"/>
                      </a:ext>
                    </a:extLst>
                  </p:cNvPr>
                  <p:cNvSpPr txBox="1"/>
                  <p:nvPr/>
                </p:nvSpPr>
                <p:spPr>
                  <a:xfrm>
                    <a:off x="1875167" y="2710224"/>
                    <a:ext cx="761102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0A446721-DAFD-4268-A83A-F37B81B006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5167" y="2710224"/>
                    <a:ext cx="761102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AB3B8B65-3D8E-4536-8B58-9E265A9072B9}"/>
                </a:ext>
              </a:extLst>
            </p:cNvPr>
            <p:cNvGrpSpPr/>
            <p:nvPr/>
          </p:nvGrpSpPr>
          <p:grpSpPr>
            <a:xfrm>
              <a:off x="2103767" y="4564519"/>
              <a:ext cx="4220832" cy="400110"/>
              <a:chOff x="1197697" y="4356298"/>
              <a:chExt cx="4220832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本框 43">
                    <a:extLst>
                      <a:ext uri="{FF2B5EF4-FFF2-40B4-BE49-F238E27FC236}">
                        <a16:creationId xmlns:a16="http://schemas.microsoft.com/office/drawing/2014/main" id="{E92952AA-8E68-4C6B-8956-323D51D9943D}"/>
                      </a:ext>
                    </a:extLst>
                  </p:cNvPr>
                  <p:cNvSpPr txBox="1"/>
                  <p:nvPr/>
                </p:nvSpPr>
                <p:spPr>
                  <a:xfrm>
                    <a:off x="1914428" y="4356298"/>
                    <a:ext cx="3504101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0DF4E598-E97E-4047-A0DC-2946DCF962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4428" y="4356298"/>
                    <a:ext cx="3504101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870" r="-1043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文本框 44">
                    <a:extLst>
                      <a:ext uri="{FF2B5EF4-FFF2-40B4-BE49-F238E27FC236}">
                        <a16:creationId xmlns:a16="http://schemas.microsoft.com/office/drawing/2014/main" id="{D295EA69-84C9-4907-AD6F-BAD00CDD3733}"/>
                      </a:ext>
                    </a:extLst>
                  </p:cNvPr>
                  <p:cNvSpPr txBox="1"/>
                  <p:nvPr/>
                </p:nvSpPr>
                <p:spPr>
                  <a:xfrm>
                    <a:off x="1197697" y="4356298"/>
                    <a:ext cx="761102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577C7598-863C-416A-A0DF-B32EA379DD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697" y="4356298"/>
                    <a:ext cx="761102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93EE142B-71EB-4D89-BA49-CFC0880ADD24}"/>
                </a:ext>
              </a:extLst>
            </p:cNvPr>
            <p:cNvGrpSpPr/>
            <p:nvPr/>
          </p:nvGrpSpPr>
          <p:grpSpPr>
            <a:xfrm>
              <a:off x="2117978" y="3528216"/>
              <a:ext cx="4218497" cy="400110"/>
              <a:chOff x="1211908" y="3407079"/>
              <a:chExt cx="4218497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C4E6C04E-3A9A-42EC-A155-26BCCB6EB992}"/>
                      </a:ext>
                    </a:extLst>
                  </p:cNvPr>
                  <p:cNvSpPr txBox="1"/>
                  <p:nvPr/>
                </p:nvSpPr>
                <p:spPr>
                  <a:xfrm>
                    <a:off x="1926304" y="3407079"/>
                    <a:ext cx="3504101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F335396A-C191-42B2-AC37-A27389F614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6304" y="3407079"/>
                    <a:ext cx="3504101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70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BDFC332F-ADBD-451C-ADB3-40F81EBCC3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11908" y="3407079"/>
                    <a:ext cx="761102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38" name="文本框 37">
                    <a:extLst>
                      <a:ext uri="{FF2B5EF4-FFF2-40B4-BE49-F238E27FC236}">
                        <a16:creationId xmlns:a16="http://schemas.microsoft.com/office/drawing/2014/main" id="{D81FDA1B-74B9-4DAC-B894-095FC9884F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1908" y="3407079"/>
                    <a:ext cx="761102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B4BF21F-1A44-43D0-A5BD-F7F43B8B2322}"/>
                </a:ext>
              </a:extLst>
            </p:cNvPr>
            <p:cNvSpPr txBox="1"/>
            <p:nvPr/>
          </p:nvSpPr>
          <p:spPr>
            <a:xfrm rot="16200000">
              <a:off x="3996014" y="3971259"/>
              <a:ext cx="4363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5179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A1B9EA12-2948-41E0-8525-7ACB64EE72AB}"/>
              </a:ext>
            </a:extLst>
          </p:cNvPr>
          <p:cNvSpPr txBox="1"/>
          <p:nvPr/>
        </p:nvSpPr>
        <p:spPr>
          <a:xfrm>
            <a:off x="2441658" y="3105834"/>
            <a:ext cx="714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endParaRPr lang="zh-CN" alt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DEA9FBF-8C78-404F-A476-5F6B68749642}"/>
              </a:ext>
            </a:extLst>
          </p:cNvPr>
          <p:cNvSpPr txBox="1"/>
          <p:nvPr/>
        </p:nvSpPr>
        <p:spPr>
          <a:xfrm>
            <a:off x="672279" y="2782668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Implementation &amp; evaluation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1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Implementation &amp; settings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225B86-B5FA-452F-BE08-E1F54F92C27D}"/>
              </a:ext>
            </a:extLst>
          </p:cNvPr>
          <p:cNvSpPr txBox="1"/>
          <p:nvPr/>
        </p:nvSpPr>
        <p:spPr>
          <a:xfrm>
            <a:off x="748478" y="3307260"/>
            <a:ext cx="203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5B2D7B"/>
              </a:buClr>
              <a:buFont typeface="Wingdings" panose="05000000000000000000" pitchFamily="2" charset="2"/>
              <a:buChar char="l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Receiver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23B38B-60E7-4996-9188-377DEBE10CC1}"/>
              </a:ext>
            </a:extLst>
          </p:cNvPr>
          <p:cNvSpPr txBox="1"/>
          <p:nvPr/>
        </p:nvSpPr>
        <p:spPr>
          <a:xfrm>
            <a:off x="1219200" y="3936525"/>
            <a:ext cx="51192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Four different types of smartphones:</a:t>
            </a: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    SAMSUNG Galaxy S10</a:t>
            </a: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    SAMSUNG Galaxy S9</a:t>
            </a: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    Xiaomi note9</a:t>
            </a:r>
          </a:p>
          <a:p>
            <a:pPr>
              <a:spcAft>
                <a:spcPts val="600"/>
              </a:spcAft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    Xiaomi Pro10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Arduino Uno board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07A8BDB-C605-4282-A988-D9B9BEA43CC1}"/>
              </a:ext>
            </a:extLst>
          </p:cNvPr>
          <p:cNvSpPr txBox="1"/>
          <p:nvPr/>
        </p:nvSpPr>
        <p:spPr>
          <a:xfrm>
            <a:off x="748479" y="1524000"/>
            <a:ext cx="177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5B2D7B"/>
              </a:buClr>
              <a:buFont typeface="Wingdings" panose="05000000000000000000" pitchFamily="2" charset="2"/>
              <a:buChar char="l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Sender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63C7412-7B2D-4D33-8FA9-FDB25FFE05DB}"/>
              </a:ext>
            </a:extLst>
          </p:cNvPr>
          <p:cNvSpPr txBox="1"/>
          <p:nvPr/>
        </p:nvSpPr>
        <p:spPr>
          <a:xfrm>
            <a:off x="1219200" y="230344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Microsoft Surface Laptop 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JBL PS2200 loudspeaker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8A84868-1E32-4CA2-88BA-BBD45DD15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0" y="1695451"/>
            <a:ext cx="2552700" cy="17770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251D85E-C6E8-4319-9C6B-6A3B880D1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676" y="1579484"/>
            <a:ext cx="2199676" cy="200899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6B6D53F-B73A-432A-B87E-37C3F0BE4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503" y="4532238"/>
            <a:ext cx="1663647" cy="194747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587C2CA-F084-4934-9922-FF1BBAF57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8333" r="7995" b="4723"/>
          <a:stretch/>
        </p:blipFill>
        <p:spPr bwMode="auto">
          <a:xfrm>
            <a:off x="8876166" y="4847274"/>
            <a:ext cx="1961124" cy="16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6658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95C10DD-D5C6-4F5E-9E9B-6BA524AA5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117" y="1828789"/>
            <a:ext cx="4562332" cy="186520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Implementation &amp; settings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DAFDFC-B351-4E60-AFE4-213E30EA9B09}"/>
              </a:ext>
            </a:extLst>
          </p:cNvPr>
          <p:cNvSpPr txBox="1"/>
          <p:nvPr/>
        </p:nvSpPr>
        <p:spPr>
          <a:xfrm>
            <a:off x="748479" y="1524000"/>
            <a:ext cx="2773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5B2D7B"/>
              </a:buClr>
              <a:buFont typeface="Wingdings" panose="05000000000000000000" pitchFamily="2" charset="2"/>
              <a:buChar char="l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Environment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CEB283-4449-44E3-87D8-7978398EFC37}"/>
              </a:ext>
            </a:extLst>
          </p:cNvPr>
          <p:cNvSpPr txBox="1"/>
          <p:nvPr/>
        </p:nvSpPr>
        <p:spPr>
          <a:xfrm>
            <a:off x="1219200" y="230344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Resident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Coffee shop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225B86-B5FA-452F-BE08-E1F54F92C27D}"/>
              </a:ext>
            </a:extLst>
          </p:cNvPr>
          <p:cNvSpPr txBox="1"/>
          <p:nvPr/>
        </p:nvSpPr>
        <p:spPr>
          <a:xfrm>
            <a:off x="748478" y="3610692"/>
            <a:ext cx="1871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5B2D7B"/>
              </a:buClr>
              <a:buFont typeface="Wingdings" panose="05000000000000000000" pitchFamily="2" charset="2"/>
              <a:buChar char="l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Metrics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23B38B-60E7-4996-9188-377DEBE10CC1}"/>
              </a:ext>
            </a:extLst>
          </p:cNvPr>
          <p:cNvSpPr txBox="1"/>
          <p:nvPr/>
        </p:nvSpPr>
        <p:spPr>
          <a:xfrm>
            <a:off x="1219200" y="4428473"/>
            <a:ext cx="9782628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ü"/>
              <a:defRPr sz="28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The eavesdropper's error rate on detecting the signal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CN" dirty="0"/>
              <a:t>    Including both the false alarm rate and miss detection rate</a:t>
            </a:r>
          </a:p>
          <a:p>
            <a:r>
              <a:rPr lang="en-US" altLang="zh-CN" dirty="0"/>
              <a:t>Bit Error Rate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87E864-E796-4543-935E-825DF51A7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50" y="1738791"/>
            <a:ext cx="3232367" cy="2069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178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Impact of ambient noise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CD3FCEB-1B67-498A-B61D-9154EBCAB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1" y="2103664"/>
            <a:ext cx="4000500" cy="28829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A184A13-5787-4980-A95F-48237312A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910" y="2103664"/>
            <a:ext cx="4000500" cy="28829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80C9530-F8A6-4904-8FA7-F29D94A6F4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3569" y="2103664"/>
            <a:ext cx="4000500" cy="288290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1CC45E19-7AB7-43DA-9263-476EEE49D10D}"/>
              </a:ext>
            </a:extLst>
          </p:cNvPr>
          <p:cNvSpPr txBox="1"/>
          <p:nvPr/>
        </p:nvSpPr>
        <p:spPr>
          <a:xfrm>
            <a:off x="2148115" y="1641998"/>
            <a:ext cx="116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650F0F0-B37B-4E2E-9B64-79DC9928F61E}"/>
              </a:ext>
            </a:extLst>
          </p:cNvPr>
          <p:cNvSpPr txBox="1"/>
          <p:nvPr/>
        </p:nvSpPr>
        <p:spPr>
          <a:xfrm>
            <a:off x="5570352" y="1641998"/>
            <a:ext cx="151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4D6D168-202C-4E41-98D7-CC0B3627AC26}"/>
              </a:ext>
            </a:extLst>
          </p:cNvPr>
          <p:cNvSpPr txBox="1"/>
          <p:nvPr/>
        </p:nvSpPr>
        <p:spPr>
          <a:xfrm>
            <a:off x="9589393" y="1641998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46DEC5BF-9743-4838-8D13-413350138E87}"/>
              </a:ext>
            </a:extLst>
          </p:cNvPr>
          <p:cNvSpPr/>
          <p:nvPr/>
        </p:nvSpPr>
        <p:spPr>
          <a:xfrm>
            <a:off x="1103086" y="5510011"/>
            <a:ext cx="10276114" cy="715173"/>
          </a:xfrm>
          <a:prstGeom prst="roundRect">
            <a:avLst/>
          </a:pr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Rustle can simultaneously achieve PE &gt; 80% and BER &lt; 1%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E1A08006-58F4-4204-8347-4276A53FE223}"/>
              </a:ext>
            </a:extLst>
          </p:cNvPr>
          <p:cNvSpPr/>
          <p:nvPr/>
        </p:nvSpPr>
        <p:spPr>
          <a:xfrm>
            <a:off x="1231900" y="4292600"/>
            <a:ext cx="10147300" cy="355600"/>
          </a:xfrm>
          <a:prstGeom prst="roundRect">
            <a:avLst/>
          </a:prstGeom>
          <a:noFill/>
          <a:ln w="38100">
            <a:solidFill>
              <a:srgbClr val="D24C4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691E098-15BF-49B7-9D29-46DC96AC3B45}"/>
              </a:ext>
            </a:extLst>
          </p:cNvPr>
          <p:cNvSpPr/>
          <p:nvPr/>
        </p:nvSpPr>
        <p:spPr>
          <a:xfrm>
            <a:off x="1231900" y="2443059"/>
            <a:ext cx="10147300" cy="355600"/>
          </a:xfrm>
          <a:prstGeom prst="roundRect">
            <a:avLst/>
          </a:prstGeom>
          <a:noFill/>
          <a:ln w="38100">
            <a:solidFill>
              <a:srgbClr val="D24C4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37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Coverage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E59EE6-AB14-4EBD-9FF6-8A2725C55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79" y="1516970"/>
            <a:ext cx="5637807" cy="25918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4177F2-4902-4C52-A43F-B6FF99535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15" y="1590450"/>
            <a:ext cx="8040181" cy="420075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61734F5-07F4-4F44-9165-A36D6797F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523" y="3937178"/>
            <a:ext cx="5381313" cy="26289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156DC06-4988-48EA-A0FD-487F6FA5D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7524" y="1479924"/>
            <a:ext cx="5264150" cy="2628900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3BDB8876-DE1E-498D-8514-AD3B0466BF8C}"/>
              </a:ext>
            </a:extLst>
          </p:cNvPr>
          <p:cNvSpPr txBox="1"/>
          <p:nvPr/>
        </p:nvSpPr>
        <p:spPr>
          <a:xfrm>
            <a:off x="7961252" y="1671580"/>
            <a:ext cx="304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Legitimate receiver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2085664-94CB-4056-9B4E-09158EE2B0DE}"/>
              </a:ext>
            </a:extLst>
          </p:cNvPr>
          <p:cNvSpPr txBox="1"/>
          <p:nvPr/>
        </p:nvSpPr>
        <p:spPr>
          <a:xfrm>
            <a:off x="10238477" y="4118829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4CFB76EF-F099-4DDE-A576-503FEC96E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164" y="4780086"/>
            <a:ext cx="6540500" cy="1816100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0B8FF242-E99B-4F25-8B5F-48007E513573}"/>
              </a:ext>
            </a:extLst>
          </p:cNvPr>
          <p:cNvSpPr txBox="1"/>
          <p:nvPr/>
        </p:nvSpPr>
        <p:spPr>
          <a:xfrm>
            <a:off x="979716" y="4396590"/>
            <a:ext cx="1794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Larger distance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C87F1BC4-82F1-42B6-8710-A56707380265}"/>
              </a:ext>
            </a:extLst>
          </p:cNvPr>
          <p:cNvCxnSpPr/>
          <p:nvPr/>
        </p:nvCxnSpPr>
        <p:spPr>
          <a:xfrm>
            <a:off x="2773862" y="4596645"/>
            <a:ext cx="540632" cy="0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0E5B9F5C-6863-46A8-8264-A96D496FEDF5}"/>
              </a:ext>
            </a:extLst>
          </p:cNvPr>
          <p:cNvSpPr txBox="1"/>
          <p:nvPr/>
        </p:nvSpPr>
        <p:spPr>
          <a:xfrm>
            <a:off x="2027223" y="4951732"/>
            <a:ext cx="195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NLoS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 Transmission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DCB0D957-2E17-48C0-BAEA-3AA3D69646F7}"/>
              </a:ext>
            </a:extLst>
          </p:cNvPr>
          <p:cNvCxnSpPr/>
          <p:nvPr/>
        </p:nvCxnSpPr>
        <p:spPr>
          <a:xfrm flipH="1">
            <a:off x="2933700" y="5341030"/>
            <a:ext cx="110478" cy="2310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B0D7494D-711B-4666-9410-389381D2A508}"/>
              </a:ext>
            </a:extLst>
          </p:cNvPr>
          <p:cNvSpPr/>
          <p:nvPr/>
        </p:nvSpPr>
        <p:spPr>
          <a:xfrm>
            <a:off x="3886200" y="4982581"/>
            <a:ext cx="1514475" cy="227594"/>
          </a:xfrm>
          <a:custGeom>
            <a:avLst/>
            <a:gdLst>
              <a:gd name="connsiteX0" fmla="*/ 0 w 1514475"/>
              <a:gd name="connsiteY0" fmla="*/ 65669 h 227594"/>
              <a:gd name="connsiteX1" fmla="*/ 485775 w 1514475"/>
              <a:gd name="connsiteY1" fmla="*/ 8519 h 227594"/>
              <a:gd name="connsiteX2" fmla="*/ 1514475 w 1514475"/>
              <a:gd name="connsiteY2" fmla="*/ 227594 h 22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475" h="227594">
                <a:moveTo>
                  <a:pt x="0" y="65669"/>
                </a:moveTo>
                <a:cubicBezTo>
                  <a:pt x="116681" y="23600"/>
                  <a:pt x="233363" y="-18468"/>
                  <a:pt x="485775" y="8519"/>
                </a:cubicBezTo>
                <a:cubicBezTo>
                  <a:pt x="738187" y="35506"/>
                  <a:pt x="1126331" y="131550"/>
                  <a:pt x="1514475" y="227594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5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DDCCB95F-9D98-44F8-B9DF-F884772F08FE}"/>
              </a:ext>
            </a:extLst>
          </p:cNvPr>
          <p:cNvGrpSpPr/>
          <p:nvPr/>
        </p:nvGrpSpPr>
        <p:grpSpPr>
          <a:xfrm>
            <a:off x="8268707" y="3990551"/>
            <a:ext cx="1953213" cy="1004307"/>
            <a:chOff x="8268707" y="3990551"/>
            <a:chExt cx="1953213" cy="1004307"/>
          </a:xfrm>
        </p:grpSpPr>
        <p:sp>
          <p:nvSpPr>
            <p:cNvPr id="201" name="iṥlidè">
              <a:extLst>
                <a:ext uri="{FF2B5EF4-FFF2-40B4-BE49-F238E27FC236}">
                  <a16:creationId xmlns:a16="http://schemas.microsoft.com/office/drawing/2014/main" id="{7CD56338-D26B-4D47-86C2-4353C03599CB}"/>
                </a:ext>
              </a:extLst>
            </p:cNvPr>
            <p:cNvSpPr/>
            <p:nvPr/>
          </p:nvSpPr>
          <p:spPr bwMode="auto">
            <a:xfrm>
              <a:off x="8723736" y="4730353"/>
              <a:ext cx="227684" cy="67224"/>
            </a:xfrm>
            <a:custGeom>
              <a:avLst/>
              <a:gdLst>
                <a:gd name="T0" fmla="*/ 33 w 429"/>
                <a:gd name="T1" fmla="*/ 80 h 127"/>
                <a:gd name="T2" fmla="*/ 0 w 429"/>
                <a:gd name="T3" fmla="*/ 119 h 127"/>
                <a:gd name="T4" fmla="*/ 331 w 429"/>
                <a:gd name="T5" fmla="*/ 127 h 127"/>
                <a:gd name="T6" fmla="*/ 381 w 429"/>
                <a:gd name="T7" fmla="*/ 63 h 127"/>
                <a:gd name="T8" fmla="*/ 429 w 429"/>
                <a:gd name="T9" fmla="*/ 3 h 127"/>
                <a:gd name="T10" fmla="*/ 204 w 429"/>
                <a:gd name="T11" fmla="*/ 2 h 127"/>
                <a:gd name="T12" fmla="*/ 101 w 429"/>
                <a:gd name="T13" fmla="*/ 0 h 127"/>
                <a:gd name="T14" fmla="*/ 33 w 429"/>
                <a:gd name="T15" fmla="*/ 8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127">
                  <a:moveTo>
                    <a:pt x="33" y="80"/>
                  </a:moveTo>
                  <a:cubicBezTo>
                    <a:pt x="22" y="93"/>
                    <a:pt x="11" y="106"/>
                    <a:pt x="0" y="119"/>
                  </a:cubicBezTo>
                  <a:cubicBezTo>
                    <a:pt x="110" y="120"/>
                    <a:pt x="221" y="124"/>
                    <a:pt x="331" y="127"/>
                  </a:cubicBezTo>
                  <a:cubicBezTo>
                    <a:pt x="348" y="106"/>
                    <a:pt x="364" y="84"/>
                    <a:pt x="381" y="63"/>
                  </a:cubicBezTo>
                  <a:cubicBezTo>
                    <a:pt x="397" y="43"/>
                    <a:pt x="413" y="23"/>
                    <a:pt x="429" y="3"/>
                  </a:cubicBezTo>
                  <a:cubicBezTo>
                    <a:pt x="354" y="2"/>
                    <a:pt x="279" y="2"/>
                    <a:pt x="204" y="2"/>
                  </a:cubicBezTo>
                  <a:cubicBezTo>
                    <a:pt x="170" y="1"/>
                    <a:pt x="135" y="0"/>
                    <a:pt x="101" y="0"/>
                  </a:cubicBezTo>
                  <a:cubicBezTo>
                    <a:pt x="78" y="26"/>
                    <a:pt x="56" y="54"/>
                    <a:pt x="33" y="8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ïṩļiďê">
              <a:extLst>
                <a:ext uri="{FF2B5EF4-FFF2-40B4-BE49-F238E27FC236}">
                  <a16:creationId xmlns:a16="http://schemas.microsoft.com/office/drawing/2014/main" id="{7FC4BA37-4136-4173-8D32-CC845D58104F}"/>
                </a:ext>
              </a:extLst>
            </p:cNvPr>
            <p:cNvSpPr/>
            <p:nvPr/>
          </p:nvSpPr>
          <p:spPr bwMode="auto">
            <a:xfrm>
              <a:off x="8977431" y="4651306"/>
              <a:ext cx="156068" cy="68575"/>
            </a:xfrm>
            <a:custGeom>
              <a:avLst/>
              <a:gdLst>
                <a:gd name="T0" fmla="*/ 0 w 294"/>
                <a:gd name="T1" fmla="*/ 128 h 129"/>
                <a:gd name="T2" fmla="*/ 96 w 294"/>
                <a:gd name="T3" fmla="*/ 128 h 129"/>
                <a:gd name="T4" fmla="*/ 260 w 294"/>
                <a:gd name="T5" fmla="*/ 129 h 129"/>
                <a:gd name="T6" fmla="*/ 286 w 294"/>
                <a:gd name="T7" fmla="*/ 41 h 129"/>
                <a:gd name="T8" fmla="*/ 294 w 294"/>
                <a:gd name="T9" fmla="*/ 6 h 129"/>
                <a:gd name="T10" fmla="*/ 102 w 294"/>
                <a:gd name="T11" fmla="*/ 0 h 129"/>
                <a:gd name="T12" fmla="*/ 0 w 294"/>
                <a:gd name="T13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29">
                  <a:moveTo>
                    <a:pt x="0" y="128"/>
                  </a:moveTo>
                  <a:cubicBezTo>
                    <a:pt x="32" y="128"/>
                    <a:pt x="64" y="128"/>
                    <a:pt x="96" y="128"/>
                  </a:cubicBezTo>
                  <a:cubicBezTo>
                    <a:pt x="150" y="129"/>
                    <a:pt x="205" y="129"/>
                    <a:pt x="260" y="129"/>
                  </a:cubicBezTo>
                  <a:cubicBezTo>
                    <a:pt x="269" y="100"/>
                    <a:pt x="279" y="71"/>
                    <a:pt x="286" y="41"/>
                  </a:cubicBezTo>
                  <a:cubicBezTo>
                    <a:pt x="288" y="29"/>
                    <a:pt x="291" y="17"/>
                    <a:pt x="294" y="6"/>
                  </a:cubicBezTo>
                  <a:cubicBezTo>
                    <a:pt x="230" y="5"/>
                    <a:pt x="166" y="3"/>
                    <a:pt x="102" y="0"/>
                  </a:cubicBezTo>
                  <a:cubicBezTo>
                    <a:pt x="69" y="43"/>
                    <a:pt x="35" y="86"/>
                    <a:pt x="0" y="12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í$1iďê">
              <a:extLst>
                <a:ext uri="{FF2B5EF4-FFF2-40B4-BE49-F238E27FC236}">
                  <a16:creationId xmlns:a16="http://schemas.microsoft.com/office/drawing/2014/main" id="{482DF36F-0F93-47C7-A394-C00AF614C6B3}"/>
                </a:ext>
              </a:extLst>
            </p:cNvPr>
            <p:cNvSpPr/>
            <p:nvPr/>
          </p:nvSpPr>
          <p:spPr bwMode="auto">
            <a:xfrm>
              <a:off x="8786906" y="4644550"/>
              <a:ext cx="229711" cy="74656"/>
            </a:xfrm>
            <a:custGeom>
              <a:avLst/>
              <a:gdLst>
                <a:gd name="T0" fmla="*/ 272 w 433"/>
                <a:gd name="T1" fmla="*/ 69 h 141"/>
                <a:gd name="T2" fmla="*/ 259 w 433"/>
                <a:gd name="T3" fmla="*/ 73 h 141"/>
                <a:gd name="T4" fmla="*/ 251 w 433"/>
                <a:gd name="T5" fmla="*/ 70 h 141"/>
                <a:gd name="T6" fmla="*/ 196 w 433"/>
                <a:gd name="T7" fmla="*/ 0 h 141"/>
                <a:gd name="T8" fmla="*/ 191 w 433"/>
                <a:gd name="T9" fmla="*/ 1 h 141"/>
                <a:gd name="T10" fmla="*/ 133 w 433"/>
                <a:gd name="T11" fmla="*/ 1 h 141"/>
                <a:gd name="T12" fmla="*/ 36 w 433"/>
                <a:gd name="T13" fmla="*/ 103 h 141"/>
                <a:gd name="T14" fmla="*/ 0 w 433"/>
                <a:gd name="T15" fmla="*/ 141 h 141"/>
                <a:gd name="T16" fmla="*/ 121 w 433"/>
                <a:gd name="T17" fmla="*/ 140 h 141"/>
                <a:gd name="T18" fmla="*/ 330 w 433"/>
                <a:gd name="T19" fmla="*/ 141 h 141"/>
                <a:gd name="T20" fmla="*/ 433 w 433"/>
                <a:gd name="T21" fmla="*/ 11 h 141"/>
                <a:gd name="T22" fmla="*/ 328 w 433"/>
                <a:gd name="T23" fmla="*/ 4 h 141"/>
                <a:gd name="T24" fmla="*/ 272 w 433"/>
                <a:gd name="T25" fmla="*/ 69 h 141"/>
                <a:gd name="T26" fmla="*/ 326 w 433"/>
                <a:gd name="T27" fmla="*/ 64 h 141"/>
                <a:gd name="T28" fmla="*/ 267 w 433"/>
                <a:gd name="T29" fmla="*/ 126 h 141"/>
                <a:gd name="T30" fmla="*/ 258 w 433"/>
                <a:gd name="T31" fmla="*/ 122 h 141"/>
                <a:gd name="T32" fmla="*/ 200 w 433"/>
                <a:gd name="T33" fmla="*/ 65 h 141"/>
                <a:gd name="T34" fmla="*/ 203 w 433"/>
                <a:gd name="T35" fmla="*/ 61 h 141"/>
                <a:gd name="T36" fmla="*/ 264 w 433"/>
                <a:gd name="T37" fmla="*/ 114 h 141"/>
                <a:gd name="T38" fmla="*/ 319 w 433"/>
                <a:gd name="T39" fmla="*/ 61 h 141"/>
                <a:gd name="T40" fmla="*/ 326 w 433"/>
                <a:gd name="T41" fmla="*/ 64 h 141"/>
                <a:gd name="T42" fmla="*/ 341 w 433"/>
                <a:gd name="T43" fmla="*/ 21 h 141"/>
                <a:gd name="T44" fmla="*/ 267 w 433"/>
                <a:gd name="T45" fmla="*/ 100 h 141"/>
                <a:gd name="T46" fmla="*/ 259 w 433"/>
                <a:gd name="T47" fmla="*/ 96 h 141"/>
                <a:gd name="T48" fmla="*/ 183 w 433"/>
                <a:gd name="T49" fmla="*/ 7 h 141"/>
                <a:gd name="T50" fmla="*/ 186 w 433"/>
                <a:gd name="T51" fmla="*/ 5 h 141"/>
                <a:gd name="T52" fmla="*/ 265 w 433"/>
                <a:gd name="T53" fmla="*/ 88 h 141"/>
                <a:gd name="T54" fmla="*/ 336 w 433"/>
                <a:gd name="T55" fmla="*/ 16 h 141"/>
                <a:gd name="T56" fmla="*/ 341 w 433"/>
                <a:gd name="T57" fmla="*/ 2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3" h="141">
                  <a:moveTo>
                    <a:pt x="272" y="69"/>
                  </a:moveTo>
                  <a:cubicBezTo>
                    <a:pt x="268" y="73"/>
                    <a:pt x="263" y="74"/>
                    <a:pt x="259" y="73"/>
                  </a:cubicBezTo>
                  <a:cubicBezTo>
                    <a:pt x="256" y="74"/>
                    <a:pt x="252" y="73"/>
                    <a:pt x="251" y="70"/>
                  </a:cubicBezTo>
                  <a:cubicBezTo>
                    <a:pt x="240" y="44"/>
                    <a:pt x="214" y="23"/>
                    <a:pt x="196" y="0"/>
                  </a:cubicBezTo>
                  <a:cubicBezTo>
                    <a:pt x="195" y="1"/>
                    <a:pt x="193" y="1"/>
                    <a:pt x="191" y="1"/>
                  </a:cubicBezTo>
                  <a:cubicBezTo>
                    <a:pt x="172" y="1"/>
                    <a:pt x="153" y="1"/>
                    <a:pt x="133" y="1"/>
                  </a:cubicBezTo>
                  <a:cubicBezTo>
                    <a:pt x="104" y="37"/>
                    <a:pt x="69" y="69"/>
                    <a:pt x="36" y="103"/>
                  </a:cubicBezTo>
                  <a:cubicBezTo>
                    <a:pt x="23" y="115"/>
                    <a:pt x="11" y="128"/>
                    <a:pt x="0" y="141"/>
                  </a:cubicBezTo>
                  <a:cubicBezTo>
                    <a:pt x="40" y="141"/>
                    <a:pt x="80" y="141"/>
                    <a:pt x="121" y="140"/>
                  </a:cubicBezTo>
                  <a:cubicBezTo>
                    <a:pt x="190" y="140"/>
                    <a:pt x="260" y="140"/>
                    <a:pt x="330" y="141"/>
                  </a:cubicBezTo>
                  <a:cubicBezTo>
                    <a:pt x="365" y="98"/>
                    <a:pt x="400" y="55"/>
                    <a:pt x="433" y="11"/>
                  </a:cubicBezTo>
                  <a:cubicBezTo>
                    <a:pt x="398" y="9"/>
                    <a:pt x="363" y="7"/>
                    <a:pt x="328" y="4"/>
                  </a:cubicBezTo>
                  <a:cubicBezTo>
                    <a:pt x="310" y="26"/>
                    <a:pt x="291" y="47"/>
                    <a:pt x="272" y="69"/>
                  </a:cubicBezTo>
                  <a:close/>
                  <a:moveTo>
                    <a:pt x="326" y="64"/>
                  </a:moveTo>
                  <a:cubicBezTo>
                    <a:pt x="310" y="89"/>
                    <a:pt x="287" y="106"/>
                    <a:pt x="267" y="126"/>
                  </a:cubicBezTo>
                  <a:cubicBezTo>
                    <a:pt x="263" y="129"/>
                    <a:pt x="259" y="126"/>
                    <a:pt x="258" y="122"/>
                  </a:cubicBezTo>
                  <a:cubicBezTo>
                    <a:pt x="238" y="104"/>
                    <a:pt x="222" y="82"/>
                    <a:pt x="200" y="65"/>
                  </a:cubicBezTo>
                  <a:cubicBezTo>
                    <a:pt x="198" y="63"/>
                    <a:pt x="200" y="59"/>
                    <a:pt x="203" y="61"/>
                  </a:cubicBezTo>
                  <a:cubicBezTo>
                    <a:pt x="225" y="77"/>
                    <a:pt x="244" y="96"/>
                    <a:pt x="264" y="114"/>
                  </a:cubicBezTo>
                  <a:cubicBezTo>
                    <a:pt x="283" y="97"/>
                    <a:pt x="304" y="81"/>
                    <a:pt x="319" y="61"/>
                  </a:cubicBezTo>
                  <a:cubicBezTo>
                    <a:pt x="322" y="57"/>
                    <a:pt x="328" y="60"/>
                    <a:pt x="326" y="64"/>
                  </a:cubicBezTo>
                  <a:close/>
                  <a:moveTo>
                    <a:pt x="341" y="21"/>
                  </a:moveTo>
                  <a:cubicBezTo>
                    <a:pt x="312" y="44"/>
                    <a:pt x="294" y="76"/>
                    <a:pt x="267" y="100"/>
                  </a:cubicBezTo>
                  <a:cubicBezTo>
                    <a:pt x="263" y="103"/>
                    <a:pt x="259" y="99"/>
                    <a:pt x="259" y="96"/>
                  </a:cubicBezTo>
                  <a:cubicBezTo>
                    <a:pt x="230" y="70"/>
                    <a:pt x="203" y="41"/>
                    <a:pt x="183" y="7"/>
                  </a:cubicBezTo>
                  <a:cubicBezTo>
                    <a:pt x="182" y="6"/>
                    <a:pt x="185" y="3"/>
                    <a:pt x="186" y="5"/>
                  </a:cubicBezTo>
                  <a:cubicBezTo>
                    <a:pt x="209" y="36"/>
                    <a:pt x="236" y="64"/>
                    <a:pt x="265" y="88"/>
                  </a:cubicBezTo>
                  <a:cubicBezTo>
                    <a:pt x="288" y="64"/>
                    <a:pt x="309" y="37"/>
                    <a:pt x="336" y="16"/>
                  </a:cubicBezTo>
                  <a:cubicBezTo>
                    <a:pt x="339" y="14"/>
                    <a:pt x="344" y="18"/>
                    <a:pt x="341" y="2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îśľîḑê">
              <a:extLst>
                <a:ext uri="{FF2B5EF4-FFF2-40B4-BE49-F238E27FC236}">
                  <a16:creationId xmlns:a16="http://schemas.microsoft.com/office/drawing/2014/main" id="{EC6002A2-3B85-461F-8CCD-2D8F03AC1F70}"/>
                </a:ext>
              </a:extLst>
            </p:cNvPr>
            <p:cNvSpPr/>
            <p:nvPr/>
          </p:nvSpPr>
          <p:spPr bwMode="auto">
            <a:xfrm>
              <a:off x="8912572" y="4732042"/>
              <a:ext cx="197956" cy="68237"/>
            </a:xfrm>
            <a:custGeom>
              <a:avLst/>
              <a:gdLst>
                <a:gd name="T0" fmla="*/ 41 w 373"/>
                <a:gd name="T1" fmla="*/ 73 h 129"/>
                <a:gd name="T2" fmla="*/ 0 w 373"/>
                <a:gd name="T3" fmla="*/ 125 h 129"/>
                <a:gd name="T4" fmla="*/ 210 w 373"/>
                <a:gd name="T5" fmla="*/ 128 h 129"/>
                <a:gd name="T6" fmla="*/ 334 w 373"/>
                <a:gd name="T7" fmla="*/ 129 h 129"/>
                <a:gd name="T8" fmla="*/ 360 w 373"/>
                <a:gd name="T9" fmla="*/ 42 h 129"/>
                <a:gd name="T10" fmla="*/ 373 w 373"/>
                <a:gd name="T11" fmla="*/ 3 h 129"/>
                <a:gd name="T12" fmla="*/ 182 w 373"/>
                <a:gd name="T13" fmla="*/ 1 h 129"/>
                <a:gd name="T14" fmla="*/ 101 w 373"/>
                <a:gd name="T15" fmla="*/ 0 h 129"/>
                <a:gd name="T16" fmla="*/ 41 w 373"/>
                <a:gd name="T17" fmla="*/ 7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129">
                  <a:moveTo>
                    <a:pt x="41" y="73"/>
                  </a:moveTo>
                  <a:cubicBezTo>
                    <a:pt x="28" y="90"/>
                    <a:pt x="14" y="108"/>
                    <a:pt x="0" y="125"/>
                  </a:cubicBezTo>
                  <a:cubicBezTo>
                    <a:pt x="70" y="127"/>
                    <a:pt x="140" y="128"/>
                    <a:pt x="210" y="128"/>
                  </a:cubicBezTo>
                  <a:cubicBezTo>
                    <a:pt x="251" y="128"/>
                    <a:pt x="293" y="129"/>
                    <a:pt x="334" y="129"/>
                  </a:cubicBezTo>
                  <a:cubicBezTo>
                    <a:pt x="342" y="100"/>
                    <a:pt x="351" y="71"/>
                    <a:pt x="360" y="42"/>
                  </a:cubicBezTo>
                  <a:cubicBezTo>
                    <a:pt x="364" y="29"/>
                    <a:pt x="369" y="16"/>
                    <a:pt x="373" y="3"/>
                  </a:cubicBezTo>
                  <a:cubicBezTo>
                    <a:pt x="310" y="2"/>
                    <a:pt x="246" y="2"/>
                    <a:pt x="182" y="1"/>
                  </a:cubicBezTo>
                  <a:cubicBezTo>
                    <a:pt x="155" y="1"/>
                    <a:pt x="128" y="1"/>
                    <a:pt x="101" y="0"/>
                  </a:cubicBezTo>
                  <a:cubicBezTo>
                    <a:pt x="81" y="25"/>
                    <a:pt x="61" y="49"/>
                    <a:pt x="41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ïṣ1îḑe">
              <a:extLst>
                <a:ext uri="{FF2B5EF4-FFF2-40B4-BE49-F238E27FC236}">
                  <a16:creationId xmlns:a16="http://schemas.microsoft.com/office/drawing/2014/main" id="{791BD1DD-5655-4854-90E3-CF97787EA0E5}"/>
                </a:ext>
              </a:extLst>
            </p:cNvPr>
            <p:cNvSpPr/>
            <p:nvPr/>
          </p:nvSpPr>
          <p:spPr bwMode="auto">
            <a:xfrm>
              <a:off x="8650431" y="4806023"/>
              <a:ext cx="237817" cy="71278"/>
            </a:xfrm>
            <a:custGeom>
              <a:avLst/>
              <a:gdLst>
                <a:gd name="T0" fmla="*/ 0 w 448"/>
                <a:gd name="T1" fmla="*/ 129 h 134"/>
                <a:gd name="T2" fmla="*/ 343 w 448"/>
                <a:gd name="T3" fmla="*/ 134 h 134"/>
                <a:gd name="T4" fmla="*/ 398 w 448"/>
                <a:gd name="T5" fmla="*/ 69 h 134"/>
                <a:gd name="T6" fmla="*/ 448 w 448"/>
                <a:gd name="T7" fmla="*/ 10 h 134"/>
                <a:gd name="T8" fmla="*/ 117 w 448"/>
                <a:gd name="T9" fmla="*/ 0 h 134"/>
                <a:gd name="T10" fmla="*/ 0 w 448"/>
                <a:gd name="T11" fmla="*/ 12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134">
                  <a:moveTo>
                    <a:pt x="0" y="129"/>
                  </a:moveTo>
                  <a:cubicBezTo>
                    <a:pt x="114" y="129"/>
                    <a:pt x="228" y="132"/>
                    <a:pt x="343" y="134"/>
                  </a:cubicBezTo>
                  <a:cubicBezTo>
                    <a:pt x="360" y="111"/>
                    <a:pt x="379" y="90"/>
                    <a:pt x="398" y="69"/>
                  </a:cubicBezTo>
                  <a:cubicBezTo>
                    <a:pt x="415" y="50"/>
                    <a:pt x="432" y="30"/>
                    <a:pt x="448" y="10"/>
                  </a:cubicBezTo>
                  <a:cubicBezTo>
                    <a:pt x="338" y="8"/>
                    <a:pt x="227" y="4"/>
                    <a:pt x="117" y="0"/>
                  </a:cubicBezTo>
                  <a:cubicBezTo>
                    <a:pt x="79" y="44"/>
                    <a:pt x="40" y="87"/>
                    <a:pt x="0" y="129"/>
                  </a:cubicBezTo>
                  <a:close/>
                </a:path>
              </a:pathLst>
            </a:custGeom>
            <a:solidFill>
              <a:srgbClr val="E7E6E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ṡ1îḍé">
              <a:extLst>
                <a:ext uri="{FF2B5EF4-FFF2-40B4-BE49-F238E27FC236}">
                  <a16:creationId xmlns:a16="http://schemas.microsoft.com/office/drawing/2014/main" id="{5E7FB26A-681E-463F-AE98-B7DA7D759D13}"/>
                </a:ext>
              </a:extLst>
            </p:cNvPr>
            <p:cNvSpPr/>
            <p:nvPr/>
          </p:nvSpPr>
          <p:spPr bwMode="auto">
            <a:xfrm>
              <a:off x="8841632" y="4811428"/>
              <a:ext cx="243898" cy="66211"/>
            </a:xfrm>
            <a:custGeom>
              <a:avLst/>
              <a:gdLst>
                <a:gd name="T0" fmla="*/ 426 w 460"/>
                <a:gd name="T1" fmla="*/ 120 h 125"/>
                <a:gd name="T2" fmla="*/ 445 w 460"/>
                <a:gd name="T3" fmla="*/ 55 h 125"/>
                <a:gd name="T4" fmla="*/ 460 w 460"/>
                <a:gd name="T5" fmla="*/ 3 h 125"/>
                <a:gd name="T6" fmla="*/ 326 w 460"/>
                <a:gd name="T7" fmla="*/ 2 h 125"/>
                <a:gd name="T8" fmla="*/ 113 w 460"/>
                <a:gd name="T9" fmla="*/ 0 h 125"/>
                <a:gd name="T10" fmla="*/ 60 w 460"/>
                <a:gd name="T11" fmla="*/ 61 h 125"/>
                <a:gd name="T12" fmla="*/ 0 w 460"/>
                <a:gd name="T13" fmla="*/ 124 h 125"/>
                <a:gd name="T14" fmla="*/ 74 w 460"/>
                <a:gd name="T15" fmla="*/ 124 h 125"/>
                <a:gd name="T16" fmla="*/ 426 w 460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25">
                  <a:moveTo>
                    <a:pt x="426" y="120"/>
                  </a:moveTo>
                  <a:cubicBezTo>
                    <a:pt x="433" y="99"/>
                    <a:pt x="438" y="77"/>
                    <a:pt x="445" y="55"/>
                  </a:cubicBezTo>
                  <a:cubicBezTo>
                    <a:pt x="450" y="38"/>
                    <a:pt x="455" y="20"/>
                    <a:pt x="460" y="3"/>
                  </a:cubicBezTo>
                  <a:cubicBezTo>
                    <a:pt x="416" y="2"/>
                    <a:pt x="371" y="2"/>
                    <a:pt x="326" y="2"/>
                  </a:cubicBezTo>
                  <a:cubicBezTo>
                    <a:pt x="255" y="2"/>
                    <a:pt x="184" y="1"/>
                    <a:pt x="113" y="0"/>
                  </a:cubicBezTo>
                  <a:cubicBezTo>
                    <a:pt x="96" y="21"/>
                    <a:pt x="78" y="41"/>
                    <a:pt x="60" y="61"/>
                  </a:cubicBezTo>
                  <a:cubicBezTo>
                    <a:pt x="40" y="82"/>
                    <a:pt x="19" y="102"/>
                    <a:pt x="0" y="124"/>
                  </a:cubicBezTo>
                  <a:cubicBezTo>
                    <a:pt x="25" y="124"/>
                    <a:pt x="49" y="124"/>
                    <a:pt x="74" y="124"/>
                  </a:cubicBezTo>
                  <a:cubicBezTo>
                    <a:pt x="191" y="125"/>
                    <a:pt x="309" y="123"/>
                    <a:pt x="426" y="12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íŝľíḍè">
              <a:extLst>
                <a:ext uri="{FF2B5EF4-FFF2-40B4-BE49-F238E27FC236}">
                  <a16:creationId xmlns:a16="http://schemas.microsoft.com/office/drawing/2014/main" id="{7DA1B6B0-EDC5-4DA9-82DC-36D885AD0246}"/>
                </a:ext>
              </a:extLst>
            </p:cNvPr>
            <p:cNvSpPr/>
            <p:nvPr/>
          </p:nvSpPr>
          <p:spPr bwMode="auto">
            <a:xfrm>
              <a:off x="8965607" y="4568205"/>
              <a:ext cx="337809" cy="74993"/>
            </a:xfrm>
            <a:custGeom>
              <a:avLst/>
              <a:gdLst>
                <a:gd name="T0" fmla="*/ 526 w 636"/>
                <a:gd name="T1" fmla="*/ 0 h 142"/>
                <a:gd name="T2" fmla="*/ 87 w 636"/>
                <a:gd name="T3" fmla="*/ 5 h 142"/>
                <a:gd name="T4" fmla="*/ 67 w 636"/>
                <a:gd name="T5" fmla="*/ 39 h 142"/>
                <a:gd name="T6" fmla="*/ 0 w 636"/>
                <a:gd name="T7" fmla="*/ 137 h 142"/>
                <a:gd name="T8" fmla="*/ 114 w 636"/>
                <a:gd name="T9" fmla="*/ 131 h 142"/>
                <a:gd name="T10" fmla="*/ 149 w 636"/>
                <a:gd name="T11" fmla="*/ 82 h 142"/>
                <a:gd name="T12" fmla="*/ 169 w 636"/>
                <a:gd name="T13" fmla="*/ 94 h 142"/>
                <a:gd name="T14" fmla="*/ 144 w 636"/>
                <a:gd name="T15" fmla="*/ 130 h 142"/>
                <a:gd name="T16" fmla="*/ 324 w 636"/>
                <a:gd name="T17" fmla="*/ 131 h 142"/>
                <a:gd name="T18" fmla="*/ 344 w 636"/>
                <a:gd name="T19" fmla="*/ 66 h 142"/>
                <a:gd name="T20" fmla="*/ 369 w 636"/>
                <a:gd name="T21" fmla="*/ 73 h 142"/>
                <a:gd name="T22" fmla="*/ 350 w 636"/>
                <a:gd name="T23" fmla="*/ 132 h 142"/>
                <a:gd name="T24" fmla="*/ 533 w 636"/>
                <a:gd name="T25" fmla="*/ 139 h 142"/>
                <a:gd name="T26" fmla="*/ 525 w 636"/>
                <a:gd name="T27" fmla="*/ 82 h 142"/>
                <a:gd name="T28" fmla="*/ 547 w 636"/>
                <a:gd name="T29" fmla="*/ 76 h 142"/>
                <a:gd name="T30" fmla="*/ 556 w 636"/>
                <a:gd name="T31" fmla="*/ 140 h 142"/>
                <a:gd name="T32" fmla="*/ 636 w 636"/>
                <a:gd name="T33" fmla="*/ 142 h 142"/>
                <a:gd name="T34" fmla="*/ 569 w 636"/>
                <a:gd name="T35" fmla="*/ 20 h 142"/>
                <a:gd name="T36" fmla="*/ 534 w 636"/>
                <a:gd name="T37" fmla="*/ 48 h 142"/>
                <a:gd name="T38" fmla="*/ 528 w 636"/>
                <a:gd name="T39" fmla="*/ 43 h 142"/>
                <a:gd name="T40" fmla="*/ 563 w 636"/>
                <a:gd name="T41" fmla="*/ 7 h 142"/>
                <a:gd name="T42" fmla="*/ 559 w 636"/>
                <a:gd name="T43" fmla="*/ 0 h 142"/>
                <a:gd name="T44" fmla="*/ 556 w 636"/>
                <a:gd name="T45" fmla="*/ 0 h 142"/>
                <a:gd name="T46" fmla="*/ 543 w 636"/>
                <a:gd name="T47" fmla="*/ 0 h 142"/>
                <a:gd name="T48" fmla="*/ 515 w 636"/>
                <a:gd name="T49" fmla="*/ 22 h 142"/>
                <a:gd name="T50" fmla="*/ 509 w 636"/>
                <a:gd name="T51" fmla="*/ 16 h 142"/>
                <a:gd name="T52" fmla="*/ 526 w 636"/>
                <a:gd name="T5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6" h="142">
                  <a:moveTo>
                    <a:pt x="526" y="0"/>
                  </a:moveTo>
                  <a:cubicBezTo>
                    <a:pt x="380" y="0"/>
                    <a:pt x="233" y="3"/>
                    <a:pt x="87" y="5"/>
                  </a:cubicBezTo>
                  <a:cubicBezTo>
                    <a:pt x="80" y="16"/>
                    <a:pt x="73" y="27"/>
                    <a:pt x="67" y="39"/>
                  </a:cubicBezTo>
                  <a:cubicBezTo>
                    <a:pt x="47" y="75"/>
                    <a:pt x="24" y="107"/>
                    <a:pt x="0" y="137"/>
                  </a:cubicBezTo>
                  <a:cubicBezTo>
                    <a:pt x="38" y="134"/>
                    <a:pt x="76" y="132"/>
                    <a:pt x="114" y="131"/>
                  </a:cubicBezTo>
                  <a:cubicBezTo>
                    <a:pt x="126" y="115"/>
                    <a:pt x="138" y="98"/>
                    <a:pt x="149" y="82"/>
                  </a:cubicBezTo>
                  <a:cubicBezTo>
                    <a:pt x="157" y="69"/>
                    <a:pt x="178" y="81"/>
                    <a:pt x="169" y="94"/>
                  </a:cubicBezTo>
                  <a:cubicBezTo>
                    <a:pt x="161" y="106"/>
                    <a:pt x="152" y="118"/>
                    <a:pt x="144" y="130"/>
                  </a:cubicBezTo>
                  <a:cubicBezTo>
                    <a:pt x="203" y="129"/>
                    <a:pt x="264" y="130"/>
                    <a:pt x="324" y="131"/>
                  </a:cubicBezTo>
                  <a:cubicBezTo>
                    <a:pt x="329" y="109"/>
                    <a:pt x="336" y="87"/>
                    <a:pt x="344" y="66"/>
                  </a:cubicBezTo>
                  <a:cubicBezTo>
                    <a:pt x="350" y="50"/>
                    <a:pt x="375" y="58"/>
                    <a:pt x="369" y="73"/>
                  </a:cubicBezTo>
                  <a:cubicBezTo>
                    <a:pt x="362" y="93"/>
                    <a:pt x="356" y="112"/>
                    <a:pt x="350" y="132"/>
                  </a:cubicBezTo>
                  <a:cubicBezTo>
                    <a:pt x="411" y="134"/>
                    <a:pt x="472" y="137"/>
                    <a:pt x="533" y="139"/>
                  </a:cubicBezTo>
                  <a:cubicBezTo>
                    <a:pt x="530" y="120"/>
                    <a:pt x="528" y="101"/>
                    <a:pt x="525" y="82"/>
                  </a:cubicBezTo>
                  <a:cubicBezTo>
                    <a:pt x="522" y="67"/>
                    <a:pt x="544" y="61"/>
                    <a:pt x="547" y="76"/>
                  </a:cubicBezTo>
                  <a:cubicBezTo>
                    <a:pt x="550" y="97"/>
                    <a:pt x="553" y="118"/>
                    <a:pt x="556" y="140"/>
                  </a:cubicBezTo>
                  <a:cubicBezTo>
                    <a:pt x="583" y="141"/>
                    <a:pt x="610" y="142"/>
                    <a:pt x="636" y="142"/>
                  </a:cubicBezTo>
                  <a:cubicBezTo>
                    <a:pt x="613" y="102"/>
                    <a:pt x="591" y="61"/>
                    <a:pt x="569" y="20"/>
                  </a:cubicBezTo>
                  <a:cubicBezTo>
                    <a:pt x="557" y="29"/>
                    <a:pt x="546" y="38"/>
                    <a:pt x="534" y="48"/>
                  </a:cubicBezTo>
                  <a:cubicBezTo>
                    <a:pt x="531" y="50"/>
                    <a:pt x="525" y="46"/>
                    <a:pt x="528" y="43"/>
                  </a:cubicBezTo>
                  <a:cubicBezTo>
                    <a:pt x="538" y="30"/>
                    <a:pt x="550" y="18"/>
                    <a:pt x="563" y="7"/>
                  </a:cubicBezTo>
                  <a:cubicBezTo>
                    <a:pt x="561" y="5"/>
                    <a:pt x="560" y="2"/>
                    <a:pt x="559" y="0"/>
                  </a:cubicBezTo>
                  <a:cubicBezTo>
                    <a:pt x="558" y="0"/>
                    <a:pt x="557" y="0"/>
                    <a:pt x="556" y="0"/>
                  </a:cubicBezTo>
                  <a:cubicBezTo>
                    <a:pt x="551" y="0"/>
                    <a:pt x="547" y="0"/>
                    <a:pt x="543" y="0"/>
                  </a:cubicBezTo>
                  <a:cubicBezTo>
                    <a:pt x="533" y="7"/>
                    <a:pt x="524" y="15"/>
                    <a:pt x="515" y="22"/>
                  </a:cubicBezTo>
                  <a:cubicBezTo>
                    <a:pt x="511" y="26"/>
                    <a:pt x="505" y="20"/>
                    <a:pt x="509" y="16"/>
                  </a:cubicBezTo>
                  <a:cubicBezTo>
                    <a:pt x="514" y="11"/>
                    <a:pt x="520" y="6"/>
                    <a:pt x="52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îS1îḍê">
              <a:extLst>
                <a:ext uri="{FF2B5EF4-FFF2-40B4-BE49-F238E27FC236}">
                  <a16:creationId xmlns:a16="http://schemas.microsoft.com/office/drawing/2014/main" id="{ECCD9AE5-D6CC-4F12-9EAF-CD6F83F445F2}"/>
                </a:ext>
              </a:extLst>
            </p:cNvPr>
            <p:cNvSpPr/>
            <p:nvPr/>
          </p:nvSpPr>
          <p:spPr bwMode="auto">
            <a:xfrm>
              <a:off x="8355186" y="4560773"/>
              <a:ext cx="1776201" cy="391183"/>
            </a:xfrm>
            <a:custGeom>
              <a:avLst/>
              <a:gdLst>
                <a:gd name="T0" fmla="*/ 2498 w 3346"/>
                <a:gd name="T1" fmla="*/ 13 h 738"/>
                <a:gd name="T2" fmla="*/ 2521 w 3346"/>
                <a:gd name="T3" fmla="*/ 96 h 738"/>
                <a:gd name="T4" fmla="*/ 2723 w 3346"/>
                <a:gd name="T5" fmla="*/ 135 h 738"/>
                <a:gd name="T6" fmla="*/ 2632 w 3346"/>
                <a:gd name="T7" fmla="*/ 303 h 738"/>
                <a:gd name="T8" fmla="*/ 2644 w 3346"/>
                <a:gd name="T9" fmla="*/ 325 h 738"/>
                <a:gd name="T10" fmla="*/ 2946 w 3346"/>
                <a:gd name="T11" fmla="*/ 455 h 738"/>
                <a:gd name="T12" fmla="*/ 2736 w 3346"/>
                <a:gd name="T13" fmla="*/ 494 h 738"/>
                <a:gd name="T14" fmla="*/ 3105 w 3346"/>
                <a:gd name="T15" fmla="*/ 592 h 738"/>
                <a:gd name="T16" fmla="*/ 2792 w 3346"/>
                <a:gd name="T17" fmla="*/ 626 h 738"/>
                <a:gd name="T18" fmla="*/ 2476 w 3346"/>
                <a:gd name="T19" fmla="*/ 619 h 738"/>
                <a:gd name="T20" fmla="*/ 2389 w 3346"/>
                <a:gd name="T21" fmla="*/ 601 h 738"/>
                <a:gd name="T22" fmla="*/ 2091 w 3346"/>
                <a:gd name="T23" fmla="*/ 626 h 738"/>
                <a:gd name="T24" fmla="*/ 1736 w 3346"/>
                <a:gd name="T25" fmla="*/ 607 h 738"/>
                <a:gd name="T26" fmla="*/ 1720 w 3346"/>
                <a:gd name="T27" fmla="*/ 607 h 738"/>
                <a:gd name="T28" fmla="*/ 1325 w 3346"/>
                <a:gd name="T29" fmla="*/ 643 h 738"/>
                <a:gd name="T30" fmla="*/ 897 w 3346"/>
                <a:gd name="T31" fmla="*/ 619 h 738"/>
                <a:gd name="T32" fmla="*/ 883 w 3346"/>
                <a:gd name="T33" fmla="*/ 619 h 738"/>
                <a:gd name="T34" fmla="*/ 463 w 3346"/>
                <a:gd name="T35" fmla="*/ 673 h 738"/>
                <a:gd name="T36" fmla="*/ 267 w 3346"/>
                <a:gd name="T37" fmla="*/ 597 h 738"/>
                <a:gd name="T38" fmla="*/ 462 w 3346"/>
                <a:gd name="T39" fmla="*/ 454 h 738"/>
                <a:gd name="T40" fmla="*/ 711 w 3346"/>
                <a:gd name="T41" fmla="*/ 384 h 738"/>
                <a:gd name="T42" fmla="*/ 611 w 3346"/>
                <a:gd name="T43" fmla="*/ 310 h 738"/>
                <a:gd name="T44" fmla="*/ 782 w 3346"/>
                <a:gd name="T45" fmla="*/ 300 h 738"/>
                <a:gd name="T46" fmla="*/ 854 w 3346"/>
                <a:gd name="T47" fmla="*/ 158 h 738"/>
                <a:gd name="T48" fmla="*/ 871 w 3346"/>
                <a:gd name="T49" fmla="*/ 138 h 738"/>
                <a:gd name="T50" fmla="*/ 963 w 3346"/>
                <a:gd name="T51" fmla="*/ 137 h 738"/>
                <a:gd name="T52" fmla="*/ 917 w 3346"/>
                <a:gd name="T53" fmla="*/ 19 h 738"/>
                <a:gd name="T54" fmla="*/ 349 w 3346"/>
                <a:gd name="T55" fmla="*/ 379 h 738"/>
                <a:gd name="T56" fmla="*/ 0 w 3346"/>
                <a:gd name="T57" fmla="*/ 738 h 738"/>
                <a:gd name="T58" fmla="*/ 620 w 3346"/>
                <a:gd name="T59" fmla="*/ 690 h 738"/>
                <a:gd name="T60" fmla="*/ 595 w 3346"/>
                <a:gd name="T61" fmla="*/ 730 h 738"/>
                <a:gd name="T62" fmla="*/ 704 w 3346"/>
                <a:gd name="T63" fmla="*/ 705 h 738"/>
                <a:gd name="T64" fmla="*/ 2534 w 3346"/>
                <a:gd name="T65" fmla="*/ 723 h 738"/>
                <a:gd name="T66" fmla="*/ 2746 w 3346"/>
                <a:gd name="T67" fmla="*/ 27 h 738"/>
                <a:gd name="T68" fmla="*/ 2672 w 3346"/>
                <a:gd name="T69" fmla="*/ 23 h 738"/>
                <a:gd name="T70" fmla="*/ 681 w 3346"/>
                <a:gd name="T71" fmla="*/ 23 h 738"/>
                <a:gd name="T72" fmla="*/ 584 w 3346"/>
                <a:gd name="T73" fmla="*/ 192 h 738"/>
                <a:gd name="T74" fmla="*/ 532 w 3346"/>
                <a:gd name="T75" fmla="*/ 220 h 738"/>
                <a:gd name="T76" fmla="*/ 654 w 3346"/>
                <a:gd name="T77" fmla="*/ 28 h 738"/>
                <a:gd name="T78" fmla="*/ 532 w 3346"/>
                <a:gd name="T79" fmla="*/ 220 h 738"/>
                <a:gd name="T80" fmla="*/ 103 w 3346"/>
                <a:gd name="T81" fmla="*/ 672 h 738"/>
                <a:gd name="T82" fmla="*/ 142 w 3346"/>
                <a:gd name="T83" fmla="*/ 620 h 738"/>
                <a:gd name="T84" fmla="*/ 3041 w 3346"/>
                <a:gd name="T85" fmla="*/ 668 h 738"/>
                <a:gd name="T86" fmla="*/ 3251 w 3346"/>
                <a:gd name="T87" fmla="*/ 669 h 738"/>
                <a:gd name="T88" fmla="*/ 3042 w 3346"/>
                <a:gd name="T89" fmla="*/ 671 h 738"/>
                <a:gd name="T90" fmla="*/ 3132 w 3346"/>
                <a:gd name="T91" fmla="*/ 681 h 738"/>
                <a:gd name="T92" fmla="*/ 3123 w 3346"/>
                <a:gd name="T93" fmla="*/ 690 h 738"/>
                <a:gd name="T94" fmla="*/ 3305 w 3346"/>
                <a:gd name="T95" fmla="*/ 716 h 738"/>
                <a:gd name="T96" fmla="*/ 2913 w 3346"/>
                <a:gd name="T97" fmla="*/ 709 h 738"/>
                <a:gd name="T98" fmla="*/ 3103 w 3346"/>
                <a:gd name="T99" fmla="*/ 7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46" h="738">
                  <a:moveTo>
                    <a:pt x="2999" y="326"/>
                  </a:moveTo>
                  <a:cubicBezTo>
                    <a:pt x="2907" y="232"/>
                    <a:pt x="2803" y="127"/>
                    <a:pt x="2757" y="0"/>
                  </a:cubicBezTo>
                  <a:cubicBezTo>
                    <a:pt x="2671" y="6"/>
                    <a:pt x="2585" y="10"/>
                    <a:pt x="2498" y="13"/>
                  </a:cubicBezTo>
                  <a:cubicBezTo>
                    <a:pt x="2472" y="56"/>
                    <a:pt x="2442" y="98"/>
                    <a:pt x="2411" y="139"/>
                  </a:cubicBezTo>
                  <a:cubicBezTo>
                    <a:pt x="2452" y="139"/>
                    <a:pt x="2493" y="139"/>
                    <a:pt x="2534" y="138"/>
                  </a:cubicBezTo>
                  <a:cubicBezTo>
                    <a:pt x="2529" y="124"/>
                    <a:pt x="2525" y="110"/>
                    <a:pt x="2521" y="96"/>
                  </a:cubicBezTo>
                  <a:cubicBezTo>
                    <a:pt x="2519" y="92"/>
                    <a:pt x="2526" y="90"/>
                    <a:pt x="2527" y="94"/>
                  </a:cubicBezTo>
                  <a:cubicBezTo>
                    <a:pt x="2533" y="109"/>
                    <a:pt x="2539" y="124"/>
                    <a:pt x="2546" y="138"/>
                  </a:cubicBezTo>
                  <a:cubicBezTo>
                    <a:pt x="2605" y="137"/>
                    <a:pt x="2664" y="135"/>
                    <a:pt x="2723" y="135"/>
                  </a:cubicBezTo>
                  <a:cubicBezTo>
                    <a:pt x="2738" y="134"/>
                    <a:pt x="2738" y="158"/>
                    <a:pt x="2723" y="158"/>
                  </a:cubicBezTo>
                  <a:cubicBezTo>
                    <a:pt x="2670" y="158"/>
                    <a:pt x="2614" y="163"/>
                    <a:pt x="2558" y="165"/>
                  </a:cubicBezTo>
                  <a:cubicBezTo>
                    <a:pt x="2581" y="212"/>
                    <a:pt x="2607" y="257"/>
                    <a:pt x="2632" y="303"/>
                  </a:cubicBezTo>
                  <a:cubicBezTo>
                    <a:pt x="2706" y="298"/>
                    <a:pt x="2782" y="287"/>
                    <a:pt x="2854" y="305"/>
                  </a:cubicBezTo>
                  <a:cubicBezTo>
                    <a:pt x="2869" y="309"/>
                    <a:pt x="2862" y="330"/>
                    <a:pt x="2847" y="327"/>
                  </a:cubicBezTo>
                  <a:cubicBezTo>
                    <a:pt x="2781" y="315"/>
                    <a:pt x="2712" y="320"/>
                    <a:pt x="2644" y="325"/>
                  </a:cubicBezTo>
                  <a:cubicBezTo>
                    <a:pt x="2651" y="337"/>
                    <a:pt x="2659" y="351"/>
                    <a:pt x="2666" y="364"/>
                  </a:cubicBezTo>
                  <a:cubicBezTo>
                    <a:pt x="2682" y="394"/>
                    <a:pt x="2698" y="425"/>
                    <a:pt x="2714" y="455"/>
                  </a:cubicBezTo>
                  <a:cubicBezTo>
                    <a:pt x="2792" y="455"/>
                    <a:pt x="2869" y="454"/>
                    <a:pt x="2946" y="455"/>
                  </a:cubicBezTo>
                  <a:cubicBezTo>
                    <a:pt x="2961" y="455"/>
                    <a:pt x="2961" y="478"/>
                    <a:pt x="2945" y="478"/>
                  </a:cubicBezTo>
                  <a:cubicBezTo>
                    <a:pt x="2873" y="478"/>
                    <a:pt x="2800" y="478"/>
                    <a:pt x="2728" y="479"/>
                  </a:cubicBezTo>
                  <a:cubicBezTo>
                    <a:pt x="2731" y="484"/>
                    <a:pt x="2733" y="489"/>
                    <a:pt x="2736" y="494"/>
                  </a:cubicBezTo>
                  <a:cubicBezTo>
                    <a:pt x="2750" y="516"/>
                    <a:pt x="2762" y="541"/>
                    <a:pt x="2775" y="565"/>
                  </a:cubicBezTo>
                  <a:cubicBezTo>
                    <a:pt x="2885" y="565"/>
                    <a:pt x="2995" y="567"/>
                    <a:pt x="3105" y="567"/>
                  </a:cubicBezTo>
                  <a:cubicBezTo>
                    <a:pt x="3121" y="567"/>
                    <a:pt x="3121" y="592"/>
                    <a:pt x="3105" y="592"/>
                  </a:cubicBezTo>
                  <a:cubicBezTo>
                    <a:pt x="3000" y="592"/>
                    <a:pt x="2895" y="590"/>
                    <a:pt x="2790" y="590"/>
                  </a:cubicBezTo>
                  <a:cubicBezTo>
                    <a:pt x="2795" y="597"/>
                    <a:pt x="2801" y="605"/>
                    <a:pt x="2807" y="611"/>
                  </a:cubicBezTo>
                  <a:cubicBezTo>
                    <a:pt x="2817" y="621"/>
                    <a:pt x="2801" y="636"/>
                    <a:pt x="2792" y="626"/>
                  </a:cubicBezTo>
                  <a:cubicBezTo>
                    <a:pt x="2782" y="615"/>
                    <a:pt x="2773" y="603"/>
                    <a:pt x="2765" y="589"/>
                  </a:cubicBezTo>
                  <a:cubicBezTo>
                    <a:pt x="2667" y="589"/>
                    <a:pt x="2570" y="591"/>
                    <a:pt x="2473" y="596"/>
                  </a:cubicBezTo>
                  <a:cubicBezTo>
                    <a:pt x="2474" y="603"/>
                    <a:pt x="2476" y="611"/>
                    <a:pt x="2476" y="619"/>
                  </a:cubicBezTo>
                  <a:cubicBezTo>
                    <a:pt x="2477" y="627"/>
                    <a:pt x="2463" y="628"/>
                    <a:pt x="2462" y="620"/>
                  </a:cubicBezTo>
                  <a:cubicBezTo>
                    <a:pt x="2461" y="612"/>
                    <a:pt x="2459" y="604"/>
                    <a:pt x="2456" y="597"/>
                  </a:cubicBezTo>
                  <a:cubicBezTo>
                    <a:pt x="2434" y="598"/>
                    <a:pt x="2411" y="600"/>
                    <a:pt x="2389" y="601"/>
                  </a:cubicBezTo>
                  <a:cubicBezTo>
                    <a:pt x="2297" y="609"/>
                    <a:pt x="2205" y="618"/>
                    <a:pt x="2113" y="619"/>
                  </a:cubicBezTo>
                  <a:cubicBezTo>
                    <a:pt x="2110" y="624"/>
                    <a:pt x="2107" y="629"/>
                    <a:pt x="2104" y="634"/>
                  </a:cubicBezTo>
                  <a:cubicBezTo>
                    <a:pt x="2100" y="644"/>
                    <a:pt x="2086" y="635"/>
                    <a:pt x="2091" y="626"/>
                  </a:cubicBezTo>
                  <a:cubicBezTo>
                    <a:pt x="2092" y="623"/>
                    <a:pt x="2093" y="621"/>
                    <a:pt x="2094" y="619"/>
                  </a:cubicBezTo>
                  <a:cubicBezTo>
                    <a:pt x="2074" y="619"/>
                    <a:pt x="2054" y="618"/>
                    <a:pt x="2034" y="617"/>
                  </a:cubicBezTo>
                  <a:cubicBezTo>
                    <a:pt x="1934" y="612"/>
                    <a:pt x="1835" y="607"/>
                    <a:pt x="1736" y="607"/>
                  </a:cubicBezTo>
                  <a:cubicBezTo>
                    <a:pt x="1735" y="621"/>
                    <a:pt x="1733" y="634"/>
                    <a:pt x="1730" y="648"/>
                  </a:cubicBezTo>
                  <a:cubicBezTo>
                    <a:pt x="1728" y="653"/>
                    <a:pt x="1719" y="652"/>
                    <a:pt x="1719" y="646"/>
                  </a:cubicBezTo>
                  <a:cubicBezTo>
                    <a:pt x="1721" y="633"/>
                    <a:pt x="1721" y="620"/>
                    <a:pt x="1720" y="607"/>
                  </a:cubicBezTo>
                  <a:cubicBezTo>
                    <a:pt x="1709" y="607"/>
                    <a:pt x="1697" y="607"/>
                    <a:pt x="1685" y="608"/>
                  </a:cubicBezTo>
                  <a:cubicBezTo>
                    <a:pt x="1574" y="610"/>
                    <a:pt x="1463" y="612"/>
                    <a:pt x="1352" y="614"/>
                  </a:cubicBezTo>
                  <a:cubicBezTo>
                    <a:pt x="1345" y="626"/>
                    <a:pt x="1337" y="637"/>
                    <a:pt x="1325" y="643"/>
                  </a:cubicBezTo>
                  <a:cubicBezTo>
                    <a:pt x="1322" y="644"/>
                    <a:pt x="1317" y="641"/>
                    <a:pt x="1320" y="637"/>
                  </a:cubicBezTo>
                  <a:cubicBezTo>
                    <a:pt x="1325" y="630"/>
                    <a:pt x="1329" y="622"/>
                    <a:pt x="1333" y="614"/>
                  </a:cubicBezTo>
                  <a:cubicBezTo>
                    <a:pt x="1188" y="617"/>
                    <a:pt x="1042" y="619"/>
                    <a:pt x="897" y="619"/>
                  </a:cubicBezTo>
                  <a:cubicBezTo>
                    <a:pt x="885" y="634"/>
                    <a:pt x="874" y="649"/>
                    <a:pt x="865" y="667"/>
                  </a:cubicBezTo>
                  <a:cubicBezTo>
                    <a:pt x="862" y="671"/>
                    <a:pt x="856" y="667"/>
                    <a:pt x="858" y="662"/>
                  </a:cubicBezTo>
                  <a:cubicBezTo>
                    <a:pt x="865" y="647"/>
                    <a:pt x="873" y="632"/>
                    <a:pt x="883" y="619"/>
                  </a:cubicBezTo>
                  <a:cubicBezTo>
                    <a:pt x="766" y="619"/>
                    <a:pt x="650" y="618"/>
                    <a:pt x="533" y="615"/>
                  </a:cubicBezTo>
                  <a:cubicBezTo>
                    <a:pt x="513" y="637"/>
                    <a:pt x="491" y="658"/>
                    <a:pt x="470" y="679"/>
                  </a:cubicBezTo>
                  <a:cubicBezTo>
                    <a:pt x="465" y="684"/>
                    <a:pt x="459" y="677"/>
                    <a:pt x="463" y="673"/>
                  </a:cubicBezTo>
                  <a:cubicBezTo>
                    <a:pt x="481" y="653"/>
                    <a:pt x="498" y="634"/>
                    <a:pt x="516" y="614"/>
                  </a:cubicBezTo>
                  <a:cubicBezTo>
                    <a:pt x="433" y="612"/>
                    <a:pt x="350" y="609"/>
                    <a:pt x="266" y="605"/>
                  </a:cubicBezTo>
                  <a:cubicBezTo>
                    <a:pt x="261" y="605"/>
                    <a:pt x="261" y="597"/>
                    <a:pt x="267" y="597"/>
                  </a:cubicBezTo>
                  <a:cubicBezTo>
                    <a:pt x="356" y="592"/>
                    <a:pt x="446" y="591"/>
                    <a:pt x="536" y="592"/>
                  </a:cubicBezTo>
                  <a:cubicBezTo>
                    <a:pt x="573" y="549"/>
                    <a:pt x="610" y="505"/>
                    <a:pt x="646" y="462"/>
                  </a:cubicBezTo>
                  <a:cubicBezTo>
                    <a:pt x="585" y="460"/>
                    <a:pt x="524" y="457"/>
                    <a:pt x="462" y="454"/>
                  </a:cubicBezTo>
                  <a:cubicBezTo>
                    <a:pt x="455" y="454"/>
                    <a:pt x="455" y="442"/>
                    <a:pt x="463" y="442"/>
                  </a:cubicBezTo>
                  <a:cubicBezTo>
                    <a:pt x="530" y="439"/>
                    <a:pt x="598" y="438"/>
                    <a:pt x="666" y="438"/>
                  </a:cubicBezTo>
                  <a:cubicBezTo>
                    <a:pt x="681" y="420"/>
                    <a:pt x="696" y="402"/>
                    <a:pt x="711" y="384"/>
                  </a:cubicBezTo>
                  <a:cubicBezTo>
                    <a:pt x="729" y="363"/>
                    <a:pt x="747" y="341"/>
                    <a:pt x="765" y="320"/>
                  </a:cubicBezTo>
                  <a:cubicBezTo>
                    <a:pt x="752" y="320"/>
                    <a:pt x="738" y="320"/>
                    <a:pt x="725" y="320"/>
                  </a:cubicBezTo>
                  <a:cubicBezTo>
                    <a:pt x="686" y="322"/>
                    <a:pt x="647" y="325"/>
                    <a:pt x="611" y="310"/>
                  </a:cubicBezTo>
                  <a:cubicBezTo>
                    <a:pt x="603" y="307"/>
                    <a:pt x="606" y="295"/>
                    <a:pt x="614" y="298"/>
                  </a:cubicBezTo>
                  <a:cubicBezTo>
                    <a:pt x="665" y="311"/>
                    <a:pt x="722" y="300"/>
                    <a:pt x="774" y="300"/>
                  </a:cubicBezTo>
                  <a:cubicBezTo>
                    <a:pt x="777" y="300"/>
                    <a:pt x="779" y="300"/>
                    <a:pt x="782" y="300"/>
                  </a:cubicBezTo>
                  <a:cubicBezTo>
                    <a:pt x="798" y="280"/>
                    <a:pt x="815" y="262"/>
                    <a:pt x="833" y="244"/>
                  </a:cubicBezTo>
                  <a:cubicBezTo>
                    <a:pt x="861" y="216"/>
                    <a:pt x="890" y="188"/>
                    <a:pt x="917" y="158"/>
                  </a:cubicBezTo>
                  <a:cubicBezTo>
                    <a:pt x="896" y="158"/>
                    <a:pt x="875" y="158"/>
                    <a:pt x="854" y="158"/>
                  </a:cubicBezTo>
                  <a:cubicBezTo>
                    <a:pt x="818" y="157"/>
                    <a:pt x="779" y="160"/>
                    <a:pt x="743" y="151"/>
                  </a:cubicBezTo>
                  <a:cubicBezTo>
                    <a:pt x="740" y="150"/>
                    <a:pt x="740" y="146"/>
                    <a:pt x="743" y="145"/>
                  </a:cubicBezTo>
                  <a:cubicBezTo>
                    <a:pt x="784" y="135"/>
                    <a:pt x="829" y="138"/>
                    <a:pt x="871" y="138"/>
                  </a:cubicBezTo>
                  <a:cubicBezTo>
                    <a:pt x="892" y="138"/>
                    <a:pt x="914" y="137"/>
                    <a:pt x="935" y="137"/>
                  </a:cubicBezTo>
                  <a:cubicBezTo>
                    <a:pt x="938" y="133"/>
                    <a:pt x="941" y="130"/>
                    <a:pt x="943" y="126"/>
                  </a:cubicBezTo>
                  <a:cubicBezTo>
                    <a:pt x="952" y="115"/>
                    <a:pt x="970" y="125"/>
                    <a:pt x="963" y="137"/>
                  </a:cubicBezTo>
                  <a:cubicBezTo>
                    <a:pt x="973" y="137"/>
                    <a:pt x="983" y="137"/>
                    <a:pt x="993" y="137"/>
                  </a:cubicBezTo>
                  <a:cubicBezTo>
                    <a:pt x="983" y="124"/>
                    <a:pt x="974" y="111"/>
                    <a:pt x="966" y="97"/>
                  </a:cubicBezTo>
                  <a:cubicBezTo>
                    <a:pt x="950" y="71"/>
                    <a:pt x="933" y="45"/>
                    <a:pt x="917" y="19"/>
                  </a:cubicBezTo>
                  <a:cubicBezTo>
                    <a:pt x="825" y="17"/>
                    <a:pt x="732" y="14"/>
                    <a:pt x="640" y="8"/>
                  </a:cubicBezTo>
                  <a:cubicBezTo>
                    <a:pt x="618" y="75"/>
                    <a:pt x="573" y="135"/>
                    <a:pt x="529" y="189"/>
                  </a:cubicBezTo>
                  <a:cubicBezTo>
                    <a:pt x="474" y="257"/>
                    <a:pt x="411" y="318"/>
                    <a:pt x="349" y="379"/>
                  </a:cubicBezTo>
                  <a:cubicBezTo>
                    <a:pt x="289" y="439"/>
                    <a:pt x="233" y="502"/>
                    <a:pt x="173" y="561"/>
                  </a:cubicBezTo>
                  <a:cubicBezTo>
                    <a:pt x="141" y="592"/>
                    <a:pt x="109" y="623"/>
                    <a:pt x="78" y="654"/>
                  </a:cubicBezTo>
                  <a:cubicBezTo>
                    <a:pt x="52" y="681"/>
                    <a:pt x="29" y="715"/>
                    <a:pt x="0" y="738"/>
                  </a:cubicBezTo>
                  <a:cubicBezTo>
                    <a:pt x="188" y="736"/>
                    <a:pt x="376" y="734"/>
                    <a:pt x="564" y="731"/>
                  </a:cubicBezTo>
                  <a:cubicBezTo>
                    <a:pt x="565" y="730"/>
                    <a:pt x="565" y="730"/>
                    <a:pt x="566" y="729"/>
                  </a:cubicBezTo>
                  <a:cubicBezTo>
                    <a:pt x="579" y="716"/>
                    <a:pt x="599" y="690"/>
                    <a:pt x="620" y="690"/>
                  </a:cubicBezTo>
                  <a:cubicBezTo>
                    <a:pt x="627" y="690"/>
                    <a:pt x="631" y="698"/>
                    <a:pt x="628" y="703"/>
                  </a:cubicBezTo>
                  <a:cubicBezTo>
                    <a:pt x="621" y="714"/>
                    <a:pt x="609" y="718"/>
                    <a:pt x="599" y="726"/>
                  </a:cubicBezTo>
                  <a:cubicBezTo>
                    <a:pt x="598" y="728"/>
                    <a:pt x="596" y="729"/>
                    <a:pt x="595" y="730"/>
                  </a:cubicBezTo>
                  <a:cubicBezTo>
                    <a:pt x="608" y="730"/>
                    <a:pt x="621" y="730"/>
                    <a:pt x="634" y="730"/>
                  </a:cubicBezTo>
                  <a:cubicBezTo>
                    <a:pt x="651" y="712"/>
                    <a:pt x="670" y="695"/>
                    <a:pt x="692" y="683"/>
                  </a:cubicBezTo>
                  <a:cubicBezTo>
                    <a:pt x="707" y="676"/>
                    <a:pt x="718" y="697"/>
                    <a:pt x="704" y="705"/>
                  </a:cubicBezTo>
                  <a:cubicBezTo>
                    <a:pt x="693" y="713"/>
                    <a:pt x="681" y="721"/>
                    <a:pt x="671" y="729"/>
                  </a:cubicBezTo>
                  <a:cubicBezTo>
                    <a:pt x="1008" y="723"/>
                    <a:pt x="1345" y="716"/>
                    <a:pt x="1682" y="711"/>
                  </a:cubicBezTo>
                  <a:cubicBezTo>
                    <a:pt x="1967" y="707"/>
                    <a:pt x="2251" y="738"/>
                    <a:pt x="2534" y="723"/>
                  </a:cubicBezTo>
                  <a:cubicBezTo>
                    <a:pt x="2796" y="708"/>
                    <a:pt x="3084" y="728"/>
                    <a:pt x="3346" y="728"/>
                  </a:cubicBezTo>
                  <a:cubicBezTo>
                    <a:pt x="3245" y="608"/>
                    <a:pt x="3108" y="438"/>
                    <a:pt x="2999" y="326"/>
                  </a:cubicBezTo>
                  <a:close/>
                  <a:moveTo>
                    <a:pt x="2746" y="27"/>
                  </a:moveTo>
                  <a:cubicBezTo>
                    <a:pt x="2699" y="30"/>
                    <a:pt x="2651" y="28"/>
                    <a:pt x="2604" y="33"/>
                  </a:cubicBezTo>
                  <a:cubicBezTo>
                    <a:pt x="2602" y="33"/>
                    <a:pt x="2601" y="29"/>
                    <a:pt x="2604" y="29"/>
                  </a:cubicBezTo>
                  <a:cubicBezTo>
                    <a:pt x="2626" y="23"/>
                    <a:pt x="2649" y="23"/>
                    <a:pt x="2672" y="23"/>
                  </a:cubicBezTo>
                  <a:cubicBezTo>
                    <a:pt x="2697" y="22"/>
                    <a:pt x="2721" y="19"/>
                    <a:pt x="2746" y="18"/>
                  </a:cubicBezTo>
                  <a:cubicBezTo>
                    <a:pt x="2752" y="18"/>
                    <a:pt x="2752" y="26"/>
                    <a:pt x="2746" y="27"/>
                  </a:cubicBezTo>
                  <a:close/>
                  <a:moveTo>
                    <a:pt x="681" y="23"/>
                  </a:moveTo>
                  <a:cubicBezTo>
                    <a:pt x="669" y="55"/>
                    <a:pt x="652" y="85"/>
                    <a:pt x="636" y="114"/>
                  </a:cubicBezTo>
                  <a:cubicBezTo>
                    <a:pt x="621" y="142"/>
                    <a:pt x="606" y="170"/>
                    <a:pt x="586" y="194"/>
                  </a:cubicBezTo>
                  <a:cubicBezTo>
                    <a:pt x="585" y="196"/>
                    <a:pt x="583" y="194"/>
                    <a:pt x="584" y="192"/>
                  </a:cubicBezTo>
                  <a:cubicBezTo>
                    <a:pt x="616" y="136"/>
                    <a:pt x="647" y="80"/>
                    <a:pt x="673" y="21"/>
                  </a:cubicBezTo>
                  <a:cubicBezTo>
                    <a:pt x="675" y="16"/>
                    <a:pt x="683" y="18"/>
                    <a:pt x="681" y="23"/>
                  </a:cubicBezTo>
                  <a:close/>
                  <a:moveTo>
                    <a:pt x="532" y="220"/>
                  </a:moveTo>
                  <a:cubicBezTo>
                    <a:pt x="549" y="188"/>
                    <a:pt x="573" y="161"/>
                    <a:pt x="593" y="132"/>
                  </a:cubicBezTo>
                  <a:cubicBezTo>
                    <a:pt x="616" y="99"/>
                    <a:pt x="632" y="63"/>
                    <a:pt x="646" y="26"/>
                  </a:cubicBezTo>
                  <a:cubicBezTo>
                    <a:pt x="648" y="20"/>
                    <a:pt x="656" y="23"/>
                    <a:pt x="654" y="28"/>
                  </a:cubicBezTo>
                  <a:cubicBezTo>
                    <a:pt x="642" y="63"/>
                    <a:pt x="626" y="99"/>
                    <a:pt x="605" y="130"/>
                  </a:cubicBezTo>
                  <a:cubicBezTo>
                    <a:pt x="582" y="161"/>
                    <a:pt x="556" y="189"/>
                    <a:pt x="535" y="222"/>
                  </a:cubicBezTo>
                  <a:cubicBezTo>
                    <a:pt x="534" y="224"/>
                    <a:pt x="531" y="222"/>
                    <a:pt x="532" y="220"/>
                  </a:cubicBezTo>
                  <a:close/>
                  <a:moveTo>
                    <a:pt x="251" y="518"/>
                  </a:moveTo>
                  <a:cubicBezTo>
                    <a:pt x="225" y="558"/>
                    <a:pt x="187" y="589"/>
                    <a:pt x="153" y="621"/>
                  </a:cubicBezTo>
                  <a:cubicBezTo>
                    <a:pt x="136" y="637"/>
                    <a:pt x="120" y="655"/>
                    <a:pt x="103" y="672"/>
                  </a:cubicBezTo>
                  <a:cubicBezTo>
                    <a:pt x="84" y="689"/>
                    <a:pt x="65" y="706"/>
                    <a:pt x="50" y="726"/>
                  </a:cubicBezTo>
                  <a:cubicBezTo>
                    <a:pt x="47" y="730"/>
                    <a:pt x="40" y="726"/>
                    <a:pt x="43" y="721"/>
                  </a:cubicBezTo>
                  <a:cubicBezTo>
                    <a:pt x="70" y="684"/>
                    <a:pt x="108" y="652"/>
                    <a:pt x="142" y="620"/>
                  </a:cubicBezTo>
                  <a:cubicBezTo>
                    <a:pt x="177" y="587"/>
                    <a:pt x="219" y="556"/>
                    <a:pt x="247" y="516"/>
                  </a:cubicBezTo>
                  <a:cubicBezTo>
                    <a:pt x="249" y="513"/>
                    <a:pt x="253" y="516"/>
                    <a:pt x="251" y="518"/>
                  </a:cubicBezTo>
                  <a:close/>
                  <a:moveTo>
                    <a:pt x="3041" y="668"/>
                  </a:moveTo>
                  <a:cubicBezTo>
                    <a:pt x="3072" y="662"/>
                    <a:pt x="3105" y="665"/>
                    <a:pt x="3136" y="665"/>
                  </a:cubicBezTo>
                  <a:cubicBezTo>
                    <a:pt x="3174" y="665"/>
                    <a:pt x="3213" y="662"/>
                    <a:pt x="3251" y="661"/>
                  </a:cubicBezTo>
                  <a:cubicBezTo>
                    <a:pt x="3257" y="661"/>
                    <a:pt x="3257" y="669"/>
                    <a:pt x="3251" y="669"/>
                  </a:cubicBezTo>
                  <a:cubicBezTo>
                    <a:pt x="3216" y="671"/>
                    <a:pt x="3180" y="673"/>
                    <a:pt x="3144" y="673"/>
                  </a:cubicBezTo>
                  <a:cubicBezTo>
                    <a:pt x="3127" y="673"/>
                    <a:pt x="3109" y="672"/>
                    <a:pt x="3092" y="672"/>
                  </a:cubicBezTo>
                  <a:cubicBezTo>
                    <a:pt x="3076" y="672"/>
                    <a:pt x="3058" y="669"/>
                    <a:pt x="3042" y="671"/>
                  </a:cubicBezTo>
                  <a:cubicBezTo>
                    <a:pt x="3040" y="672"/>
                    <a:pt x="3039" y="668"/>
                    <a:pt x="3041" y="668"/>
                  </a:cubicBezTo>
                  <a:close/>
                  <a:moveTo>
                    <a:pt x="2988" y="685"/>
                  </a:moveTo>
                  <a:cubicBezTo>
                    <a:pt x="3035" y="689"/>
                    <a:pt x="3085" y="682"/>
                    <a:pt x="3132" y="681"/>
                  </a:cubicBezTo>
                  <a:cubicBezTo>
                    <a:pt x="3178" y="681"/>
                    <a:pt x="3224" y="677"/>
                    <a:pt x="3270" y="677"/>
                  </a:cubicBezTo>
                  <a:cubicBezTo>
                    <a:pt x="3276" y="677"/>
                    <a:pt x="3276" y="686"/>
                    <a:pt x="3270" y="686"/>
                  </a:cubicBezTo>
                  <a:cubicBezTo>
                    <a:pt x="3221" y="686"/>
                    <a:pt x="3172" y="689"/>
                    <a:pt x="3123" y="690"/>
                  </a:cubicBezTo>
                  <a:cubicBezTo>
                    <a:pt x="3079" y="690"/>
                    <a:pt x="3030" y="697"/>
                    <a:pt x="2987" y="689"/>
                  </a:cubicBezTo>
                  <a:cubicBezTo>
                    <a:pt x="2985" y="688"/>
                    <a:pt x="2986" y="685"/>
                    <a:pt x="2988" y="685"/>
                  </a:cubicBezTo>
                  <a:close/>
                  <a:moveTo>
                    <a:pt x="3305" y="716"/>
                  </a:moveTo>
                  <a:cubicBezTo>
                    <a:pt x="3235" y="713"/>
                    <a:pt x="3165" y="709"/>
                    <a:pt x="3095" y="710"/>
                  </a:cubicBezTo>
                  <a:cubicBezTo>
                    <a:pt x="3061" y="711"/>
                    <a:pt x="3027" y="711"/>
                    <a:pt x="2993" y="711"/>
                  </a:cubicBezTo>
                  <a:cubicBezTo>
                    <a:pt x="2967" y="711"/>
                    <a:pt x="2938" y="716"/>
                    <a:pt x="2913" y="709"/>
                  </a:cubicBezTo>
                  <a:cubicBezTo>
                    <a:pt x="2911" y="709"/>
                    <a:pt x="2911" y="704"/>
                    <a:pt x="2914" y="705"/>
                  </a:cubicBezTo>
                  <a:cubicBezTo>
                    <a:pt x="2945" y="709"/>
                    <a:pt x="2979" y="704"/>
                    <a:pt x="3010" y="703"/>
                  </a:cubicBezTo>
                  <a:cubicBezTo>
                    <a:pt x="3041" y="703"/>
                    <a:pt x="3072" y="703"/>
                    <a:pt x="3103" y="702"/>
                  </a:cubicBezTo>
                  <a:cubicBezTo>
                    <a:pt x="3171" y="701"/>
                    <a:pt x="3238" y="705"/>
                    <a:pt x="3305" y="708"/>
                  </a:cubicBezTo>
                  <a:cubicBezTo>
                    <a:pt x="3310" y="708"/>
                    <a:pt x="3310" y="717"/>
                    <a:pt x="3305" y="7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î$ļîde">
              <a:extLst>
                <a:ext uri="{FF2B5EF4-FFF2-40B4-BE49-F238E27FC236}">
                  <a16:creationId xmlns:a16="http://schemas.microsoft.com/office/drawing/2014/main" id="{3CC02691-433E-4C61-AA00-ECEECFFF4A71}"/>
                </a:ext>
              </a:extLst>
            </p:cNvPr>
            <p:cNvSpPr/>
            <p:nvPr/>
          </p:nvSpPr>
          <p:spPr bwMode="auto">
            <a:xfrm>
              <a:off x="8750760" y="4116216"/>
              <a:ext cx="365510" cy="551642"/>
            </a:xfrm>
            <a:custGeom>
              <a:avLst/>
              <a:gdLst>
                <a:gd name="T0" fmla="*/ 27 w 689"/>
                <a:gd name="T1" fmla="*/ 415 h 1040"/>
                <a:gd name="T2" fmla="*/ 5 w 689"/>
                <a:gd name="T3" fmla="*/ 451 h 1040"/>
                <a:gd name="T4" fmla="*/ 36 w 689"/>
                <a:gd name="T5" fmla="*/ 429 h 1040"/>
                <a:gd name="T6" fmla="*/ 38 w 689"/>
                <a:gd name="T7" fmla="*/ 438 h 1040"/>
                <a:gd name="T8" fmla="*/ 77 w 689"/>
                <a:gd name="T9" fmla="*/ 655 h 1040"/>
                <a:gd name="T10" fmla="*/ 201 w 689"/>
                <a:gd name="T11" fmla="*/ 857 h 1040"/>
                <a:gd name="T12" fmla="*/ 272 w 689"/>
                <a:gd name="T13" fmla="*/ 975 h 1040"/>
                <a:gd name="T14" fmla="*/ 454 w 689"/>
                <a:gd name="T15" fmla="*/ 857 h 1040"/>
                <a:gd name="T16" fmla="*/ 477 w 689"/>
                <a:gd name="T17" fmla="*/ 817 h 1040"/>
                <a:gd name="T18" fmla="*/ 574 w 689"/>
                <a:gd name="T19" fmla="*/ 664 h 1040"/>
                <a:gd name="T20" fmla="*/ 531 w 689"/>
                <a:gd name="T21" fmla="*/ 672 h 1040"/>
                <a:gd name="T22" fmla="*/ 589 w 689"/>
                <a:gd name="T23" fmla="*/ 633 h 1040"/>
                <a:gd name="T24" fmla="*/ 533 w 689"/>
                <a:gd name="T25" fmla="*/ 647 h 1040"/>
                <a:gd name="T26" fmla="*/ 668 w 689"/>
                <a:gd name="T27" fmla="*/ 269 h 1040"/>
                <a:gd name="T28" fmla="*/ 157 w 689"/>
                <a:gd name="T29" fmla="*/ 65 h 1040"/>
                <a:gd name="T30" fmla="*/ 2 w 689"/>
                <a:gd name="T31" fmla="*/ 419 h 1040"/>
                <a:gd name="T32" fmla="*/ 468 w 689"/>
                <a:gd name="T33" fmla="*/ 597 h 1040"/>
                <a:gd name="T34" fmla="*/ 584 w 689"/>
                <a:gd name="T35" fmla="*/ 489 h 1040"/>
                <a:gd name="T36" fmla="*/ 468 w 689"/>
                <a:gd name="T37" fmla="*/ 597 h 1040"/>
                <a:gd name="T38" fmla="*/ 406 w 689"/>
                <a:gd name="T39" fmla="*/ 588 h 1040"/>
                <a:gd name="T40" fmla="*/ 587 w 689"/>
                <a:gd name="T41" fmla="*/ 455 h 1040"/>
                <a:gd name="T42" fmla="*/ 352 w 689"/>
                <a:gd name="T43" fmla="*/ 91 h 1040"/>
                <a:gd name="T44" fmla="*/ 207 w 689"/>
                <a:gd name="T45" fmla="*/ 142 h 1040"/>
                <a:gd name="T46" fmla="*/ 114 w 689"/>
                <a:gd name="T47" fmla="*/ 239 h 1040"/>
                <a:gd name="T48" fmla="*/ 352 w 689"/>
                <a:gd name="T49" fmla="*/ 91 h 1040"/>
                <a:gd name="T50" fmla="*/ 312 w 689"/>
                <a:gd name="T51" fmla="*/ 73 h 1040"/>
                <a:gd name="T52" fmla="*/ 114 w 689"/>
                <a:gd name="T53" fmla="*/ 197 h 1040"/>
                <a:gd name="T54" fmla="*/ 111 w 689"/>
                <a:gd name="T55" fmla="*/ 287 h 1040"/>
                <a:gd name="T56" fmla="*/ 599 w 689"/>
                <a:gd name="T57" fmla="*/ 374 h 1040"/>
                <a:gd name="T58" fmla="*/ 595 w 689"/>
                <a:gd name="T59" fmla="*/ 389 h 1040"/>
                <a:gd name="T60" fmla="*/ 585 w 689"/>
                <a:gd name="T61" fmla="*/ 422 h 1040"/>
                <a:gd name="T62" fmla="*/ 498 w 689"/>
                <a:gd name="T63" fmla="*/ 530 h 1040"/>
                <a:gd name="T64" fmla="*/ 140 w 689"/>
                <a:gd name="T65" fmla="*/ 47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9" h="1040">
                  <a:moveTo>
                    <a:pt x="24" y="407"/>
                  </a:moveTo>
                  <a:cubicBezTo>
                    <a:pt x="29" y="406"/>
                    <a:pt x="31" y="413"/>
                    <a:pt x="27" y="415"/>
                  </a:cubicBezTo>
                  <a:cubicBezTo>
                    <a:pt x="19" y="420"/>
                    <a:pt x="11" y="426"/>
                    <a:pt x="3" y="431"/>
                  </a:cubicBezTo>
                  <a:cubicBezTo>
                    <a:pt x="3" y="438"/>
                    <a:pt x="4" y="444"/>
                    <a:pt x="5" y="451"/>
                  </a:cubicBezTo>
                  <a:cubicBezTo>
                    <a:pt x="13" y="444"/>
                    <a:pt x="22" y="437"/>
                    <a:pt x="30" y="430"/>
                  </a:cubicBezTo>
                  <a:cubicBezTo>
                    <a:pt x="32" y="429"/>
                    <a:pt x="34" y="428"/>
                    <a:pt x="36" y="429"/>
                  </a:cubicBezTo>
                  <a:cubicBezTo>
                    <a:pt x="37" y="430"/>
                    <a:pt x="39" y="430"/>
                    <a:pt x="39" y="432"/>
                  </a:cubicBezTo>
                  <a:cubicBezTo>
                    <a:pt x="40" y="434"/>
                    <a:pt x="39" y="436"/>
                    <a:pt x="38" y="438"/>
                  </a:cubicBezTo>
                  <a:cubicBezTo>
                    <a:pt x="28" y="446"/>
                    <a:pt x="17" y="454"/>
                    <a:pt x="6" y="462"/>
                  </a:cubicBezTo>
                  <a:cubicBezTo>
                    <a:pt x="17" y="530"/>
                    <a:pt x="44" y="595"/>
                    <a:pt x="77" y="655"/>
                  </a:cubicBezTo>
                  <a:cubicBezTo>
                    <a:pt x="108" y="712"/>
                    <a:pt x="144" y="768"/>
                    <a:pt x="179" y="823"/>
                  </a:cubicBezTo>
                  <a:cubicBezTo>
                    <a:pt x="187" y="834"/>
                    <a:pt x="194" y="846"/>
                    <a:pt x="201" y="857"/>
                  </a:cubicBezTo>
                  <a:cubicBezTo>
                    <a:pt x="202" y="860"/>
                    <a:pt x="204" y="862"/>
                    <a:pt x="206" y="865"/>
                  </a:cubicBezTo>
                  <a:cubicBezTo>
                    <a:pt x="228" y="902"/>
                    <a:pt x="247" y="940"/>
                    <a:pt x="272" y="975"/>
                  </a:cubicBezTo>
                  <a:cubicBezTo>
                    <a:pt x="287" y="996"/>
                    <a:pt x="308" y="1017"/>
                    <a:pt x="322" y="1040"/>
                  </a:cubicBezTo>
                  <a:cubicBezTo>
                    <a:pt x="373" y="981"/>
                    <a:pt x="416" y="924"/>
                    <a:pt x="454" y="857"/>
                  </a:cubicBezTo>
                  <a:cubicBezTo>
                    <a:pt x="455" y="855"/>
                    <a:pt x="457" y="852"/>
                    <a:pt x="458" y="850"/>
                  </a:cubicBezTo>
                  <a:cubicBezTo>
                    <a:pt x="464" y="839"/>
                    <a:pt x="470" y="828"/>
                    <a:pt x="477" y="817"/>
                  </a:cubicBezTo>
                  <a:cubicBezTo>
                    <a:pt x="508" y="769"/>
                    <a:pt x="544" y="724"/>
                    <a:pt x="570" y="672"/>
                  </a:cubicBezTo>
                  <a:cubicBezTo>
                    <a:pt x="571" y="669"/>
                    <a:pt x="573" y="667"/>
                    <a:pt x="574" y="664"/>
                  </a:cubicBezTo>
                  <a:cubicBezTo>
                    <a:pt x="560" y="668"/>
                    <a:pt x="547" y="673"/>
                    <a:pt x="533" y="678"/>
                  </a:cubicBezTo>
                  <a:cubicBezTo>
                    <a:pt x="530" y="680"/>
                    <a:pt x="528" y="674"/>
                    <a:pt x="531" y="672"/>
                  </a:cubicBezTo>
                  <a:cubicBezTo>
                    <a:pt x="547" y="665"/>
                    <a:pt x="564" y="657"/>
                    <a:pt x="581" y="651"/>
                  </a:cubicBezTo>
                  <a:cubicBezTo>
                    <a:pt x="583" y="645"/>
                    <a:pt x="586" y="639"/>
                    <a:pt x="589" y="633"/>
                  </a:cubicBezTo>
                  <a:cubicBezTo>
                    <a:pt x="572" y="640"/>
                    <a:pt x="554" y="647"/>
                    <a:pt x="537" y="654"/>
                  </a:cubicBezTo>
                  <a:cubicBezTo>
                    <a:pt x="532" y="656"/>
                    <a:pt x="529" y="649"/>
                    <a:pt x="533" y="647"/>
                  </a:cubicBezTo>
                  <a:cubicBezTo>
                    <a:pt x="554" y="638"/>
                    <a:pt x="575" y="629"/>
                    <a:pt x="595" y="620"/>
                  </a:cubicBezTo>
                  <a:cubicBezTo>
                    <a:pt x="647" y="511"/>
                    <a:pt x="689" y="387"/>
                    <a:pt x="668" y="269"/>
                  </a:cubicBezTo>
                  <a:cubicBezTo>
                    <a:pt x="643" y="125"/>
                    <a:pt x="519" y="13"/>
                    <a:pt x="364" y="4"/>
                  </a:cubicBezTo>
                  <a:cubicBezTo>
                    <a:pt x="289" y="0"/>
                    <a:pt x="215" y="18"/>
                    <a:pt x="157" y="65"/>
                  </a:cubicBezTo>
                  <a:cubicBezTo>
                    <a:pt x="103" y="109"/>
                    <a:pt x="63" y="167"/>
                    <a:pt x="38" y="231"/>
                  </a:cubicBezTo>
                  <a:cubicBezTo>
                    <a:pt x="14" y="291"/>
                    <a:pt x="0" y="355"/>
                    <a:pt x="2" y="419"/>
                  </a:cubicBezTo>
                  <a:cubicBezTo>
                    <a:pt x="9" y="414"/>
                    <a:pt x="16" y="410"/>
                    <a:pt x="24" y="407"/>
                  </a:cubicBezTo>
                  <a:close/>
                  <a:moveTo>
                    <a:pt x="468" y="597"/>
                  </a:moveTo>
                  <a:cubicBezTo>
                    <a:pt x="462" y="601"/>
                    <a:pt x="456" y="591"/>
                    <a:pt x="462" y="587"/>
                  </a:cubicBezTo>
                  <a:cubicBezTo>
                    <a:pt x="508" y="560"/>
                    <a:pt x="558" y="537"/>
                    <a:pt x="584" y="489"/>
                  </a:cubicBezTo>
                  <a:cubicBezTo>
                    <a:pt x="586" y="487"/>
                    <a:pt x="589" y="489"/>
                    <a:pt x="588" y="491"/>
                  </a:cubicBezTo>
                  <a:cubicBezTo>
                    <a:pt x="567" y="545"/>
                    <a:pt x="514" y="569"/>
                    <a:pt x="468" y="597"/>
                  </a:cubicBezTo>
                  <a:close/>
                  <a:moveTo>
                    <a:pt x="592" y="458"/>
                  </a:moveTo>
                  <a:cubicBezTo>
                    <a:pt x="556" y="531"/>
                    <a:pt x="485" y="572"/>
                    <a:pt x="406" y="588"/>
                  </a:cubicBezTo>
                  <a:cubicBezTo>
                    <a:pt x="399" y="589"/>
                    <a:pt x="397" y="579"/>
                    <a:pt x="403" y="577"/>
                  </a:cubicBezTo>
                  <a:cubicBezTo>
                    <a:pt x="479" y="560"/>
                    <a:pt x="547" y="524"/>
                    <a:pt x="587" y="455"/>
                  </a:cubicBezTo>
                  <a:cubicBezTo>
                    <a:pt x="589" y="452"/>
                    <a:pt x="594" y="455"/>
                    <a:pt x="592" y="458"/>
                  </a:cubicBezTo>
                  <a:close/>
                  <a:moveTo>
                    <a:pt x="352" y="91"/>
                  </a:moveTo>
                  <a:cubicBezTo>
                    <a:pt x="358" y="91"/>
                    <a:pt x="358" y="101"/>
                    <a:pt x="351" y="101"/>
                  </a:cubicBezTo>
                  <a:cubicBezTo>
                    <a:pt x="298" y="101"/>
                    <a:pt x="252" y="113"/>
                    <a:pt x="207" y="142"/>
                  </a:cubicBezTo>
                  <a:cubicBezTo>
                    <a:pt x="170" y="166"/>
                    <a:pt x="128" y="195"/>
                    <a:pt x="118" y="240"/>
                  </a:cubicBezTo>
                  <a:cubicBezTo>
                    <a:pt x="117" y="242"/>
                    <a:pt x="114" y="241"/>
                    <a:pt x="114" y="239"/>
                  </a:cubicBezTo>
                  <a:cubicBezTo>
                    <a:pt x="122" y="194"/>
                    <a:pt x="160" y="163"/>
                    <a:pt x="196" y="139"/>
                  </a:cubicBezTo>
                  <a:cubicBezTo>
                    <a:pt x="244" y="108"/>
                    <a:pt x="293" y="91"/>
                    <a:pt x="352" y="91"/>
                  </a:cubicBezTo>
                  <a:close/>
                  <a:moveTo>
                    <a:pt x="111" y="196"/>
                  </a:moveTo>
                  <a:cubicBezTo>
                    <a:pt x="157" y="130"/>
                    <a:pt x="232" y="83"/>
                    <a:pt x="312" y="73"/>
                  </a:cubicBezTo>
                  <a:cubicBezTo>
                    <a:pt x="318" y="73"/>
                    <a:pt x="320" y="82"/>
                    <a:pt x="314" y="83"/>
                  </a:cubicBezTo>
                  <a:cubicBezTo>
                    <a:pt x="237" y="92"/>
                    <a:pt x="162" y="136"/>
                    <a:pt x="114" y="197"/>
                  </a:cubicBezTo>
                  <a:cubicBezTo>
                    <a:pt x="113" y="199"/>
                    <a:pt x="110" y="197"/>
                    <a:pt x="111" y="196"/>
                  </a:cubicBezTo>
                  <a:close/>
                  <a:moveTo>
                    <a:pt x="111" y="287"/>
                  </a:moveTo>
                  <a:cubicBezTo>
                    <a:pt x="145" y="163"/>
                    <a:pt x="270" y="100"/>
                    <a:pt x="393" y="116"/>
                  </a:cubicBezTo>
                  <a:cubicBezTo>
                    <a:pt x="522" y="133"/>
                    <a:pt x="621" y="239"/>
                    <a:pt x="599" y="374"/>
                  </a:cubicBezTo>
                  <a:cubicBezTo>
                    <a:pt x="598" y="377"/>
                    <a:pt x="597" y="380"/>
                    <a:pt x="597" y="383"/>
                  </a:cubicBezTo>
                  <a:cubicBezTo>
                    <a:pt x="597" y="385"/>
                    <a:pt x="596" y="387"/>
                    <a:pt x="595" y="389"/>
                  </a:cubicBezTo>
                  <a:cubicBezTo>
                    <a:pt x="595" y="390"/>
                    <a:pt x="595" y="390"/>
                    <a:pt x="595" y="391"/>
                  </a:cubicBezTo>
                  <a:cubicBezTo>
                    <a:pt x="592" y="402"/>
                    <a:pt x="589" y="412"/>
                    <a:pt x="585" y="422"/>
                  </a:cubicBezTo>
                  <a:cubicBezTo>
                    <a:pt x="579" y="441"/>
                    <a:pt x="574" y="460"/>
                    <a:pt x="563" y="477"/>
                  </a:cubicBezTo>
                  <a:cubicBezTo>
                    <a:pt x="546" y="500"/>
                    <a:pt x="524" y="518"/>
                    <a:pt x="498" y="530"/>
                  </a:cubicBezTo>
                  <a:cubicBezTo>
                    <a:pt x="440" y="555"/>
                    <a:pt x="376" y="576"/>
                    <a:pt x="312" y="571"/>
                  </a:cubicBezTo>
                  <a:cubicBezTo>
                    <a:pt x="241" y="565"/>
                    <a:pt x="177" y="533"/>
                    <a:pt x="140" y="470"/>
                  </a:cubicBezTo>
                  <a:cubicBezTo>
                    <a:pt x="107" y="416"/>
                    <a:pt x="94" y="349"/>
                    <a:pt x="111" y="287"/>
                  </a:cubicBezTo>
                  <a:close/>
                </a:path>
              </a:pathLst>
            </a:custGeom>
            <a:solidFill>
              <a:srgbClr val="C8BCD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íŝ1ïdé">
              <a:extLst>
                <a:ext uri="{FF2B5EF4-FFF2-40B4-BE49-F238E27FC236}">
                  <a16:creationId xmlns:a16="http://schemas.microsoft.com/office/drawing/2014/main" id="{6BA3C808-8B09-4022-9A56-BCC05537BFE6}"/>
                </a:ext>
              </a:extLst>
            </p:cNvPr>
            <p:cNvSpPr/>
            <p:nvPr/>
          </p:nvSpPr>
          <p:spPr bwMode="auto">
            <a:xfrm>
              <a:off x="8800757" y="4169252"/>
              <a:ext cx="279706" cy="252344"/>
            </a:xfrm>
            <a:custGeom>
              <a:avLst/>
              <a:gdLst>
                <a:gd name="T0" fmla="*/ 404 w 527"/>
                <a:gd name="T1" fmla="*/ 430 h 476"/>
                <a:gd name="T2" fmla="*/ 469 w 527"/>
                <a:gd name="T3" fmla="*/ 377 h 476"/>
                <a:gd name="T4" fmla="*/ 491 w 527"/>
                <a:gd name="T5" fmla="*/ 322 h 476"/>
                <a:gd name="T6" fmla="*/ 501 w 527"/>
                <a:gd name="T7" fmla="*/ 291 h 476"/>
                <a:gd name="T8" fmla="*/ 501 w 527"/>
                <a:gd name="T9" fmla="*/ 289 h 476"/>
                <a:gd name="T10" fmla="*/ 503 w 527"/>
                <a:gd name="T11" fmla="*/ 283 h 476"/>
                <a:gd name="T12" fmla="*/ 505 w 527"/>
                <a:gd name="T13" fmla="*/ 274 h 476"/>
                <a:gd name="T14" fmla="*/ 299 w 527"/>
                <a:gd name="T15" fmla="*/ 16 h 476"/>
                <a:gd name="T16" fmla="*/ 17 w 527"/>
                <a:gd name="T17" fmla="*/ 187 h 476"/>
                <a:gd name="T18" fmla="*/ 46 w 527"/>
                <a:gd name="T19" fmla="*/ 370 h 476"/>
                <a:gd name="T20" fmla="*/ 218 w 527"/>
                <a:gd name="T21" fmla="*/ 471 h 476"/>
                <a:gd name="T22" fmla="*/ 404 w 527"/>
                <a:gd name="T23" fmla="*/ 430 h 476"/>
                <a:gd name="T24" fmla="*/ 90 w 527"/>
                <a:gd name="T25" fmla="*/ 377 h 476"/>
                <a:gd name="T26" fmla="*/ 50 w 527"/>
                <a:gd name="T27" fmla="*/ 187 h 476"/>
                <a:gd name="T28" fmla="*/ 179 w 527"/>
                <a:gd name="T29" fmla="*/ 58 h 476"/>
                <a:gd name="T30" fmla="*/ 476 w 527"/>
                <a:gd name="T31" fmla="*/ 213 h 476"/>
                <a:gd name="T32" fmla="*/ 473 w 527"/>
                <a:gd name="T33" fmla="*/ 282 h 476"/>
                <a:gd name="T34" fmla="*/ 460 w 527"/>
                <a:gd name="T35" fmla="*/ 319 h 476"/>
                <a:gd name="T36" fmla="*/ 398 w 527"/>
                <a:gd name="T37" fmla="*/ 394 h 476"/>
                <a:gd name="T38" fmla="*/ 377 w 527"/>
                <a:gd name="T39" fmla="*/ 407 h 476"/>
                <a:gd name="T40" fmla="*/ 315 w 527"/>
                <a:gd name="T41" fmla="*/ 426 h 476"/>
                <a:gd name="T42" fmla="*/ 90 w 527"/>
                <a:gd name="T43" fmla="*/ 37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7" h="476">
                  <a:moveTo>
                    <a:pt x="404" y="430"/>
                  </a:moveTo>
                  <a:cubicBezTo>
                    <a:pt x="430" y="418"/>
                    <a:pt x="452" y="400"/>
                    <a:pt x="469" y="377"/>
                  </a:cubicBezTo>
                  <a:cubicBezTo>
                    <a:pt x="480" y="360"/>
                    <a:pt x="485" y="341"/>
                    <a:pt x="491" y="322"/>
                  </a:cubicBezTo>
                  <a:cubicBezTo>
                    <a:pt x="495" y="312"/>
                    <a:pt x="498" y="302"/>
                    <a:pt x="501" y="291"/>
                  </a:cubicBezTo>
                  <a:cubicBezTo>
                    <a:pt x="501" y="290"/>
                    <a:pt x="501" y="290"/>
                    <a:pt x="501" y="289"/>
                  </a:cubicBezTo>
                  <a:cubicBezTo>
                    <a:pt x="502" y="287"/>
                    <a:pt x="503" y="285"/>
                    <a:pt x="503" y="283"/>
                  </a:cubicBezTo>
                  <a:cubicBezTo>
                    <a:pt x="503" y="280"/>
                    <a:pt x="504" y="277"/>
                    <a:pt x="505" y="274"/>
                  </a:cubicBezTo>
                  <a:cubicBezTo>
                    <a:pt x="527" y="139"/>
                    <a:pt x="428" y="33"/>
                    <a:pt x="299" y="16"/>
                  </a:cubicBezTo>
                  <a:cubicBezTo>
                    <a:pt x="176" y="0"/>
                    <a:pt x="51" y="63"/>
                    <a:pt x="17" y="187"/>
                  </a:cubicBezTo>
                  <a:cubicBezTo>
                    <a:pt x="0" y="249"/>
                    <a:pt x="13" y="316"/>
                    <a:pt x="46" y="370"/>
                  </a:cubicBezTo>
                  <a:cubicBezTo>
                    <a:pt x="83" y="433"/>
                    <a:pt x="147" y="465"/>
                    <a:pt x="218" y="471"/>
                  </a:cubicBezTo>
                  <a:cubicBezTo>
                    <a:pt x="282" y="476"/>
                    <a:pt x="346" y="455"/>
                    <a:pt x="404" y="430"/>
                  </a:cubicBezTo>
                  <a:close/>
                  <a:moveTo>
                    <a:pt x="90" y="377"/>
                  </a:moveTo>
                  <a:cubicBezTo>
                    <a:pt x="44" y="326"/>
                    <a:pt x="32" y="252"/>
                    <a:pt x="50" y="187"/>
                  </a:cubicBezTo>
                  <a:cubicBezTo>
                    <a:pt x="67" y="124"/>
                    <a:pt x="118" y="79"/>
                    <a:pt x="179" y="58"/>
                  </a:cubicBezTo>
                  <a:cubicBezTo>
                    <a:pt x="302" y="16"/>
                    <a:pt x="456" y="75"/>
                    <a:pt x="476" y="213"/>
                  </a:cubicBezTo>
                  <a:cubicBezTo>
                    <a:pt x="479" y="236"/>
                    <a:pt x="478" y="260"/>
                    <a:pt x="473" y="282"/>
                  </a:cubicBezTo>
                  <a:cubicBezTo>
                    <a:pt x="468" y="294"/>
                    <a:pt x="464" y="307"/>
                    <a:pt x="460" y="319"/>
                  </a:cubicBezTo>
                  <a:cubicBezTo>
                    <a:pt x="447" y="349"/>
                    <a:pt x="426" y="375"/>
                    <a:pt x="398" y="394"/>
                  </a:cubicBezTo>
                  <a:cubicBezTo>
                    <a:pt x="391" y="399"/>
                    <a:pt x="384" y="403"/>
                    <a:pt x="377" y="407"/>
                  </a:cubicBezTo>
                  <a:cubicBezTo>
                    <a:pt x="357" y="415"/>
                    <a:pt x="335" y="421"/>
                    <a:pt x="315" y="426"/>
                  </a:cubicBezTo>
                  <a:cubicBezTo>
                    <a:pt x="235" y="448"/>
                    <a:pt x="149" y="441"/>
                    <a:pt x="90" y="3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îśļíḋé">
              <a:extLst>
                <a:ext uri="{FF2B5EF4-FFF2-40B4-BE49-F238E27FC236}">
                  <a16:creationId xmlns:a16="http://schemas.microsoft.com/office/drawing/2014/main" id="{EEC65B16-D757-4870-A28A-1D8CFEEC724D}"/>
                </a:ext>
              </a:extLst>
            </p:cNvPr>
            <p:cNvSpPr/>
            <p:nvPr/>
          </p:nvSpPr>
          <p:spPr bwMode="auto">
            <a:xfrm>
              <a:off x="8961554" y="4356061"/>
              <a:ext cx="104383" cy="72629"/>
            </a:xfrm>
            <a:custGeom>
              <a:avLst/>
              <a:gdLst>
                <a:gd name="T0" fmla="*/ 190 w 197"/>
                <a:gd name="T1" fmla="*/ 3 h 137"/>
                <a:gd name="T2" fmla="*/ 6 w 197"/>
                <a:gd name="T3" fmla="*/ 125 h 137"/>
                <a:gd name="T4" fmla="*/ 9 w 197"/>
                <a:gd name="T5" fmla="*/ 136 h 137"/>
                <a:gd name="T6" fmla="*/ 195 w 197"/>
                <a:gd name="T7" fmla="*/ 6 h 137"/>
                <a:gd name="T8" fmla="*/ 190 w 197"/>
                <a:gd name="T9" fmla="*/ 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37">
                  <a:moveTo>
                    <a:pt x="190" y="3"/>
                  </a:moveTo>
                  <a:cubicBezTo>
                    <a:pt x="150" y="72"/>
                    <a:pt x="82" y="108"/>
                    <a:pt x="6" y="125"/>
                  </a:cubicBezTo>
                  <a:cubicBezTo>
                    <a:pt x="0" y="127"/>
                    <a:pt x="2" y="137"/>
                    <a:pt x="9" y="136"/>
                  </a:cubicBezTo>
                  <a:cubicBezTo>
                    <a:pt x="88" y="120"/>
                    <a:pt x="159" y="79"/>
                    <a:pt x="195" y="6"/>
                  </a:cubicBezTo>
                  <a:cubicBezTo>
                    <a:pt x="197" y="3"/>
                    <a:pt x="192" y="0"/>
                    <a:pt x="19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išliḑe">
              <a:extLst>
                <a:ext uri="{FF2B5EF4-FFF2-40B4-BE49-F238E27FC236}">
                  <a16:creationId xmlns:a16="http://schemas.microsoft.com/office/drawing/2014/main" id="{82C398B4-7272-49DB-9BD9-9DDAF6A345BE}"/>
                </a:ext>
              </a:extLst>
            </p:cNvPr>
            <p:cNvSpPr/>
            <p:nvPr/>
          </p:nvSpPr>
          <p:spPr bwMode="auto">
            <a:xfrm>
              <a:off x="8992632" y="4374641"/>
              <a:ext cx="70603" cy="60468"/>
            </a:xfrm>
            <a:custGeom>
              <a:avLst/>
              <a:gdLst>
                <a:gd name="T0" fmla="*/ 128 w 133"/>
                <a:gd name="T1" fmla="*/ 2 h 114"/>
                <a:gd name="T2" fmla="*/ 6 w 133"/>
                <a:gd name="T3" fmla="*/ 100 h 114"/>
                <a:gd name="T4" fmla="*/ 12 w 133"/>
                <a:gd name="T5" fmla="*/ 110 h 114"/>
                <a:gd name="T6" fmla="*/ 132 w 133"/>
                <a:gd name="T7" fmla="*/ 4 h 114"/>
                <a:gd name="T8" fmla="*/ 128 w 133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14">
                  <a:moveTo>
                    <a:pt x="128" y="2"/>
                  </a:moveTo>
                  <a:cubicBezTo>
                    <a:pt x="102" y="50"/>
                    <a:pt x="52" y="73"/>
                    <a:pt x="6" y="100"/>
                  </a:cubicBezTo>
                  <a:cubicBezTo>
                    <a:pt x="0" y="104"/>
                    <a:pt x="6" y="114"/>
                    <a:pt x="12" y="110"/>
                  </a:cubicBezTo>
                  <a:cubicBezTo>
                    <a:pt x="58" y="82"/>
                    <a:pt x="111" y="58"/>
                    <a:pt x="132" y="4"/>
                  </a:cubicBezTo>
                  <a:cubicBezTo>
                    <a:pt x="133" y="2"/>
                    <a:pt x="130" y="0"/>
                    <a:pt x="12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í$ḷîḓè">
              <a:extLst>
                <a:ext uri="{FF2B5EF4-FFF2-40B4-BE49-F238E27FC236}">
                  <a16:creationId xmlns:a16="http://schemas.microsoft.com/office/drawing/2014/main" id="{8BA738C7-16EA-43BB-88B8-6854B667D0EA}"/>
                </a:ext>
              </a:extLst>
            </p:cNvPr>
            <p:cNvSpPr/>
            <p:nvPr/>
          </p:nvSpPr>
          <p:spPr bwMode="auto">
            <a:xfrm>
              <a:off x="8811228" y="4164523"/>
              <a:ext cx="129381" cy="80061"/>
            </a:xfrm>
            <a:custGeom>
              <a:avLst/>
              <a:gdLst>
                <a:gd name="T0" fmla="*/ 0 w 244"/>
                <a:gd name="T1" fmla="*/ 148 h 151"/>
                <a:gd name="T2" fmla="*/ 4 w 244"/>
                <a:gd name="T3" fmla="*/ 149 h 151"/>
                <a:gd name="T4" fmla="*/ 93 w 244"/>
                <a:gd name="T5" fmla="*/ 51 h 151"/>
                <a:gd name="T6" fmla="*/ 237 w 244"/>
                <a:gd name="T7" fmla="*/ 10 h 151"/>
                <a:gd name="T8" fmla="*/ 238 w 244"/>
                <a:gd name="T9" fmla="*/ 0 h 151"/>
                <a:gd name="T10" fmla="*/ 82 w 244"/>
                <a:gd name="T11" fmla="*/ 48 h 151"/>
                <a:gd name="T12" fmla="*/ 0 w 244"/>
                <a:gd name="T13" fmla="*/ 1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151">
                  <a:moveTo>
                    <a:pt x="0" y="148"/>
                  </a:moveTo>
                  <a:cubicBezTo>
                    <a:pt x="0" y="150"/>
                    <a:pt x="3" y="151"/>
                    <a:pt x="4" y="149"/>
                  </a:cubicBezTo>
                  <a:cubicBezTo>
                    <a:pt x="14" y="104"/>
                    <a:pt x="56" y="75"/>
                    <a:pt x="93" y="51"/>
                  </a:cubicBezTo>
                  <a:cubicBezTo>
                    <a:pt x="138" y="22"/>
                    <a:pt x="184" y="10"/>
                    <a:pt x="237" y="10"/>
                  </a:cubicBezTo>
                  <a:cubicBezTo>
                    <a:pt x="244" y="10"/>
                    <a:pt x="244" y="0"/>
                    <a:pt x="238" y="0"/>
                  </a:cubicBezTo>
                  <a:cubicBezTo>
                    <a:pt x="179" y="0"/>
                    <a:pt x="130" y="17"/>
                    <a:pt x="82" y="48"/>
                  </a:cubicBezTo>
                  <a:cubicBezTo>
                    <a:pt x="46" y="72"/>
                    <a:pt x="8" y="103"/>
                    <a:pt x="0" y="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íšḻíḍé">
              <a:extLst>
                <a:ext uri="{FF2B5EF4-FFF2-40B4-BE49-F238E27FC236}">
                  <a16:creationId xmlns:a16="http://schemas.microsoft.com/office/drawing/2014/main" id="{C9682F14-5217-449B-86B9-E8ABB41BB854}"/>
                </a:ext>
              </a:extLst>
            </p:cNvPr>
            <p:cNvSpPr/>
            <p:nvPr/>
          </p:nvSpPr>
          <p:spPr bwMode="auto">
            <a:xfrm>
              <a:off x="8809202" y="4155064"/>
              <a:ext cx="111477" cy="66887"/>
            </a:xfrm>
            <a:custGeom>
              <a:avLst/>
              <a:gdLst>
                <a:gd name="T0" fmla="*/ 4 w 210"/>
                <a:gd name="T1" fmla="*/ 124 h 126"/>
                <a:gd name="T2" fmla="*/ 204 w 210"/>
                <a:gd name="T3" fmla="*/ 10 h 126"/>
                <a:gd name="T4" fmla="*/ 202 w 210"/>
                <a:gd name="T5" fmla="*/ 0 h 126"/>
                <a:gd name="T6" fmla="*/ 1 w 210"/>
                <a:gd name="T7" fmla="*/ 123 h 126"/>
                <a:gd name="T8" fmla="*/ 4 w 210"/>
                <a:gd name="T9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6">
                  <a:moveTo>
                    <a:pt x="4" y="124"/>
                  </a:moveTo>
                  <a:cubicBezTo>
                    <a:pt x="52" y="63"/>
                    <a:pt x="127" y="19"/>
                    <a:pt x="204" y="10"/>
                  </a:cubicBezTo>
                  <a:cubicBezTo>
                    <a:pt x="210" y="9"/>
                    <a:pt x="208" y="0"/>
                    <a:pt x="202" y="0"/>
                  </a:cubicBezTo>
                  <a:cubicBezTo>
                    <a:pt x="122" y="10"/>
                    <a:pt x="47" y="57"/>
                    <a:pt x="1" y="123"/>
                  </a:cubicBezTo>
                  <a:cubicBezTo>
                    <a:pt x="0" y="124"/>
                    <a:pt x="3" y="126"/>
                    <a:pt x="4" y="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íṡ1idè">
              <a:extLst>
                <a:ext uri="{FF2B5EF4-FFF2-40B4-BE49-F238E27FC236}">
                  <a16:creationId xmlns:a16="http://schemas.microsoft.com/office/drawing/2014/main" id="{0797712D-F086-47EA-ADB3-DC4557925696}"/>
                </a:ext>
              </a:extLst>
            </p:cNvPr>
            <p:cNvSpPr/>
            <p:nvPr/>
          </p:nvSpPr>
          <p:spPr bwMode="auto">
            <a:xfrm>
              <a:off x="8883520" y="4645901"/>
              <a:ext cx="85804" cy="53036"/>
            </a:xfrm>
            <a:custGeom>
              <a:avLst/>
              <a:gdLst>
                <a:gd name="T0" fmla="*/ 83 w 162"/>
                <a:gd name="T1" fmla="*/ 85 h 100"/>
                <a:gd name="T2" fmla="*/ 4 w 162"/>
                <a:gd name="T3" fmla="*/ 2 h 100"/>
                <a:gd name="T4" fmla="*/ 1 w 162"/>
                <a:gd name="T5" fmla="*/ 4 h 100"/>
                <a:gd name="T6" fmla="*/ 77 w 162"/>
                <a:gd name="T7" fmla="*/ 93 h 100"/>
                <a:gd name="T8" fmla="*/ 85 w 162"/>
                <a:gd name="T9" fmla="*/ 97 h 100"/>
                <a:gd name="T10" fmla="*/ 159 w 162"/>
                <a:gd name="T11" fmla="*/ 18 h 100"/>
                <a:gd name="T12" fmla="*/ 154 w 162"/>
                <a:gd name="T13" fmla="*/ 13 h 100"/>
                <a:gd name="T14" fmla="*/ 83 w 162"/>
                <a:gd name="T15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00">
                  <a:moveTo>
                    <a:pt x="83" y="85"/>
                  </a:moveTo>
                  <a:cubicBezTo>
                    <a:pt x="54" y="61"/>
                    <a:pt x="27" y="33"/>
                    <a:pt x="4" y="2"/>
                  </a:cubicBezTo>
                  <a:cubicBezTo>
                    <a:pt x="3" y="0"/>
                    <a:pt x="0" y="3"/>
                    <a:pt x="1" y="4"/>
                  </a:cubicBezTo>
                  <a:cubicBezTo>
                    <a:pt x="21" y="38"/>
                    <a:pt x="48" y="67"/>
                    <a:pt x="77" y="93"/>
                  </a:cubicBezTo>
                  <a:cubicBezTo>
                    <a:pt x="77" y="96"/>
                    <a:pt x="81" y="100"/>
                    <a:pt x="85" y="97"/>
                  </a:cubicBezTo>
                  <a:cubicBezTo>
                    <a:pt x="112" y="73"/>
                    <a:pt x="130" y="41"/>
                    <a:pt x="159" y="18"/>
                  </a:cubicBezTo>
                  <a:cubicBezTo>
                    <a:pt x="162" y="15"/>
                    <a:pt x="157" y="11"/>
                    <a:pt x="154" y="13"/>
                  </a:cubicBezTo>
                  <a:cubicBezTo>
                    <a:pt x="127" y="34"/>
                    <a:pt x="106" y="61"/>
                    <a:pt x="83" y="8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îśļîḓe">
              <a:extLst>
                <a:ext uri="{FF2B5EF4-FFF2-40B4-BE49-F238E27FC236}">
                  <a16:creationId xmlns:a16="http://schemas.microsoft.com/office/drawing/2014/main" id="{24D9B0E7-943C-4625-A31D-5D94F7E560DF}"/>
                </a:ext>
              </a:extLst>
            </p:cNvPr>
            <p:cNvSpPr/>
            <p:nvPr/>
          </p:nvSpPr>
          <p:spPr bwMode="auto">
            <a:xfrm>
              <a:off x="8891965" y="4674614"/>
              <a:ext cx="68913" cy="38173"/>
            </a:xfrm>
            <a:custGeom>
              <a:avLst/>
              <a:gdLst>
                <a:gd name="T0" fmla="*/ 121 w 130"/>
                <a:gd name="T1" fmla="*/ 4 h 72"/>
                <a:gd name="T2" fmla="*/ 66 w 130"/>
                <a:gd name="T3" fmla="*/ 57 h 72"/>
                <a:gd name="T4" fmla="*/ 5 w 130"/>
                <a:gd name="T5" fmla="*/ 4 h 72"/>
                <a:gd name="T6" fmla="*/ 2 w 130"/>
                <a:gd name="T7" fmla="*/ 8 h 72"/>
                <a:gd name="T8" fmla="*/ 60 w 130"/>
                <a:gd name="T9" fmla="*/ 65 h 72"/>
                <a:gd name="T10" fmla="*/ 69 w 130"/>
                <a:gd name="T11" fmla="*/ 69 h 72"/>
                <a:gd name="T12" fmla="*/ 128 w 130"/>
                <a:gd name="T13" fmla="*/ 7 h 72"/>
                <a:gd name="T14" fmla="*/ 121 w 130"/>
                <a:gd name="T15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72">
                  <a:moveTo>
                    <a:pt x="121" y="4"/>
                  </a:moveTo>
                  <a:cubicBezTo>
                    <a:pt x="106" y="24"/>
                    <a:pt x="85" y="40"/>
                    <a:pt x="66" y="57"/>
                  </a:cubicBezTo>
                  <a:cubicBezTo>
                    <a:pt x="46" y="39"/>
                    <a:pt x="27" y="20"/>
                    <a:pt x="5" y="4"/>
                  </a:cubicBezTo>
                  <a:cubicBezTo>
                    <a:pt x="2" y="2"/>
                    <a:pt x="0" y="6"/>
                    <a:pt x="2" y="8"/>
                  </a:cubicBezTo>
                  <a:cubicBezTo>
                    <a:pt x="24" y="25"/>
                    <a:pt x="40" y="47"/>
                    <a:pt x="60" y="65"/>
                  </a:cubicBezTo>
                  <a:cubicBezTo>
                    <a:pt x="61" y="69"/>
                    <a:pt x="65" y="72"/>
                    <a:pt x="69" y="69"/>
                  </a:cubicBezTo>
                  <a:cubicBezTo>
                    <a:pt x="89" y="49"/>
                    <a:pt x="112" y="32"/>
                    <a:pt x="128" y="7"/>
                  </a:cubicBezTo>
                  <a:cubicBezTo>
                    <a:pt x="130" y="3"/>
                    <a:pt x="124" y="0"/>
                    <a:pt x="121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$ḷîḑé">
              <a:extLst>
                <a:ext uri="{FF2B5EF4-FFF2-40B4-BE49-F238E27FC236}">
                  <a16:creationId xmlns:a16="http://schemas.microsoft.com/office/drawing/2014/main" id="{B266AD13-D508-4D7F-B8EF-A4A2B14258B3}"/>
                </a:ext>
              </a:extLst>
            </p:cNvPr>
            <p:cNvSpPr/>
            <p:nvPr/>
          </p:nvSpPr>
          <p:spPr bwMode="auto">
            <a:xfrm>
              <a:off x="9018306" y="4115203"/>
              <a:ext cx="104383" cy="109788"/>
            </a:xfrm>
            <a:custGeom>
              <a:avLst/>
              <a:gdLst>
                <a:gd name="T0" fmla="*/ 110 w 197"/>
                <a:gd name="T1" fmla="*/ 79 h 207"/>
                <a:gd name="T2" fmla="*/ 185 w 197"/>
                <a:gd name="T3" fmla="*/ 200 h 207"/>
                <a:gd name="T4" fmla="*/ 196 w 197"/>
                <a:gd name="T5" fmla="*/ 197 h 207"/>
                <a:gd name="T6" fmla="*/ 117 w 197"/>
                <a:gd name="T7" fmla="*/ 72 h 207"/>
                <a:gd name="T8" fmla="*/ 2 w 197"/>
                <a:gd name="T9" fmla="*/ 0 h 207"/>
                <a:gd name="T10" fmla="*/ 2 w 197"/>
                <a:gd name="T11" fmla="*/ 3 h 207"/>
                <a:gd name="T12" fmla="*/ 110 w 197"/>
                <a:gd name="T13" fmla="*/ 7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207">
                  <a:moveTo>
                    <a:pt x="110" y="79"/>
                  </a:moveTo>
                  <a:cubicBezTo>
                    <a:pt x="141" y="114"/>
                    <a:pt x="177" y="151"/>
                    <a:pt x="185" y="200"/>
                  </a:cubicBezTo>
                  <a:cubicBezTo>
                    <a:pt x="186" y="207"/>
                    <a:pt x="197" y="204"/>
                    <a:pt x="196" y="197"/>
                  </a:cubicBezTo>
                  <a:cubicBezTo>
                    <a:pt x="187" y="148"/>
                    <a:pt x="151" y="107"/>
                    <a:pt x="117" y="72"/>
                  </a:cubicBezTo>
                  <a:cubicBezTo>
                    <a:pt x="84" y="39"/>
                    <a:pt x="52" y="6"/>
                    <a:pt x="2" y="0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47" y="16"/>
                    <a:pt x="79" y="46"/>
                    <a:pt x="110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îṩļídê">
              <a:extLst>
                <a:ext uri="{FF2B5EF4-FFF2-40B4-BE49-F238E27FC236}">
                  <a16:creationId xmlns:a16="http://schemas.microsoft.com/office/drawing/2014/main" id="{6BF58580-C29C-47F0-9818-2814ADF313D6}"/>
                </a:ext>
              </a:extLst>
            </p:cNvPr>
            <p:cNvSpPr/>
            <p:nvPr/>
          </p:nvSpPr>
          <p:spPr bwMode="auto">
            <a:xfrm>
              <a:off x="9043303" y="4116892"/>
              <a:ext cx="80061" cy="82088"/>
            </a:xfrm>
            <a:custGeom>
              <a:avLst/>
              <a:gdLst>
                <a:gd name="T0" fmla="*/ 85 w 151"/>
                <a:gd name="T1" fmla="*/ 74 h 155"/>
                <a:gd name="T2" fmla="*/ 121 w 151"/>
                <a:gd name="T3" fmla="*/ 115 h 155"/>
                <a:gd name="T4" fmla="*/ 138 w 151"/>
                <a:gd name="T5" fmla="*/ 149 h 155"/>
                <a:gd name="T6" fmla="*/ 148 w 151"/>
                <a:gd name="T7" fmla="*/ 144 h 155"/>
                <a:gd name="T8" fmla="*/ 126 w 151"/>
                <a:gd name="T9" fmla="*/ 102 h 155"/>
                <a:gd name="T10" fmla="*/ 92 w 151"/>
                <a:gd name="T11" fmla="*/ 67 h 155"/>
                <a:gd name="T12" fmla="*/ 5 w 151"/>
                <a:gd name="T13" fmla="*/ 1 h 155"/>
                <a:gd name="T14" fmla="*/ 3 w 151"/>
                <a:gd name="T15" fmla="*/ 5 h 155"/>
                <a:gd name="T16" fmla="*/ 85 w 151"/>
                <a:gd name="T17" fmla="*/ 7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5">
                  <a:moveTo>
                    <a:pt x="85" y="74"/>
                  </a:moveTo>
                  <a:cubicBezTo>
                    <a:pt x="97" y="88"/>
                    <a:pt x="111" y="100"/>
                    <a:pt x="121" y="115"/>
                  </a:cubicBezTo>
                  <a:cubicBezTo>
                    <a:pt x="128" y="125"/>
                    <a:pt x="132" y="138"/>
                    <a:pt x="138" y="149"/>
                  </a:cubicBezTo>
                  <a:cubicBezTo>
                    <a:pt x="141" y="155"/>
                    <a:pt x="151" y="150"/>
                    <a:pt x="148" y="144"/>
                  </a:cubicBezTo>
                  <a:cubicBezTo>
                    <a:pt x="140" y="130"/>
                    <a:pt x="135" y="115"/>
                    <a:pt x="126" y="102"/>
                  </a:cubicBezTo>
                  <a:cubicBezTo>
                    <a:pt x="116" y="89"/>
                    <a:pt x="103" y="79"/>
                    <a:pt x="92" y="67"/>
                  </a:cubicBezTo>
                  <a:cubicBezTo>
                    <a:pt x="65" y="39"/>
                    <a:pt x="39" y="21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33" y="26"/>
                    <a:pt x="60" y="47"/>
                    <a:pt x="85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íṧ1îḑe">
              <a:extLst>
                <a:ext uri="{FF2B5EF4-FFF2-40B4-BE49-F238E27FC236}">
                  <a16:creationId xmlns:a16="http://schemas.microsoft.com/office/drawing/2014/main" id="{E35ABA79-1C2A-459E-9065-5C1F734E0CF2}"/>
                </a:ext>
              </a:extLst>
            </p:cNvPr>
            <p:cNvSpPr/>
            <p:nvPr/>
          </p:nvSpPr>
          <p:spPr bwMode="auto">
            <a:xfrm>
              <a:off x="8325121" y="3990551"/>
              <a:ext cx="1851195" cy="1003293"/>
            </a:xfrm>
            <a:custGeom>
              <a:avLst/>
              <a:gdLst>
                <a:gd name="T0" fmla="*/ 2583 w 3488"/>
                <a:gd name="T1" fmla="*/ 1039 h 1892"/>
                <a:gd name="T2" fmla="*/ 1320 w 3488"/>
                <a:gd name="T3" fmla="*/ 1054 h 1892"/>
                <a:gd name="T4" fmla="*/ 1456 w 3488"/>
                <a:gd name="T5" fmla="*/ 844 h 1892"/>
                <a:gd name="T6" fmla="*/ 753 w 3488"/>
                <a:gd name="T7" fmla="*/ 708 h 1892"/>
                <a:gd name="T8" fmla="*/ 789 w 3488"/>
                <a:gd name="T9" fmla="*/ 739 h 1892"/>
                <a:gd name="T10" fmla="*/ 799 w 3488"/>
                <a:gd name="T11" fmla="*/ 831 h 1892"/>
                <a:gd name="T12" fmla="*/ 363 w 3488"/>
                <a:gd name="T13" fmla="*/ 1448 h 1892"/>
                <a:gd name="T14" fmla="*/ 594 w 3488"/>
                <a:gd name="T15" fmla="*/ 1835 h 1892"/>
                <a:gd name="T16" fmla="*/ 682 w 3488"/>
                <a:gd name="T17" fmla="*/ 1843 h 1892"/>
                <a:gd name="T18" fmla="*/ 22 w 3488"/>
                <a:gd name="T19" fmla="*/ 1813 h 1892"/>
                <a:gd name="T20" fmla="*/ 2398 w 3488"/>
                <a:gd name="T21" fmla="*/ 1228 h 1892"/>
                <a:gd name="T22" fmla="*/ 1838 w 3488"/>
                <a:gd name="T23" fmla="*/ 1047 h 1892"/>
                <a:gd name="T24" fmla="*/ 1786 w 3488"/>
                <a:gd name="T25" fmla="*/ 1041 h 1892"/>
                <a:gd name="T26" fmla="*/ 2425 w 3488"/>
                <a:gd name="T27" fmla="*/ 1406 h 1892"/>
                <a:gd name="T28" fmla="*/ 2252 w 3488"/>
                <a:gd name="T29" fmla="*/ 1536 h 1892"/>
                <a:gd name="T30" fmla="*/ 2159 w 3488"/>
                <a:gd name="T31" fmla="*/ 1665 h 1892"/>
                <a:gd name="T32" fmla="*/ 2506 w 3488"/>
                <a:gd name="T33" fmla="*/ 1649 h 1892"/>
                <a:gd name="T34" fmla="*/ 2775 w 3488"/>
                <a:gd name="T35" fmla="*/ 1579 h 1892"/>
                <a:gd name="T36" fmla="*/ 2479 w 3488"/>
                <a:gd name="T37" fmla="*/ 1496 h 1892"/>
                <a:gd name="T38" fmla="*/ 2642 w 3488"/>
                <a:gd name="T39" fmla="*/ 1380 h 1892"/>
                <a:gd name="T40" fmla="*/ 1474 w 3488"/>
                <a:gd name="T41" fmla="*/ 1495 h 1892"/>
                <a:gd name="T42" fmla="*/ 1463 w 3488"/>
                <a:gd name="T43" fmla="*/ 1527 h 1892"/>
                <a:gd name="T44" fmla="*/ 1289 w 3488"/>
                <a:gd name="T45" fmla="*/ 1399 h 1892"/>
                <a:gd name="T46" fmla="*/ 1549 w 3488"/>
                <a:gd name="T47" fmla="*/ 1252 h 1892"/>
                <a:gd name="T48" fmla="*/ 1229 w 3488"/>
                <a:gd name="T49" fmla="*/ 1374 h 1892"/>
                <a:gd name="T50" fmla="*/ 906 w 3488"/>
                <a:gd name="T51" fmla="*/ 1336 h 1892"/>
                <a:gd name="T52" fmla="*/ 1198 w 3488"/>
                <a:gd name="T53" fmla="*/ 1237 h 1892"/>
                <a:gd name="T54" fmla="*/ 751 w 3488"/>
                <a:gd name="T55" fmla="*/ 1514 h 1892"/>
                <a:gd name="T56" fmla="*/ 613 w 3488"/>
                <a:gd name="T57" fmla="*/ 1667 h 1892"/>
                <a:gd name="T58" fmla="*/ 1418 w 3488"/>
                <a:gd name="T59" fmla="*/ 1603 h 1892"/>
                <a:gd name="T60" fmla="*/ 1693 w 3488"/>
                <a:gd name="T61" fmla="*/ 1555 h 1892"/>
                <a:gd name="T62" fmla="*/ 1774 w 3488"/>
                <a:gd name="T63" fmla="*/ 1374 h 1892"/>
                <a:gd name="T64" fmla="*/ 1774 w 3488"/>
                <a:gd name="T65" fmla="*/ 1374 h 1892"/>
                <a:gd name="T66" fmla="*/ 1946 w 3488"/>
                <a:gd name="T67" fmla="*/ 1406 h 1892"/>
                <a:gd name="T68" fmla="*/ 1788 w 3488"/>
                <a:gd name="T69" fmla="*/ 1615 h 1892"/>
                <a:gd name="T70" fmla="*/ 1763 w 3488"/>
                <a:gd name="T71" fmla="*/ 1089 h 1892"/>
                <a:gd name="T72" fmla="*/ 1763 w 3488"/>
                <a:gd name="T73" fmla="*/ 1229 h 1892"/>
                <a:gd name="T74" fmla="*/ 1531 w 3488"/>
                <a:gd name="T75" fmla="*/ 1220 h 1892"/>
                <a:gd name="T76" fmla="*/ 1294 w 3488"/>
                <a:gd name="T77" fmla="*/ 1094 h 1892"/>
                <a:gd name="T78" fmla="*/ 832 w 3488"/>
                <a:gd name="T79" fmla="*/ 667 h 1892"/>
                <a:gd name="T80" fmla="*/ 959 w 3488"/>
                <a:gd name="T81" fmla="*/ 302 h 1892"/>
                <a:gd name="T82" fmla="*/ 1383 w 3488"/>
                <a:gd name="T83" fmla="*/ 888 h 1892"/>
                <a:gd name="T84" fmla="*/ 1256 w 3488"/>
                <a:gd name="T85" fmla="*/ 1094 h 1892"/>
                <a:gd name="T86" fmla="*/ 2591 w 3488"/>
                <a:gd name="T87" fmla="*/ 1798 h 1892"/>
                <a:gd name="T88" fmla="*/ 656 w 3488"/>
                <a:gd name="T89" fmla="*/ 1801 h 1892"/>
                <a:gd name="T90" fmla="*/ 230 w 3488"/>
                <a:gd name="T91" fmla="*/ 1636 h 1892"/>
                <a:gd name="T92" fmla="*/ 1020 w 3488"/>
                <a:gd name="T93" fmla="*/ 1212 h 1892"/>
                <a:gd name="T94" fmla="*/ 974 w 3488"/>
                <a:gd name="T95" fmla="*/ 1233 h 1892"/>
                <a:gd name="T96" fmla="*/ 822 w 3488"/>
                <a:gd name="T97" fmla="*/ 1395 h 1892"/>
                <a:gd name="T98" fmla="*/ 324 w 3488"/>
                <a:gd name="T99" fmla="*/ 1672 h 1892"/>
                <a:gd name="T100" fmla="*/ 915 w 3488"/>
                <a:gd name="T101" fmla="*/ 1737 h 1892"/>
                <a:gd name="T102" fmla="*/ 1742 w 3488"/>
                <a:gd name="T103" fmla="*/ 1683 h 1892"/>
                <a:gd name="T104" fmla="*/ 2148 w 3488"/>
                <a:gd name="T105" fmla="*/ 1701 h 1892"/>
                <a:gd name="T106" fmla="*/ 2530 w 3488"/>
                <a:gd name="T107" fmla="*/ 1671 h 1892"/>
                <a:gd name="T108" fmla="*/ 2832 w 3488"/>
                <a:gd name="T109" fmla="*/ 1640 h 1892"/>
                <a:gd name="T110" fmla="*/ 2701 w 3488"/>
                <a:gd name="T111" fmla="*/ 1400 h 1892"/>
                <a:gd name="T112" fmla="*/ 2603 w 3488"/>
                <a:gd name="T113" fmla="*/ 1213 h 1892"/>
                <a:gd name="T114" fmla="*/ 3056 w 3488"/>
                <a:gd name="T115" fmla="*/ 1401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88" h="1892">
                  <a:moveTo>
                    <a:pt x="3463" y="1803"/>
                  </a:moveTo>
                  <a:cubicBezTo>
                    <a:pt x="3412" y="1737"/>
                    <a:pt x="3351" y="1679"/>
                    <a:pt x="3294" y="1619"/>
                  </a:cubicBezTo>
                  <a:cubicBezTo>
                    <a:pt x="3239" y="1562"/>
                    <a:pt x="3160" y="1449"/>
                    <a:pt x="3103" y="1394"/>
                  </a:cubicBezTo>
                  <a:cubicBezTo>
                    <a:pt x="3005" y="1297"/>
                    <a:pt x="2898" y="1200"/>
                    <a:pt x="2839" y="1073"/>
                  </a:cubicBezTo>
                  <a:cubicBezTo>
                    <a:pt x="2841" y="1073"/>
                    <a:pt x="2843" y="1073"/>
                    <a:pt x="2845" y="1073"/>
                  </a:cubicBezTo>
                  <a:cubicBezTo>
                    <a:pt x="2871" y="1071"/>
                    <a:pt x="2873" y="1032"/>
                    <a:pt x="2847" y="1032"/>
                  </a:cubicBezTo>
                  <a:cubicBezTo>
                    <a:pt x="2759" y="1033"/>
                    <a:pt x="2671" y="1036"/>
                    <a:pt x="2583" y="1039"/>
                  </a:cubicBezTo>
                  <a:cubicBezTo>
                    <a:pt x="2635" y="945"/>
                    <a:pt x="2679" y="848"/>
                    <a:pt x="2701" y="742"/>
                  </a:cubicBezTo>
                  <a:cubicBezTo>
                    <a:pt x="2724" y="631"/>
                    <a:pt x="2713" y="517"/>
                    <a:pt x="2680" y="410"/>
                  </a:cubicBezTo>
                  <a:cubicBezTo>
                    <a:pt x="2612" y="193"/>
                    <a:pt x="2425" y="42"/>
                    <a:pt x="2199" y="29"/>
                  </a:cubicBezTo>
                  <a:cubicBezTo>
                    <a:pt x="1967" y="14"/>
                    <a:pt x="1744" y="163"/>
                    <a:pt x="1656" y="376"/>
                  </a:cubicBezTo>
                  <a:cubicBezTo>
                    <a:pt x="1569" y="588"/>
                    <a:pt x="1639" y="818"/>
                    <a:pt x="1731" y="1016"/>
                  </a:cubicBezTo>
                  <a:cubicBezTo>
                    <a:pt x="1736" y="1027"/>
                    <a:pt x="1741" y="1039"/>
                    <a:pt x="1747" y="1050"/>
                  </a:cubicBezTo>
                  <a:cubicBezTo>
                    <a:pt x="1605" y="1050"/>
                    <a:pt x="1463" y="1051"/>
                    <a:pt x="1320" y="1054"/>
                  </a:cubicBezTo>
                  <a:cubicBezTo>
                    <a:pt x="1343" y="1021"/>
                    <a:pt x="1366" y="989"/>
                    <a:pt x="1384" y="954"/>
                  </a:cubicBezTo>
                  <a:cubicBezTo>
                    <a:pt x="1396" y="931"/>
                    <a:pt x="1408" y="909"/>
                    <a:pt x="1419" y="885"/>
                  </a:cubicBezTo>
                  <a:cubicBezTo>
                    <a:pt x="1428" y="882"/>
                    <a:pt x="1436" y="879"/>
                    <a:pt x="1444" y="876"/>
                  </a:cubicBezTo>
                  <a:cubicBezTo>
                    <a:pt x="1450" y="874"/>
                    <a:pt x="1446" y="865"/>
                    <a:pt x="1441" y="866"/>
                  </a:cubicBezTo>
                  <a:cubicBezTo>
                    <a:pt x="1436" y="868"/>
                    <a:pt x="1431" y="870"/>
                    <a:pt x="1426" y="871"/>
                  </a:cubicBezTo>
                  <a:cubicBezTo>
                    <a:pt x="1429" y="865"/>
                    <a:pt x="1432" y="859"/>
                    <a:pt x="1434" y="853"/>
                  </a:cubicBezTo>
                  <a:cubicBezTo>
                    <a:pt x="1441" y="850"/>
                    <a:pt x="1449" y="847"/>
                    <a:pt x="1456" y="844"/>
                  </a:cubicBezTo>
                  <a:cubicBezTo>
                    <a:pt x="1461" y="842"/>
                    <a:pt x="1457" y="835"/>
                    <a:pt x="1452" y="835"/>
                  </a:cubicBezTo>
                  <a:cubicBezTo>
                    <a:pt x="1449" y="836"/>
                    <a:pt x="1445" y="837"/>
                    <a:pt x="1441" y="838"/>
                  </a:cubicBezTo>
                  <a:cubicBezTo>
                    <a:pt x="1477" y="755"/>
                    <a:pt x="1503" y="668"/>
                    <a:pt x="1506" y="579"/>
                  </a:cubicBezTo>
                  <a:cubicBezTo>
                    <a:pt x="1511" y="450"/>
                    <a:pt x="1448" y="327"/>
                    <a:pt x="1330" y="260"/>
                  </a:cubicBezTo>
                  <a:cubicBezTo>
                    <a:pt x="1214" y="194"/>
                    <a:pt x="1061" y="196"/>
                    <a:pt x="952" y="272"/>
                  </a:cubicBezTo>
                  <a:cubicBezTo>
                    <a:pt x="826" y="361"/>
                    <a:pt x="766" y="530"/>
                    <a:pt x="779" y="678"/>
                  </a:cubicBezTo>
                  <a:cubicBezTo>
                    <a:pt x="770" y="687"/>
                    <a:pt x="760" y="697"/>
                    <a:pt x="753" y="708"/>
                  </a:cubicBezTo>
                  <a:cubicBezTo>
                    <a:pt x="752" y="710"/>
                    <a:pt x="755" y="712"/>
                    <a:pt x="757" y="711"/>
                  </a:cubicBezTo>
                  <a:cubicBezTo>
                    <a:pt x="765" y="704"/>
                    <a:pt x="773" y="696"/>
                    <a:pt x="780" y="688"/>
                  </a:cubicBezTo>
                  <a:cubicBezTo>
                    <a:pt x="781" y="696"/>
                    <a:pt x="782" y="703"/>
                    <a:pt x="783" y="710"/>
                  </a:cubicBezTo>
                  <a:cubicBezTo>
                    <a:pt x="775" y="717"/>
                    <a:pt x="763" y="729"/>
                    <a:pt x="768" y="737"/>
                  </a:cubicBezTo>
                  <a:cubicBezTo>
                    <a:pt x="769" y="739"/>
                    <a:pt x="773" y="739"/>
                    <a:pt x="773" y="736"/>
                  </a:cubicBezTo>
                  <a:cubicBezTo>
                    <a:pt x="773" y="730"/>
                    <a:pt x="778" y="724"/>
                    <a:pt x="785" y="718"/>
                  </a:cubicBezTo>
                  <a:cubicBezTo>
                    <a:pt x="786" y="725"/>
                    <a:pt x="787" y="732"/>
                    <a:pt x="789" y="739"/>
                  </a:cubicBezTo>
                  <a:cubicBezTo>
                    <a:pt x="814" y="844"/>
                    <a:pt x="874" y="939"/>
                    <a:pt x="933" y="1030"/>
                  </a:cubicBezTo>
                  <a:cubicBezTo>
                    <a:pt x="940" y="1041"/>
                    <a:pt x="946" y="1051"/>
                    <a:pt x="953" y="1061"/>
                  </a:cubicBezTo>
                  <a:cubicBezTo>
                    <a:pt x="947" y="1061"/>
                    <a:pt x="942" y="1061"/>
                    <a:pt x="937" y="1061"/>
                  </a:cubicBezTo>
                  <a:cubicBezTo>
                    <a:pt x="906" y="1024"/>
                    <a:pt x="887" y="978"/>
                    <a:pt x="864" y="936"/>
                  </a:cubicBezTo>
                  <a:cubicBezTo>
                    <a:pt x="851" y="912"/>
                    <a:pt x="837" y="889"/>
                    <a:pt x="827" y="864"/>
                  </a:cubicBezTo>
                  <a:cubicBezTo>
                    <a:pt x="821" y="850"/>
                    <a:pt x="815" y="835"/>
                    <a:pt x="802" y="826"/>
                  </a:cubicBezTo>
                  <a:cubicBezTo>
                    <a:pt x="800" y="824"/>
                    <a:pt x="796" y="828"/>
                    <a:pt x="799" y="831"/>
                  </a:cubicBezTo>
                  <a:cubicBezTo>
                    <a:pt x="813" y="844"/>
                    <a:pt x="818" y="864"/>
                    <a:pt x="824" y="882"/>
                  </a:cubicBezTo>
                  <a:cubicBezTo>
                    <a:pt x="835" y="910"/>
                    <a:pt x="853" y="936"/>
                    <a:pt x="866" y="962"/>
                  </a:cubicBezTo>
                  <a:cubicBezTo>
                    <a:pt x="884" y="996"/>
                    <a:pt x="900" y="1031"/>
                    <a:pt x="923" y="1061"/>
                  </a:cubicBezTo>
                  <a:cubicBezTo>
                    <a:pt x="850" y="1063"/>
                    <a:pt x="776" y="1064"/>
                    <a:pt x="703" y="1064"/>
                  </a:cubicBezTo>
                  <a:cubicBezTo>
                    <a:pt x="703" y="1062"/>
                    <a:pt x="704" y="1060"/>
                    <a:pt x="705" y="1058"/>
                  </a:cubicBezTo>
                  <a:cubicBezTo>
                    <a:pt x="707" y="1047"/>
                    <a:pt x="693" y="1043"/>
                    <a:pt x="688" y="1053"/>
                  </a:cubicBezTo>
                  <a:cubicBezTo>
                    <a:pt x="617" y="1214"/>
                    <a:pt x="487" y="1329"/>
                    <a:pt x="363" y="1448"/>
                  </a:cubicBezTo>
                  <a:cubicBezTo>
                    <a:pt x="305" y="1504"/>
                    <a:pt x="251" y="1563"/>
                    <a:pt x="193" y="1618"/>
                  </a:cubicBezTo>
                  <a:cubicBezTo>
                    <a:pt x="161" y="1648"/>
                    <a:pt x="129" y="1679"/>
                    <a:pt x="98" y="1710"/>
                  </a:cubicBezTo>
                  <a:cubicBezTo>
                    <a:pt x="79" y="1728"/>
                    <a:pt x="56" y="1748"/>
                    <a:pt x="40" y="1771"/>
                  </a:cubicBezTo>
                  <a:cubicBezTo>
                    <a:pt x="39" y="1770"/>
                    <a:pt x="37" y="1770"/>
                    <a:pt x="36" y="1772"/>
                  </a:cubicBezTo>
                  <a:cubicBezTo>
                    <a:pt x="28" y="1787"/>
                    <a:pt x="14" y="1799"/>
                    <a:pt x="5" y="1813"/>
                  </a:cubicBezTo>
                  <a:cubicBezTo>
                    <a:pt x="0" y="1815"/>
                    <a:pt x="1" y="1823"/>
                    <a:pt x="7" y="1824"/>
                  </a:cubicBezTo>
                  <a:cubicBezTo>
                    <a:pt x="203" y="1830"/>
                    <a:pt x="398" y="1834"/>
                    <a:pt x="594" y="1835"/>
                  </a:cubicBezTo>
                  <a:cubicBezTo>
                    <a:pt x="584" y="1847"/>
                    <a:pt x="573" y="1858"/>
                    <a:pt x="561" y="1869"/>
                  </a:cubicBezTo>
                  <a:cubicBezTo>
                    <a:pt x="553" y="1876"/>
                    <a:pt x="565" y="1888"/>
                    <a:pt x="573" y="1881"/>
                  </a:cubicBezTo>
                  <a:cubicBezTo>
                    <a:pt x="590" y="1867"/>
                    <a:pt x="605" y="1851"/>
                    <a:pt x="620" y="1835"/>
                  </a:cubicBezTo>
                  <a:cubicBezTo>
                    <a:pt x="633" y="1835"/>
                    <a:pt x="647" y="1835"/>
                    <a:pt x="660" y="1835"/>
                  </a:cubicBezTo>
                  <a:cubicBezTo>
                    <a:pt x="645" y="1850"/>
                    <a:pt x="631" y="1864"/>
                    <a:pt x="618" y="1880"/>
                  </a:cubicBezTo>
                  <a:cubicBezTo>
                    <a:pt x="614" y="1885"/>
                    <a:pt x="619" y="1892"/>
                    <a:pt x="625" y="1889"/>
                  </a:cubicBezTo>
                  <a:cubicBezTo>
                    <a:pt x="647" y="1879"/>
                    <a:pt x="664" y="1859"/>
                    <a:pt x="682" y="1843"/>
                  </a:cubicBezTo>
                  <a:cubicBezTo>
                    <a:pt x="684" y="1840"/>
                    <a:pt x="687" y="1838"/>
                    <a:pt x="690" y="1835"/>
                  </a:cubicBezTo>
                  <a:cubicBezTo>
                    <a:pt x="1033" y="1837"/>
                    <a:pt x="1376" y="1833"/>
                    <a:pt x="1720" y="1830"/>
                  </a:cubicBezTo>
                  <a:cubicBezTo>
                    <a:pt x="2004" y="1827"/>
                    <a:pt x="2288" y="1858"/>
                    <a:pt x="2572" y="1843"/>
                  </a:cubicBezTo>
                  <a:cubicBezTo>
                    <a:pt x="2858" y="1828"/>
                    <a:pt x="3171" y="1845"/>
                    <a:pt x="3458" y="1848"/>
                  </a:cubicBezTo>
                  <a:cubicBezTo>
                    <a:pt x="3485" y="1848"/>
                    <a:pt x="3488" y="1807"/>
                    <a:pt x="3463" y="1803"/>
                  </a:cubicBezTo>
                  <a:close/>
                  <a:moveTo>
                    <a:pt x="22" y="1813"/>
                  </a:moveTo>
                  <a:cubicBezTo>
                    <a:pt x="22" y="1813"/>
                    <a:pt x="22" y="1813"/>
                    <a:pt x="22" y="1813"/>
                  </a:cubicBezTo>
                  <a:cubicBezTo>
                    <a:pt x="22" y="1813"/>
                    <a:pt x="22" y="1813"/>
                    <a:pt x="22" y="1813"/>
                  </a:cubicBezTo>
                  <a:close/>
                  <a:moveTo>
                    <a:pt x="1742" y="302"/>
                  </a:moveTo>
                  <a:cubicBezTo>
                    <a:pt x="1889" y="77"/>
                    <a:pt x="2212" y="0"/>
                    <a:pt x="2438" y="151"/>
                  </a:cubicBezTo>
                  <a:cubicBezTo>
                    <a:pt x="2643" y="288"/>
                    <a:pt x="2706" y="569"/>
                    <a:pt x="2638" y="796"/>
                  </a:cubicBezTo>
                  <a:cubicBezTo>
                    <a:pt x="2613" y="882"/>
                    <a:pt x="2574" y="964"/>
                    <a:pt x="2527" y="1042"/>
                  </a:cubicBezTo>
                  <a:cubicBezTo>
                    <a:pt x="2518" y="1058"/>
                    <a:pt x="2508" y="1073"/>
                    <a:pt x="2497" y="1089"/>
                  </a:cubicBezTo>
                  <a:cubicBezTo>
                    <a:pt x="2466" y="1137"/>
                    <a:pt x="2433" y="1184"/>
                    <a:pt x="2398" y="1228"/>
                  </a:cubicBezTo>
                  <a:cubicBezTo>
                    <a:pt x="2300" y="1355"/>
                    <a:pt x="2192" y="1478"/>
                    <a:pt x="2124" y="1625"/>
                  </a:cubicBezTo>
                  <a:cubicBezTo>
                    <a:pt x="2087" y="1541"/>
                    <a:pt x="2026" y="1468"/>
                    <a:pt x="1979" y="1390"/>
                  </a:cubicBezTo>
                  <a:cubicBezTo>
                    <a:pt x="1920" y="1292"/>
                    <a:pt x="1862" y="1192"/>
                    <a:pt x="1810" y="1089"/>
                  </a:cubicBezTo>
                  <a:cubicBezTo>
                    <a:pt x="1810" y="1088"/>
                    <a:pt x="1809" y="1087"/>
                    <a:pt x="1808" y="1085"/>
                  </a:cubicBezTo>
                  <a:cubicBezTo>
                    <a:pt x="1821" y="1077"/>
                    <a:pt x="1834" y="1069"/>
                    <a:pt x="1846" y="1059"/>
                  </a:cubicBezTo>
                  <a:cubicBezTo>
                    <a:pt x="1849" y="1056"/>
                    <a:pt x="1849" y="1053"/>
                    <a:pt x="1847" y="1050"/>
                  </a:cubicBezTo>
                  <a:cubicBezTo>
                    <a:pt x="1846" y="1047"/>
                    <a:pt x="1842" y="1045"/>
                    <a:pt x="1838" y="1047"/>
                  </a:cubicBezTo>
                  <a:cubicBezTo>
                    <a:pt x="1836" y="1048"/>
                    <a:pt x="1835" y="1049"/>
                    <a:pt x="1833" y="1050"/>
                  </a:cubicBezTo>
                  <a:cubicBezTo>
                    <a:pt x="1823" y="1057"/>
                    <a:pt x="1812" y="1064"/>
                    <a:pt x="1801" y="1071"/>
                  </a:cubicBezTo>
                  <a:cubicBezTo>
                    <a:pt x="1799" y="1066"/>
                    <a:pt x="1796" y="1061"/>
                    <a:pt x="1793" y="1056"/>
                  </a:cubicBezTo>
                  <a:cubicBezTo>
                    <a:pt x="1796" y="1054"/>
                    <a:pt x="1799" y="1052"/>
                    <a:pt x="1801" y="1050"/>
                  </a:cubicBezTo>
                  <a:cubicBezTo>
                    <a:pt x="1816" y="1040"/>
                    <a:pt x="1830" y="1030"/>
                    <a:pt x="1846" y="1020"/>
                  </a:cubicBezTo>
                  <a:cubicBezTo>
                    <a:pt x="1853" y="1016"/>
                    <a:pt x="1847" y="1006"/>
                    <a:pt x="1840" y="1009"/>
                  </a:cubicBezTo>
                  <a:cubicBezTo>
                    <a:pt x="1821" y="1016"/>
                    <a:pt x="1803" y="1028"/>
                    <a:pt x="1786" y="1041"/>
                  </a:cubicBezTo>
                  <a:cubicBezTo>
                    <a:pt x="1780" y="1028"/>
                    <a:pt x="1773" y="1014"/>
                    <a:pt x="1767" y="1000"/>
                  </a:cubicBezTo>
                  <a:cubicBezTo>
                    <a:pt x="1664" y="780"/>
                    <a:pt x="1600" y="521"/>
                    <a:pt x="1742" y="302"/>
                  </a:cubicBezTo>
                  <a:close/>
                  <a:moveTo>
                    <a:pt x="2332" y="1389"/>
                  </a:moveTo>
                  <a:cubicBezTo>
                    <a:pt x="2355" y="1360"/>
                    <a:pt x="2378" y="1330"/>
                    <a:pt x="2401" y="1301"/>
                  </a:cubicBezTo>
                  <a:cubicBezTo>
                    <a:pt x="2411" y="1328"/>
                    <a:pt x="2415" y="1357"/>
                    <a:pt x="2420" y="1385"/>
                  </a:cubicBezTo>
                  <a:cubicBezTo>
                    <a:pt x="2391" y="1386"/>
                    <a:pt x="2361" y="1388"/>
                    <a:pt x="2332" y="1389"/>
                  </a:cubicBezTo>
                  <a:close/>
                  <a:moveTo>
                    <a:pt x="2425" y="1406"/>
                  </a:moveTo>
                  <a:cubicBezTo>
                    <a:pt x="2433" y="1439"/>
                    <a:pt x="2447" y="1470"/>
                    <a:pt x="2458" y="1501"/>
                  </a:cubicBezTo>
                  <a:cubicBezTo>
                    <a:pt x="2461" y="1511"/>
                    <a:pt x="2464" y="1521"/>
                    <a:pt x="2467" y="1532"/>
                  </a:cubicBezTo>
                  <a:cubicBezTo>
                    <a:pt x="2401" y="1532"/>
                    <a:pt x="2335" y="1532"/>
                    <a:pt x="2270" y="1535"/>
                  </a:cubicBezTo>
                  <a:cubicBezTo>
                    <a:pt x="2297" y="1492"/>
                    <a:pt x="2324" y="1448"/>
                    <a:pt x="2352" y="1406"/>
                  </a:cubicBezTo>
                  <a:cubicBezTo>
                    <a:pt x="2377" y="1407"/>
                    <a:pt x="2401" y="1407"/>
                    <a:pt x="2425" y="1406"/>
                  </a:cubicBezTo>
                  <a:close/>
                  <a:moveTo>
                    <a:pt x="2341" y="1406"/>
                  </a:moveTo>
                  <a:cubicBezTo>
                    <a:pt x="2310" y="1448"/>
                    <a:pt x="2281" y="1492"/>
                    <a:pt x="2252" y="1536"/>
                  </a:cubicBezTo>
                  <a:cubicBezTo>
                    <a:pt x="2244" y="1537"/>
                    <a:pt x="2235" y="1537"/>
                    <a:pt x="2226" y="1538"/>
                  </a:cubicBezTo>
                  <a:cubicBezTo>
                    <a:pt x="2255" y="1492"/>
                    <a:pt x="2287" y="1448"/>
                    <a:pt x="2320" y="1405"/>
                  </a:cubicBezTo>
                  <a:cubicBezTo>
                    <a:pt x="2327" y="1405"/>
                    <a:pt x="2334" y="1405"/>
                    <a:pt x="2341" y="1406"/>
                  </a:cubicBezTo>
                  <a:close/>
                  <a:moveTo>
                    <a:pt x="2242" y="1552"/>
                  </a:moveTo>
                  <a:cubicBezTo>
                    <a:pt x="2216" y="1591"/>
                    <a:pt x="2187" y="1630"/>
                    <a:pt x="2164" y="1671"/>
                  </a:cubicBezTo>
                  <a:cubicBezTo>
                    <a:pt x="2161" y="1671"/>
                    <a:pt x="2158" y="1671"/>
                    <a:pt x="2155" y="1671"/>
                  </a:cubicBezTo>
                  <a:cubicBezTo>
                    <a:pt x="2157" y="1669"/>
                    <a:pt x="2158" y="1667"/>
                    <a:pt x="2159" y="1665"/>
                  </a:cubicBezTo>
                  <a:cubicBezTo>
                    <a:pt x="2176" y="1625"/>
                    <a:pt x="2197" y="1587"/>
                    <a:pt x="2219" y="1550"/>
                  </a:cubicBezTo>
                  <a:cubicBezTo>
                    <a:pt x="2227" y="1551"/>
                    <a:pt x="2234" y="1551"/>
                    <a:pt x="2242" y="1552"/>
                  </a:cubicBezTo>
                  <a:close/>
                  <a:moveTo>
                    <a:pt x="2250" y="1567"/>
                  </a:moveTo>
                  <a:cubicBezTo>
                    <a:pt x="2253" y="1562"/>
                    <a:pt x="2256" y="1557"/>
                    <a:pt x="2259" y="1553"/>
                  </a:cubicBezTo>
                  <a:cubicBezTo>
                    <a:pt x="2330" y="1556"/>
                    <a:pt x="2402" y="1556"/>
                    <a:pt x="2474" y="1555"/>
                  </a:cubicBezTo>
                  <a:cubicBezTo>
                    <a:pt x="2477" y="1568"/>
                    <a:pt x="2481" y="1582"/>
                    <a:pt x="2485" y="1594"/>
                  </a:cubicBezTo>
                  <a:cubicBezTo>
                    <a:pt x="2492" y="1613"/>
                    <a:pt x="2499" y="1631"/>
                    <a:pt x="2506" y="1649"/>
                  </a:cubicBezTo>
                  <a:cubicBezTo>
                    <a:pt x="2492" y="1650"/>
                    <a:pt x="2478" y="1651"/>
                    <a:pt x="2464" y="1652"/>
                  </a:cubicBezTo>
                  <a:cubicBezTo>
                    <a:pt x="2370" y="1660"/>
                    <a:pt x="2277" y="1669"/>
                    <a:pt x="2183" y="1671"/>
                  </a:cubicBezTo>
                  <a:cubicBezTo>
                    <a:pt x="2204" y="1635"/>
                    <a:pt x="2228" y="1602"/>
                    <a:pt x="2250" y="1567"/>
                  </a:cubicBezTo>
                  <a:close/>
                  <a:moveTo>
                    <a:pt x="2496" y="1555"/>
                  </a:moveTo>
                  <a:cubicBezTo>
                    <a:pt x="2532" y="1555"/>
                    <a:pt x="2568" y="1554"/>
                    <a:pt x="2604" y="1554"/>
                  </a:cubicBezTo>
                  <a:cubicBezTo>
                    <a:pt x="2657" y="1554"/>
                    <a:pt x="2709" y="1554"/>
                    <a:pt x="2761" y="1554"/>
                  </a:cubicBezTo>
                  <a:cubicBezTo>
                    <a:pt x="2766" y="1562"/>
                    <a:pt x="2770" y="1571"/>
                    <a:pt x="2775" y="1579"/>
                  </a:cubicBezTo>
                  <a:cubicBezTo>
                    <a:pt x="2787" y="1598"/>
                    <a:pt x="2797" y="1620"/>
                    <a:pt x="2808" y="1640"/>
                  </a:cubicBezTo>
                  <a:cubicBezTo>
                    <a:pt x="2713" y="1641"/>
                    <a:pt x="2619" y="1643"/>
                    <a:pt x="2525" y="1648"/>
                  </a:cubicBezTo>
                  <a:cubicBezTo>
                    <a:pt x="2521" y="1633"/>
                    <a:pt x="2515" y="1619"/>
                    <a:pt x="2510" y="1604"/>
                  </a:cubicBezTo>
                  <a:cubicBezTo>
                    <a:pt x="2504" y="1588"/>
                    <a:pt x="2500" y="1572"/>
                    <a:pt x="2496" y="1555"/>
                  </a:cubicBezTo>
                  <a:close/>
                  <a:moveTo>
                    <a:pt x="2605" y="1531"/>
                  </a:moveTo>
                  <a:cubicBezTo>
                    <a:pt x="2567" y="1532"/>
                    <a:pt x="2528" y="1532"/>
                    <a:pt x="2490" y="1532"/>
                  </a:cubicBezTo>
                  <a:cubicBezTo>
                    <a:pt x="2487" y="1520"/>
                    <a:pt x="2483" y="1507"/>
                    <a:pt x="2479" y="1496"/>
                  </a:cubicBezTo>
                  <a:cubicBezTo>
                    <a:pt x="2470" y="1466"/>
                    <a:pt x="2458" y="1436"/>
                    <a:pt x="2449" y="1406"/>
                  </a:cubicBezTo>
                  <a:cubicBezTo>
                    <a:pt x="2507" y="1405"/>
                    <a:pt x="2566" y="1403"/>
                    <a:pt x="2624" y="1403"/>
                  </a:cubicBezTo>
                  <a:cubicBezTo>
                    <a:pt x="2642" y="1403"/>
                    <a:pt x="2661" y="1402"/>
                    <a:pt x="2680" y="1401"/>
                  </a:cubicBezTo>
                  <a:cubicBezTo>
                    <a:pt x="2686" y="1412"/>
                    <a:pt x="2692" y="1423"/>
                    <a:pt x="2698" y="1434"/>
                  </a:cubicBezTo>
                  <a:cubicBezTo>
                    <a:pt x="2715" y="1466"/>
                    <a:pt x="2731" y="1498"/>
                    <a:pt x="2748" y="1530"/>
                  </a:cubicBezTo>
                  <a:cubicBezTo>
                    <a:pt x="2700" y="1531"/>
                    <a:pt x="2653" y="1531"/>
                    <a:pt x="2605" y="1531"/>
                  </a:cubicBezTo>
                  <a:close/>
                  <a:moveTo>
                    <a:pt x="2642" y="1380"/>
                  </a:moveTo>
                  <a:cubicBezTo>
                    <a:pt x="2576" y="1380"/>
                    <a:pt x="2509" y="1382"/>
                    <a:pt x="2443" y="1384"/>
                  </a:cubicBezTo>
                  <a:cubicBezTo>
                    <a:pt x="2435" y="1349"/>
                    <a:pt x="2431" y="1314"/>
                    <a:pt x="2418" y="1280"/>
                  </a:cubicBezTo>
                  <a:cubicBezTo>
                    <a:pt x="2431" y="1263"/>
                    <a:pt x="2444" y="1247"/>
                    <a:pt x="2457" y="1230"/>
                  </a:cubicBezTo>
                  <a:cubicBezTo>
                    <a:pt x="2503" y="1240"/>
                    <a:pt x="2552" y="1242"/>
                    <a:pt x="2601" y="1240"/>
                  </a:cubicBezTo>
                  <a:cubicBezTo>
                    <a:pt x="2620" y="1288"/>
                    <a:pt x="2644" y="1334"/>
                    <a:pt x="2668" y="1379"/>
                  </a:cubicBezTo>
                  <a:cubicBezTo>
                    <a:pt x="2660" y="1379"/>
                    <a:pt x="2651" y="1380"/>
                    <a:pt x="2642" y="1380"/>
                  </a:cubicBezTo>
                  <a:close/>
                  <a:moveTo>
                    <a:pt x="1474" y="1495"/>
                  </a:moveTo>
                  <a:cubicBezTo>
                    <a:pt x="1484" y="1463"/>
                    <a:pt x="1495" y="1432"/>
                    <a:pt x="1506" y="1401"/>
                  </a:cubicBezTo>
                  <a:cubicBezTo>
                    <a:pt x="1544" y="1401"/>
                    <a:pt x="1581" y="1401"/>
                    <a:pt x="1619" y="1400"/>
                  </a:cubicBezTo>
                  <a:cubicBezTo>
                    <a:pt x="1664" y="1400"/>
                    <a:pt x="1709" y="1399"/>
                    <a:pt x="1754" y="1400"/>
                  </a:cubicBezTo>
                  <a:cubicBezTo>
                    <a:pt x="1755" y="1417"/>
                    <a:pt x="1756" y="1434"/>
                    <a:pt x="1757" y="1451"/>
                  </a:cubicBezTo>
                  <a:cubicBezTo>
                    <a:pt x="1759" y="1478"/>
                    <a:pt x="1760" y="1505"/>
                    <a:pt x="1762" y="1532"/>
                  </a:cubicBezTo>
                  <a:cubicBezTo>
                    <a:pt x="1751" y="1532"/>
                    <a:pt x="1740" y="1532"/>
                    <a:pt x="1729" y="1532"/>
                  </a:cubicBezTo>
                  <a:cubicBezTo>
                    <a:pt x="1641" y="1529"/>
                    <a:pt x="1552" y="1528"/>
                    <a:pt x="1463" y="1527"/>
                  </a:cubicBezTo>
                  <a:cubicBezTo>
                    <a:pt x="1467" y="1516"/>
                    <a:pt x="1470" y="1506"/>
                    <a:pt x="1474" y="1495"/>
                  </a:cubicBezTo>
                  <a:close/>
                  <a:moveTo>
                    <a:pt x="1441" y="1527"/>
                  </a:moveTo>
                  <a:cubicBezTo>
                    <a:pt x="1400" y="1527"/>
                    <a:pt x="1358" y="1526"/>
                    <a:pt x="1317" y="1526"/>
                  </a:cubicBezTo>
                  <a:cubicBezTo>
                    <a:pt x="1247" y="1526"/>
                    <a:pt x="1177" y="1525"/>
                    <a:pt x="1107" y="1523"/>
                  </a:cubicBezTo>
                  <a:cubicBezTo>
                    <a:pt x="1121" y="1506"/>
                    <a:pt x="1135" y="1488"/>
                    <a:pt x="1148" y="1471"/>
                  </a:cubicBezTo>
                  <a:cubicBezTo>
                    <a:pt x="1168" y="1447"/>
                    <a:pt x="1188" y="1423"/>
                    <a:pt x="1208" y="1398"/>
                  </a:cubicBezTo>
                  <a:cubicBezTo>
                    <a:pt x="1235" y="1399"/>
                    <a:pt x="1262" y="1399"/>
                    <a:pt x="1289" y="1399"/>
                  </a:cubicBezTo>
                  <a:cubicBezTo>
                    <a:pt x="1353" y="1400"/>
                    <a:pt x="1417" y="1400"/>
                    <a:pt x="1480" y="1401"/>
                  </a:cubicBezTo>
                  <a:cubicBezTo>
                    <a:pt x="1476" y="1414"/>
                    <a:pt x="1471" y="1427"/>
                    <a:pt x="1467" y="1440"/>
                  </a:cubicBezTo>
                  <a:cubicBezTo>
                    <a:pt x="1458" y="1469"/>
                    <a:pt x="1449" y="1498"/>
                    <a:pt x="1441" y="1527"/>
                  </a:cubicBezTo>
                  <a:close/>
                  <a:moveTo>
                    <a:pt x="1653" y="1375"/>
                  </a:moveTo>
                  <a:cubicBezTo>
                    <a:pt x="1607" y="1375"/>
                    <a:pt x="1561" y="1375"/>
                    <a:pt x="1515" y="1375"/>
                  </a:cubicBezTo>
                  <a:cubicBezTo>
                    <a:pt x="1521" y="1358"/>
                    <a:pt x="1526" y="1341"/>
                    <a:pt x="1531" y="1324"/>
                  </a:cubicBezTo>
                  <a:cubicBezTo>
                    <a:pt x="1538" y="1300"/>
                    <a:pt x="1544" y="1276"/>
                    <a:pt x="1549" y="1252"/>
                  </a:cubicBezTo>
                  <a:cubicBezTo>
                    <a:pt x="1614" y="1253"/>
                    <a:pt x="1679" y="1254"/>
                    <a:pt x="1743" y="1255"/>
                  </a:cubicBezTo>
                  <a:cubicBezTo>
                    <a:pt x="1747" y="1294"/>
                    <a:pt x="1750" y="1334"/>
                    <a:pt x="1752" y="1374"/>
                  </a:cubicBezTo>
                  <a:cubicBezTo>
                    <a:pt x="1719" y="1374"/>
                    <a:pt x="1686" y="1374"/>
                    <a:pt x="1653" y="1375"/>
                  </a:cubicBezTo>
                  <a:close/>
                  <a:moveTo>
                    <a:pt x="1515" y="1287"/>
                  </a:moveTo>
                  <a:cubicBezTo>
                    <a:pt x="1508" y="1317"/>
                    <a:pt x="1498" y="1346"/>
                    <a:pt x="1489" y="1375"/>
                  </a:cubicBezTo>
                  <a:cubicBezTo>
                    <a:pt x="1434" y="1375"/>
                    <a:pt x="1379" y="1375"/>
                    <a:pt x="1325" y="1374"/>
                  </a:cubicBezTo>
                  <a:cubicBezTo>
                    <a:pt x="1293" y="1374"/>
                    <a:pt x="1261" y="1374"/>
                    <a:pt x="1229" y="1374"/>
                  </a:cubicBezTo>
                  <a:cubicBezTo>
                    <a:pt x="1264" y="1332"/>
                    <a:pt x="1298" y="1289"/>
                    <a:pt x="1331" y="1246"/>
                  </a:cubicBezTo>
                  <a:cubicBezTo>
                    <a:pt x="1395" y="1249"/>
                    <a:pt x="1459" y="1251"/>
                    <a:pt x="1523" y="1252"/>
                  </a:cubicBezTo>
                  <a:cubicBezTo>
                    <a:pt x="1520" y="1263"/>
                    <a:pt x="1517" y="1275"/>
                    <a:pt x="1515" y="1287"/>
                  </a:cubicBezTo>
                  <a:close/>
                  <a:moveTo>
                    <a:pt x="1200" y="1374"/>
                  </a:moveTo>
                  <a:cubicBezTo>
                    <a:pt x="1130" y="1373"/>
                    <a:pt x="1060" y="1373"/>
                    <a:pt x="991" y="1373"/>
                  </a:cubicBezTo>
                  <a:cubicBezTo>
                    <a:pt x="950" y="1374"/>
                    <a:pt x="910" y="1374"/>
                    <a:pt x="870" y="1374"/>
                  </a:cubicBezTo>
                  <a:cubicBezTo>
                    <a:pt x="881" y="1361"/>
                    <a:pt x="893" y="1348"/>
                    <a:pt x="906" y="1336"/>
                  </a:cubicBezTo>
                  <a:cubicBezTo>
                    <a:pt x="939" y="1302"/>
                    <a:pt x="974" y="1270"/>
                    <a:pt x="1003" y="1234"/>
                  </a:cubicBezTo>
                  <a:cubicBezTo>
                    <a:pt x="1023" y="1234"/>
                    <a:pt x="1042" y="1234"/>
                    <a:pt x="1061" y="1234"/>
                  </a:cubicBezTo>
                  <a:cubicBezTo>
                    <a:pt x="1063" y="1234"/>
                    <a:pt x="1065" y="1234"/>
                    <a:pt x="1066" y="1233"/>
                  </a:cubicBezTo>
                  <a:cubicBezTo>
                    <a:pt x="1084" y="1256"/>
                    <a:pt x="1110" y="1277"/>
                    <a:pt x="1121" y="1303"/>
                  </a:cubicBezTo>
                  <a:cubicBezTo>
                    <a:pt x="1122" y="1306"/>
                    <a:pt x="1126" y="1307"/>
                    <a:pt x="1129" y="1306"/>
                  </a:cubicBezTo>
                  <a:cubicBezTo>
                    <a:pt x="1133" y="1307"/>
                    <a:pt x="1138" y="1306"/>
                    <a:pt x="1142" y="1302"/>
                  </a:cubicBezTo>
                  <a:cubicBezTo>
                    <a:pt x="1161" y="1280"/>
                    <a:pt x="1180" y="1259"/>
                    <a:pt x="1198" y="1237"/>
                  </a:cubicBezTo>
                  <a:cubicBezTo>
                    <a:pt x="1233" y="1240"/>
                    <a:pt x="1268" y="1242"/>
                    <a:pt x="1303" y="1244"/>
                  </a:cubicBezTo>
                  <a:cubicBezTo>
                    <a:pt x="1270" y="1288"/>
                    <a:pt x="1235" y="1331"/>
                    <a:pt x="1200" y="1374"/>
                  </a:cubicBezTo>
                  <a:close/>
                  <a:moveTo>
                    <a:pt x="955" y="1397"/>
                  </a:moveTo>
                  <a:cubicBezTo>
                    <a:pt x="1030" y="1397"/>
                    <a:pt x="1105" y="1397"/>
                    <a:pt x="1180" y="1398"/>
                  </a:cubicBezTo>
                  <a:cubicBezTo>
                    <a:pt x="1164" y="1418"/>
                    <a:pt x="1148" y="1438"/>
                    <a:pt x="1132" y="1458"/>
                  </a:cubicBezTo>
                  <a:cubicBezTo>
                    <a:pt x="1115" y="1479"/>
                    <a:pt x="1099" y="1501"/>
                    <a:pt x="1082" y="1522"/>
                  </a:cubicBezTo>
                  <a:cubicBezTo>
                    <a:pt x="972" y="1519"/>
                    <a:pt x="861" y="1515"/>
                    <a:pt x="751" y="1514"/>
                  </a:cubicBezTo>
                  <a:cubicBezTo>
                    <a:pt x="762" y="1501"/>
                    <a:pt x="773" y="1488"/>
                    <a:pt x="784" y="1475"/>
                  </a:cubicBezTo>
                  <a:cubicBezTo>
                    <a:pt x="807" y="1449"/>
                    <a:pt x="829" y="1421"/>
                    <a:pt x="852" y="1395"/>
                  </a:cubicBezTo>
                  <a:cubicBezTo>
                    <a:pt x="886" y="1395"/>
                    <a:pt x="921" y="1396"/>
                    <a:pt x="955" y="1397"/>
                  </a:cubicBezTo>
                  <a:close/>
                  <a:moveTo>
                    <a:pt x="1061" y="1548"/>
                  </a:moveTo>
                  <a:cubicBezTo>
                    <a:pt x="1045" y="1568"/>
                    <a:pt x="1028" y="1588"/>
                    <a:pt x="1011" y="1607"/>
                  </a:cubicBezTo>
                  <a:cubicBezTo>
                    <a:pt x="992" y="1628"/>
                    <a:pt x="973" y="1649"/>
                    <a:pt x="956" y="1672"/>
                  </a:cubicBezTo>
                  <a:cubicBezTo>
                    <a:pt x="841" y="1670"/>
                    <a:pt x="727" y="1667"/>
                    <a:pt x="613" y="1667"/>
                  </a:cubicBezTo>
                  <a:cubicBezTo>
                    <a:pt x="653" y="1625"/>
                    <a:pt x="692" y="1582"/>
                    <a:pt x="730" y="1538"/>
                  </a:cubicBezTo>
                  <a:cubicBezTo>
                    <a:pt x="840" y="1542"/>
                    <a:pt x="951" y="1546"/>
                    <a:pt x="1061" y="1548"/>
                  </a:cubicBezTo>
                  <a:close/>
                  <a:moveTo>
                    <a:pt x="1033" y="1609"/>
                  </a:moveTo>
                  <a:cubicBezTo>
                    <a:pt x="1051" y="1589"/>
                    <a:pt x="1069" y="1569"/>
                    <a:pt x="1086" y="1548"/>
                  </a:cubicBezTo>
                  <a:cubicBezTo>
                    <a:pt x="1157" y="1549"/>
                    <a:pt x="1228" y="1550"/>
                    <a:pt x="1299" y="1550"/>
                  </a:cubicBezTo>
                  <a:cubicBezTo>
                    <a:pt x="1344" y="1550"/>
                    <a:pt x="1389" y="1550"/>
                    <a:pt x="1433" y="1551"/>
                  </a:cubicBezTo>
                  <a:cubicBezTo>
                    <a:pt x="1428" y="1568"/>
                    <a:pt x="1423" y="1586"/>
                    <a:pt x="1418" y="1603"/>
                  </a:cubicBezTo>
                  <a:cubicBezTo>
                    <a:pt x="1411" y="1625"/>
                    <a:pt x="1406" y="1647"/>
                    <a:pt x="1399" y="1668"/>
                  </a:cubicBezTo>
                  <a:cubicBezTo>
                    <a:pt x="1282" y="1671"/>
                    <a:pt x="1164" y="1673"/>
                    <a:pt x="1047" y="1672"/>
                  </a:cubicBezTo>
                  <a:cubicBezTo>
                    <a:pt x="1022" y="1672"/>
                    <a:pt x="998" y="1672"/>
                    <a:pt x="973" y="1672"/>
                  </a:cubicBezTo>
                  <a:cubicBezTo>
                    <a:pt x="992" y="1650"/>
                    <a:pt x="1013" y="1630"/>
                    <a:pt x="1033" y="1609"/>
                  </a:cubicBezTo>
                  <a:close/>
                  <a:moveTo>
                    <a:pt x="1422" y="1652"/>
                  </a:moveTo>
                  <a:cubicBezTo>
                    <a:pt x="1433" y="1618"/>
                    <a:pt x="1444" y="1585"/>
                    <a:pt x="1455" y="1551"/>
                  </a:cubicBezTo>
                  <a:cubicBezTo>
                    <a:pt x="1534" y="1552"/>
                    <a:pt x="1614" y="1553"/>
                    <a:pt x="1693" y="1555"/>
                  </a:cubicBezTo>
                  <a:cubicBezTo>
                    <a:pt x="1716" y="1555"/>
                    <a:pt x="1740" y="1555"/>
                    <a:pt x="1764" y="1554"/>
                  </a:cubicBezTo>
                  <a:cubicBezTo>
                    <a:pt x="1764" y="1565"/>
                    <a:pt x="1765" y="1577"/>
                    <a:pt x="1766" y="1588"/>
                  </a:cubicBezTo>
                  <a:cubicBezTo>
                    <a:pt x="1769" y="1612"/>
                    <a:pt x="1773" y="1636"/>
                    <a:pt x="1776" y="1660"/>
                  </a:cubicBezTo>
                  <a:cubicBezTo>
                    <a:pt x="1770" y="1660"/>
                    <a:pt x="1765" y="1660"/>
                    <a:pt x="1760" y="1660"/>
                  </a:cubicBezTo>
                  <a:cubicBezTo>
                    <a:pt x="1646" y="1661"/>
                    <a:pt x="1531" y="1665"/>
                    <a:pt x="1417" y="1667"/>
                  </a:cubicBezTo>
                  <a:cubicBezTo>
                    <a:pt x="1419" y="1662"/>
                    <a:pt x="1420" y="1657"/>
                    <a:pt x="1422" y="1652"/>
                  </a:cubicBezTo>
                  <a:close/>
                  <a:moveTo>
                    <a:pt x="1774" y="1374"/>
                  </a:moveTo>
                  <a:cubicBezTo>
                    <a:pt x="1772" y="1334"/>
                    <a:pt x="1769" y="1295"/>
                    <a:pt x="1765" y="1255"/>
                  </a:cubicBezTo>
                  <a:cubicBezTo>
                    <a:pt x="1794" y="1255"/>
                    <a:pt x="1823" y="1256"/>
                    <a:pt x="1851" y="1257"/>
                  </a:cubicBezTo>
                  <a:cubicBezTo>
                    <a:pt x="1854" y="1257"/>
                    <a:pt x="1856" y="1256"/>
                    <a:pt x="1857" y="1256"/>
                  </a:cubicBezTo>
                  <a:cubicBezTo>
                    <a:pt x="1880" y="1293"/>
                    <a:pt x="1902" y="1331"/>
                    <a:pt x="1925" y="1368"/>
                  </a:cubicBezTo>
                  <a:cubicBezTo>
                    <a:pt x="1927" y="1372"/>
                    <a:pt x="1929" y="1375"/>
                    <a:pt x="1931" y="1378"/>
                  </a:cubicBezTo>
                  <a:cubicBezTo>
                    <a:pt x="1895" y="1374"/>
                    <a:pt x="1859" y="1376"/>
                    <a:pt x="1823" y="1375"/>
                  </a:cubicBezTo>
                  <a:cubicBezTo>
                    <a:pt x="1806" y="1375"/>
                    <a:pt x="1790" y="1374"/>
                    <a:pt x="1774" y="1374"/>
                  </a:cubicBezTo>
                  <a:close/>
                  <a:moveTo>
                    <a:pt x="1946" y="1406"/>
                  </a:moveTo>
                  <a:cubicBezTo>
                    <a:pt x="1947" y="1407"/>
                    <a:pt x="1948" y="1407"/>
                    <a:pt x="1949" y="1407"/>
                  </a:cubicBezTo>
                  <a:cubicBezTo>
                    <a:pt x="1979" y="1450"/>
                    <a:pt x="2011" y="1492"/>
                    <a:pt x="2041" y="1536"/>
                  </a:cubicBezTo>
                  <a:cubicBezTo>
                    <a:pt x="1956" y="1517"/>
                    <a:pt x="1869" y="1529"/>
                    <a:pt x="1782" y="1532"/>
                  </a:cubicBezTo>
                  <a:cubicBezTo>
                    <a:pt x="1781" y="1505"/>
                    <a:pt x="1781" y="1478"/>
                    <a:pt x="1779" y="1451"/>
                  </a:cubicBezTo>
                  <a:cubicBezTo>
                    <a:pt x="1778" y="1434"/>
                    <a:pt x="1777" y="1417"/>
                    <a:pt x="1776" y="1400"/>
                  </a:cubicBezTo>
                  <a:cubicBezTo>
                    <a:pt x="1831" y="1400"/>
                    <a:pt x="1891" y="1395"/>
                    <a:pt x="1946" y="1406"/>
                  </a:cubicBezTo>
                  <a:close/>
                  <a:moveTo>
                    <a:pt x="2035" y="1559"/>
                  </a:moveTo>
                  <a:cubicBezTo>
                    <a:pt x="2043" y="1561"/>
                    <a:pt x="2049" y="1555"/>
                    <a:pt x="2050" y="1549"/>
                  </a:cubicBezTo>
                  <a:cubicBezTo>
                    <a:pt x="2073" y="1583"/>
                    <a:pt x="2095" y="1619"/>
                    <a:pt x="2112" y="1656"/>
                  </a:cubicBezTo>
                  <a:cubicBezTo>
                    <a:pt x="2112" y="1660"/>
                    <a:pt x="2117" y="1666"/>
                    <a:pt x="2121" y="1671"/>
                  </a:cubicBezTo>
                  <a:cubicBezTo>
                    <a:pt x="2117" y="1671"/>
                    <a:pt x="2113" y="1671"/>
                    <a:pt x="2109" y="1671"/>
                  </a:cubicBezTo>
                  <a:cubicBezTo>
                    <a:pt x="2003" y="1668"/>
                    <a:pt x="1898" y="1660"/>
                    <a:pt x="1792" y="1660"/>
                  </a:cubicBezTo>
                  <a:cubicBezTo>
                    <a:pt x="1792" y="1645"/>
                    <a:pt x="1790" y="1630"/>
                    <a:pt x="1788" y="1615"/>
                  </a:cubicBezTo>
                  <a:cubicBezTo>
                    <a:pt x="1786" y="1595"/>
                    <a:pt x="1785" y="1574"/>
                    <a:pt x="1783" y="1553"/>
                  </a:cubicBezTo>
                  <a:cubicBezTo>
                    <a:pt x="1868" y="1549"/>
                    <a:pt x="1954" y="1541"/>
                    <a:pt x="2035" y="1559"/>
                  </a:cubicBezTo>
                  <a:close/>
                  <a:moveTo>
                    <a:pt x="1733" y="1089"/>
                  </a:moveTo>
                  <a:cubicBezTo>
                    <a:pt x="1727" y="1095"/>
                    <a:pt x="1721" y="1100"/>
                    <a:pt x="1716" y="1105"/>
                  </a:cubicBezTo>
                  <a:cubicBezTo>
                    <a:pt x="1712" y="1109"/>
                    <a:pt x="1718" y="1115"/>
                    <a:pt x="1722" y="1111"/>
                  </a:cubicBezTo>
                  <a:cubicBezTo>
                    <a:pt x="1731" y="1104"/>
                    <a:pt x="1740" y="1096"/>
                    <a:pt x="1750" y="1089"/>
                  </a:cubicBezTo>
                  <a:cubicBezTo>
                    <a:pt x="1754" y="1089"/>
                    <a:pt x="1758" y="1089"/>
                    <a:pt x="1763" y="1089"/>
                  </a:cubicBezTo>
                  <a:cubicBezTo>
                    <a:pt x="1764" y="1089"/>
                    <a:pt x="1765" y="1089"/>
                    <a:pt x="1766" y="1089"/>
                  </a:cubicBezTo>
                  <a:cubicBezTo>
                    <a:pt x="1767" y="1091"/>
                    <a:pt x="1768" y="1094"/>
                    <a:pt x="1770" y="1096"/>
                  </a:cubicBezTo>
                  <a:cubicBezTo>
                    <a:pt x="1757" y="1107"/>
                    <a:pt x="1745" y="1119"/>
                    <a:pt x="1735" y="1132"/>
                  </a:cubicBezTo>
                  <a:cubicBezTo>
                    <a:pt x="1732" y="1135"/>
                    <a:pt x="1738" y="1139"/>
                    <a:pt x="1741" y="1137"/>
                  </a:cubicBezTo>
                  <a:cubicBezTo>
                    <a:pt x="1753" y="1127"/>
                    <a:pt x="1764" y="1118"/>
                    <a:pt x="1776" y="1109"/>
                  </a:cubicBezTo>
                  <a:cubicBezTo>
                    <a:pt x="1798" y="1150"/>
                    <a:pt x="1820" y="1191"/>
                    <a:pt x="1843" y="1231"/>
                  </a:cubicBezTo>
                  <a:cubicBezTo>
                    <a:pt x="1817" y="1231"/>
                    <a:pt x="1790" y="1230"/>
                    <a:pt x="1763" y="1229"/>
                  </a:cubicBezTo>
                  <a:cubicBezTo>
                    <a:pt x="1760" y="1207"/>
                    <a:pt x="1757" y="1186"/>
                    <a:pt x="1754" y="1165"/>
                  </a:cubicBezTo>
                  <a:cubicBezTo>
                    <a:pt x="1751" y="1150"/>
                    <a:pt x="1729" y="1156"/>
                    <a:pt x="1732" y="1171"/>
                  </a:cubicBezTo>
                  <a:cubicBezTo>
                    <a:pt x="1735" y="1190"/>
                    <a:pt x="1737" y="1209"/>
                    <a:pt x="1740" y="1228"/>
                  </a:cubicBezTo>
                  <a:cubicBezTo>
                    <a:pt x="1679" y="1226"/>
                    <a:pt x="1618" y="1223"/>
                    <a:pt x="1557" y="1221"/>
                  </a:cubicBezTo>
                  <a:cubicBezTo>
                    <a:pt x="1563" y="1201"/>
                    <a:pt x="1569" y="1182"/>
                    <a:pt x="1576" y="1162"/>
                  </a:cubicBezTo>
                  <a:cubicBezTo>
                    <a:pt x="1582" y="1147"/>
                    <a:pt x="1557" y="1139"/>
                    <a:pt x="1551" y="1155"/>
                  </a:cubicBezTo>
                  <a:cubicBezTo>
                    <a:pt x="1543" y="1176"/>
                    <a:pt x="1536" y="1198"/>
                    <a:pt x="1531" y="1220"/>
                  </a:cubicBezTo>
                  <a:cubicBezTo>
                    <a:pt x="1471" y="1219"/>
                    <a:pt x="1410" y="1218"/>
                    <a:pt x="1351" y="1219"/>
                  </a:cubicBezTo>
                  <a:cubicBezTo>
                    <a:pt x="1359" y="1207"/>
                    <a:pt x="1368" y="1195"/>
                    <a:pt x="1376" y="1183"/>
                  </a:cubicBezTo>
                  <a:cubicBezTo>
                    <a:pt x="1385" y="1170"/>
                    <a:pt x="1364" y="1158"/>
                    <a:pt x="1356" y="1171"/>
                  </a:cubicBezTo>
                  <a:cubicBezTo>
                    <a:pt x="1345" y="1187"/>
                    <a:pt x="1333" y="1204"/>
                    <a:pt x="1321" y="1220"/>
                  </a:cubicBezTo>
                  <a:cubicBezTo>
                    <a:pt x="1283" y="1221"/>
                    <a:pt x="1245" y="1223"/>
                    <a:pt x="1207" y="1226"/>
                  </a:cubicBezTo>
                  <a:cubicBezTo>
                    <a:pt x="1231" y="1196"/>
                    <a:pt x="1254" y="1164"/>
                    <a:pt x="1274" y="1128"/>
                  </a:cubicBezTo>
                  <a:cubicBezTo>
                    <a:pt x="1280" y="1116"/>
                    <a:pt x="1287" y="1105"/>
                    <a:pt x="1294" y="1094"/>
                  </a:cubicBezTo>
                  <a:cubicBezTo>
                    <a:pt x="1440" y="1092"/>
                    <a:pt x="1587" y="1089"/>
                    <a:pt x="1733" y="1089"/>
                  </a:cubicBezTo>
                  <a:close/>
                  <a:moveTo>
                    <a:pt x="879" y="892"/>
                  </a:moveTo>
                  <a:cubicBezTo>
                    <a:pt x="846" y="832"/>
                    <a:pt x="819" y="767"/>
                    <a:pt x="808" y="699"/>
                  </a:cubicBezTo>
                  <a:cubicBezTo>
                    <a:pt x="819" y="691"/>
                    <a:pt x="830" y="683"/>
                    <a:pt x="840" y="675"/>
                  </a:cubicBezTo>
                  <a:cubicBezTo>
                    <a:pt x="841" y="673"/>
                    <a:pt x="842" y="671"/>
                    <a:pt x="841" y="669"/>
                  </a:cubicBezTo>
                  <a:cubicBezTo>
                    <a:pt x="841" y="667"/>
                    <a:pt x="839" y="667"/>
                    <a:pt x="838" y="666"/>
                  </a:cubicBezTo>
                  <a:cubicBezTo>
                    <a:pt x="836" y="665"/>
                    <a:pt x="834" y="666"/>
                    <a:pt x="832" y="667"/>
                  </a:cubicBezTo>
                  <a:cubicBezTo>
                    <a:pt x="824" y="674"/>
                    <a:pt x="815" y="681"/>
                    <a:pt x="807" y="688"/>
                  </a:cubicBezTo>
                  <a:cubicBezTo>
                    <a:pt x="806" y="681"/>
                    <a:pt x="805" y="675"/>
                    <a:pt x="805" y="668"/>
                  </a:cubicBezTo>
                  <a:cubicBezTo>
                    <a:pt x="813" y="663"/>
                    <a:pt x="821" y="657"/>
                    <a:pt x="829" y="652"/>
                  </a:cubicBezTo>
                  <a:cubicBezTo>
                    <a:pt x="833" y="650"/>
                    <a:pt x="831" y="643"/>
                    <a:pt x="826" y="644"/>
                  </a:cubicBezTo>
                  <a:cubicBezTo>
                    <a:pt x="818" y="647"/>
                    <a:pt x="811" y="651"/>
                    <a:pt x="804" y="656"/>
                  </a:cubicBezTo>
                  <a:cubicBezTo>
                    <a:pt x="802" y="592"/>
                    <a:pt x="816" y="528"/>
                    <a:pt x="840" y="468"/>
                  </a:cubicBezTo>
                  <a:cubicBezTo>
                    <a:pt x="865" y="404"/>
                    <a:pt x="905" y="346"/>
                    <a:pt x="959" y="302"/>
                  </a:cubicBezTo>
                  <a:cubicBezTo>
                    <a:pt x="1017" y="255"/>
                    <a:pt x="1091" y="237"/>
                    <a:pt x="1166" y="241"/>
                  </a:cubicBezTo>
                  <a:cubicBezTo>
                    <a:pt x="1321" y="250"/>
                    <a:pt x="1445" y="362"/>
                    <a:pt x="1470" y="506"/>
                  </a:cubicBezTo>
                  <a:cubicBezTo>
                    <a:pt x="1491" y="624"/>
                    <a:pt x="1449" y="748"/>
                    <a:pt x="1397" y="857"/>
                  </a:cubicBezTo>
                  <a:cubicBezTo>
                    <a:pt x="1377" y="866"/>
                    <a:pt x="1356" y="875"/>
                    <a:pt x="1335" y="884"/>
                  </a:cubicBezTo>
                  <a:cubicBezTo>
                    <a:pt x="1331" y="886"/>
                    <a:pt x="1334" y="893"/>
                    <a:pt x="1339" y="891"/>
                  </a:cubicBezTo>
                  <a:cubicBezTo>
                    <a:pt x="1356" y="884"/>
                    <a:pt x="1374" y="877"/>
                    <a:pt x="1391" y="870"/>
                  </a:cubicBezTo>
                  <a:cubicBezTo>
                    <a:pt x="1388" y="876"/>
                    <a:pt x="1385" y="882"/>
                    <a:pt x="1383" y="888"/>
                  </a:cubicBezTo>
                  <a:cubicBezTo>
                    <a:pt x="1366" y="894"/>
                    <a:pt x="1349" y="902"/>
                    <a:pt x="1333" y="909"/>
                  </a:cubicBezTo>
                  <a:cubicBezTo>
                    <a:pt x="1330" y="911"/>
                    <a:pt x="1332" y="917"/>
                    <a:pt x="1335" y="915"/>
                  </a:cubicBezTo>
                  <a:cubicBezTo>
                    <a:pt x="1349" y="910"/>
                    <a:pt x="1362" y="905"/>
                    <a:pt x="1376" y="901"/>
                  </a:cubicBezTo>
                  <a:cubicBezTo>
                    <a:pt x="1375" y="904"/>
                    <a:pt x="1373" y="906"/>
                    <a:pt x="1372" y="909"/>
                  </a:cubicBezTo>
                  <a:cubicBezTo>
                    <a:pt x="1346" y="961"/>
                    <a:pt x="1310" y="1006"/>
                    <a:pt x="1279" y="1054"/>
                  </a:cubicBezTo>
                  <a:cubicBezTo>
                    <a:pt x="1272" y="1065"/>
                    <a:pt x="1266" y="1076"/>
                    <a:pt x="1260" y="1087"/>
                  </a:cubicBezTo>
                  <a:cubicBezTo>
                    <a:pt x="1259" y="1089"/>
                    <a:pt x="1257" y="1092"/>
                    <a:pt x="1256" y="1094"/>
                  </a:cubicBezTo>
                  <a:cubicBezTo>
                    <a:pt x="1218" y="1161"/>
                    <a:pt x="1175" y="1218"/>
                    <a:pt x="1124" y="1277"/>
                  </a:cubicBezTo>
                  <a:cubicBezTo>
                    <a:pt x="1110" y="1254"/>
                    <a:pt x="1089" y="1233"/>
                    <a:pt x="1074" y="1212"/>
                  </a:cubicBezTo>
                  <a:cubicBezTo>
                    <a:pt x="1049" y="1177"/>
                    <a:pt x="1030" y="1139"/>
                    <a:pt x="1008" y="1102"/>
                  </a:cubicBezTo>
                  <a:cubicBezTo>
                    <a:pt x="1006" y="1099"/>
                    <a:pt x="1004" y="1097"/>
                    <a:pt x="1003" y="1094"/>
                  </a:cubicBezTo>
                  <a:cubicBezTo>
                    <a:pt x="996" y="1083"/>
                    <a:pt x="989" y="1071"/>
                    <a:pt x="981" y="1060"/>
                  </a:cubicBezTo>
                  <a:cubicBezTo>
                    <a:pt x="946" y="1005"/>
                    <a:pt x="910" y="949"/>
                    <a:pt x="879" y="892"/>
                  </a:cubicBezTo>
                  <a:close/>
                  <a:moveTo>
                    <a:pt x="2591" y="1798"/>
                  </a:moveTo>
                  <a:cubicBezTo>
                    <a:pt x="2308" y="1813"/>
                    <a:pt x="2024" y="1782"/>
                    <a:pt x="1739" y="1786"/>
                  </a:cubicBezTo>
                  <a:cubicBezTo>
                    <a:pt x="1402" y="1791"/>
                    <a:pt x="1065" y="1798"/>
                    <a:pt x="728" y="1804"/>
                  </a:cubicBezTo>
                  <a:cubicBezTo>
                    <a:pt x="738" y="1796"/>
                    <a:pt x="750" y="1788"/>
                    <a:pt x="761" y="1780"/>
                  </a:cubicBezTo>
                  <a:cubicBezTo>
                    <a:pt x="775" y="1772"/>
                    <a:pt x="764" y="1751"/>
                    <a:pt x="749" y="1758"/>
                  </a:cubicBezTo>
                  <a:cubicBezTo>
                    <a:pt x="727" y="1770"/>
                    <a:pt x="708" y="1787"/>
                    <a:pt x="691" y="1805"/>
                  </a:cubicBezTo>
                  <a:cubicBezTo>
                    <a:pt x="678" y="1805"/>
                    <a:pt x="665" y="1805"/>
                    <a:pt x="652" y="1805"/>
                  </a:cubicBezTo>
                  <a:cubicBezTo>
                    <a:pt x="653" y="1804"/>
                    <a:pt x="655" y="1803"/>
                    <a:pt x="656" y="1801"/>
                  </a:cubicBezTo>
                  <a:cubicBezTo>
                    <a:pt x="666" y="1793"/>
                    <a:pt x="678" y="1789"/>
                    <a:pt x="685" y="1778"/>
                  </a:cubicBezTo>
                  <a:cubicBezTo>
                    <a:pt x="688" y="1773"/>
                    <a:pt x="684" y="1765"/>
                    <a:pt x="677" y="1765"/>
                  </a:cubicBezTo>
                  <a:cubicBezTo>
                    <a:pt x="656" y="1765"/>
                    <a:pt x="636" y="1791"/>
                    <a:pt x="623" y="1804"/>
                  </a:cubicBezTo>
                  <a:cubicBezTo>
                    <a:pt x="622" y="1805"/>
                    <a:pt x="622" y="1805"/>
                    <a:pt x="621" y="1806"/>
                  </a:cubicBezTo>
                  <a:cubicBezTo>
                    <a:pt x="433" y="1809"/>
                    <a:pt x="245" y="1811"/>
                    <a:pt x="57" y="1813"/>
                  </a:cubicBezTo>
                  <a:cubicBezTo>
                    <a:pt x="86" y="1790"/>
                    <a:pt x="109" y="1756"/>
                    <a:pt x="135" y="1729"/>
                  </a:cubicBezTo>
                  <a:cubicBezTo>
                    <a:pt x="166" y="1698"/>
                    <a:pt x="198" y="1667"/>
                    <a:pt x="230" y="1636"/>
                  </a:cubicBezTo>
                  <a:cubicBezTo>
                    <a:pt x="290" y="1577"/>
                    <a:pt x="346" y="1514"/>
                    <a:pt x="406" y="1454"/>
                  </a:cubicBezTo>
                  <a:cubicBezTo>
                    <a:pt x="468" y="1393"/>
                    <a:pt x="531" y="1332"/>
                    <a:pt x="586" y="1264"/>
                  </a:cubicBezTo>
                  <a:cubicBezTo>
                    <a:pt x="630" y="1210"/>
                    <a:pt x="675" y="1150"/>
                    <a:pt x="697" y="1083"/>
                  </a:cubicBezTo>
                  <a:cubicBezTo>
                    <a:pt x="789" y="1089"/>
                    <a:pt x="882" y="1092"/>
                    <a:pt x="974" y="1094"/>
                  </a:cubicBezTo>
                  <a:cubicBezTo>
                    <a:pt x="990" y="1120"/>
                    <a:pt x="1007" y="1146"/>
                    <a:pt x="1023" y="1172"/>
                  </a:cubicBezTo>
                  <a:cubicBezTo>
                    <a:pt x="1031" y="1186"/>
                    <a:pt x="1040" y="1199"/>
                    <a:pt x="1050" y="1212"/>
                  </a:cubicBezTo>
                  <a:cubicBezTo>
                    <a:pt x="1040" y="1212"/>
                    <a:pt x="1030" y="1212"/>
                    <a:pt x="1020" y="1212"/>
                  </a:cubicBezTo>
                  <a:cubicBezTo>
                    <a:pt x="1027" y="1200"/>
                    <a:pt x="1009" y="1190"/>
                    <a:pt x="1000" y="1201"/>
                  </a:cubicBezTo>
                  <a:cubicBezTo>
                    <a:pt x="998" y="1205"/>
                    <a:pt x="995" y="1208"/>
                    <a:pt x="992" y="1212"/>
                  </a:cubicBezTo>
                  <a:cubicBezTo>
                    <a:pt x="971" y="1212"/>
                    <a:pt x="949" y="1213"/>
                    <a:pt x="928" y="1213"/>
                  </a:cubicBezTo>
                  <a:cubicBezTo>
                    <a:pt x="886" y="1213"/>
                    <a:pt x="841" y="1210"/>
                    <a:pt x="800" y="1220"/>
                  </a:cubicBezTo>
                  <a:cubicBezTo>
                    <a:pt x="797" y="1221"/>
                    <a:pt x="797" y="1225"/>
                    <a:pt x="800" y="1226"/>
                  </a:cubicBezTo>
                  <a:cubicBezTo>
                    <a:pt x="836" y="1235"/>
                    <a:pt x="875" y="1232"/>
                    <a:pt x="911" y="1233"/>
                  </a:cubicBezTo>
                  <a:cubicBezTo>
                    <a:pt x="932" y="1233"/>
                    <a:pt x="953" y="1233"/>
                    <a:pt x="974" y="1233"/>
                  </a:cubicBezTo>
                  <a:cubicBezTo>
                    <a:pt x="947" y="1263"/>
                    <a:pt x="918" y="1291"/>
                    <a:pt x="890" y="1319"/>
                  </a:cubicBezTo>
                  <a:cubicBezTo>
                    <a:pt x="872" y="1337"/>
                    <a:pt x="855" y="1355"/>
                    <a:pt x="839" y="1375"/>
                  </a:cubicBezTo>
                  <a:cubicBezTo>
                    <a:pt x="836" y="1375"/>
                    <a:pt x="834" y="1375"/>
                    <a:pt x="831" y="1375"/>
                  </a:cubicBezTo>
                  <a:cubicBezTo>
                    <a:pt x="779" y="1375"/>
                    <a:pt x="722" y="1386"/>
                    <a:pt x="671" y="1373"/>
                  </a:cubicBezTo>
                  <a:cubicBezTo>
                    <a:pt x="663" y="1370"/>
                    <a:pt x="660" y="1382"/>
                    <a:pt x="668" y="1385"/>
                  </a:cubicBezTo>
                  <a:cubicBezTo>
                    <a:pt x="704" y="1400"/>
                    <a:pt x="743" y="1397"/>
                    <a:pt x="782" y="1395"/>
                  </a:cubicBezTo>
                  <a:cubicBezTo>
                    <a:pt x="795" y="1395"/>
                    <a:pt x="809" y="1395"/>
                    <a:pt x="822" y="1395"/>
                  </a:cubicBezTo>
                  <a:cubicBezTo>
                    <a:pt x="804" y="1416"/>
                    <a:pt x="786" y="1438"/>
                    <a:pt x="768" y="1459"/>
                  </a:cubicBezTo>
                  <a:cubicBezTo>
                    <a:pt x="753" y="1477"/>
                    <a:pt x="738" y="1495"/>
                    <a:pt x="723" y="1513"/>
                  </a:cubicBezTo>
                  <a:cubicBezTo>
                    <a:pt x="655" y="1513"/>
                    <a:pt x="587" y="1514"/>
                    <a:pt x="520" y="1517"/>
                  </a:cubicBezTo>
                  <a:cubicBezTo>
                    <a:pt x="512" y="1517"/>
                    <a:pt x="512" y="1529"/>
                    <a:pt x="519" y="1529"/>
                  </a:cubicBezTo>
                  <a:cubicBezTo>
                    <a:pt x="581" y="1532"/>
                    <a:pt x="642" y="1535"/>
                    <a:pt x="703" y="1537"/>
                  </a:cubicBezTo>
                  <a:cubicBezTo>
                    <a:pt x="667" y="1580"/>
                    <a:pt x="630" y="1624"/>
                    <a:pt x="593" y="1667"/>
                  </a:cubicBezTo>
                  <a:cubicBezTo>
                    <a:pt x="503" y="1666"/>
                    <a:pt x="413" y="1667"/>
                    <a:pt x="324" y="1672"/>
                  </a:cubicBezTo>
                  <a:cubicBezTo>
                    <a:pt x="318" y="1672"/>
                    <a:pt x="318" y="1680"/>
                    <a:pt x="323" y="1680"/>
                  </a:cubicBezTo>
                  <a:cubicBezTo>
                    <a:pt x="407" y="1684"/>
                    <a:pt x="490" y="1687"/>
                    <a:pt x="573" y="1689"/>
                  </a:cubicBezTo>
                  <a:cubicBezTo>
                    <a:pt x="555" y="1709"/>
                    <a:pt x="538" y="1728"/>
                    <a:pt x="520" y="1748"/>
                  </a:cubicBezTo>
                  <a:cubicBezTo>
                    <a:pt x="516" y="1752"/>
                    <a:pt x="522" y="1759"/>
                    <a:pt x="527" y="1754"/>
                  </a:cubicBezTo>
                  <a:cubicBezTo>
                    <a:pt x="548" y="1733"/>
                    <a:pt x="570" y="1712"/>
                    <a:pt x="590" y="1690"/>
                  </a:cubicBezTo>
                  <a:cubicBezTo>
                    <a:pt x="707" y="1693"/>
                    <a:pt x="823" y="1694"/>
                    <a:pt x="940" y="1694"/>
                  </a:cubicBezTo>
                  <a:cubicBezTo>
                    <a:pt x="930" y="1707"/>
                    <a:pt x="922" y="1722"/>
                    <a:pt x="915" y="1737"/>
                  </a:cubicBezTo>
                  <a:cubicBezTo>
                    <a:pt x="913" y="1742"/>
                    <a:pt x="919" y="1746"/>
                    <a:pt x="922" y="1742"/>
                  </a:cubicBezTo>
                  <a:cubicBezTo>
                    <a:pt x="931" y="1724"/>
                    <a:pt x="942" y="1709"/>
                    <a:pt x="954" y="1694"/>
                  </a:cubicBezTo>
                  <a:cubicBezTo>
                    <a:pt x="1099" y="1694"/>
                    <a:pt x="1245" y="1692"/>
                    <a:pt x="1390" y="1689"/>
                  </a:cubicBezTo>
                  <a:cubicBezTo>
                    <a:pt x="1386" y="1697"/>
                    <a:pt x="1382" y="1705"/>
                    <a:pt x="1377" y="1712"/>
                  </a:cubicBezTo>
                  <a:cubicBezTo>
                    <a:pt x="1374" y="1716"/>
                    <a:pt x="1379" y="1719"/>
                    <a:pt x="1382" y="1718"/>
                  </a:cubicBezTo>
                  <a:cubicBezTo>
                    <a:pt x="1394" y="1712"/>
                    <a:pt x="1402" y="1701"/>
                    <a:pt x="1409" y="1689"/>
                  </a:cubicBezTo>
                  <a:cubicBezTo>
                    <a:pt x="1520" y="1687"/>
                    <a:pt x="1631" y="1685"/>
                    <a:pt x="1742" y="1683"/>
                  </a:cubicBezTo>
                  <a:cubicBezTo>
                    <a:pt x="1754" y="1682"/>
                    <a:pt x="1766" y="1682"/>
                    <a:pt x="1777" y="1682"/>
                  </a:cubicBezTo>
                  <a:cubicBezTo>
                    <a:pt x="1778" y="1695"/>
                    <a:pt x="1778" y="1708"/>
                    <a:pt x="1776" y="1721"/>
                  </a:cubicBezTo>
                  <a:cubicBezTo>
                    <a:pt x="1776" y="1727"/>
                    <a:pt x="1785" y="1728"/>
                    <a:pt x="1787" y="1723"/>
                  </a:cubicBezTo>
                  <a:cubicBezTo>
                    <a:pt x="1790" y="1709"/>
                    <a:pt x="1792" y="1696"/>
                    <a:pt x="1793" y="1682"/>
                  </a:cubicBezTo>
                  <a:cubicBezTo>
                    <a:pt x="1892" y="1682"/>
                    <a:pt x="1991" y="1687"/>
                    <a:pt x="2091" y="1692"/>
                  </a:cubicBezTo>
                  <a:cubicBezTo>
                    <a:pt x="2111" y="1693"/>
                    <a:pt x="2131" y="1694"/>
                    <a:pt x="2151" y="1694"/>
                  </a:cubicBezTo>
                  <a:cubicBezTo>
                    <a:pt x="2150" y="1696"/>
                    <a:pt x="2149" y="1698"/>
                    <a:pt x="2148" y="1701"/>
                  </a:cubicBezTo>
                  <a:cubicBezTo>
                    <a:pt x="2143" y="1710"/>
                    <a:pt x="2157" y="1719"/>
                    <a:pt x="2161" y="1709"/>
                  </a:cubicBezTo>
                  <a:cubicBezTo>
                    <a:pt x="2164" y="1704"/>
                    <a:pt x="2167" y="1699"/>
                    <a:pt x="2170" y="1694"/>
                  </a:cubicBezTo>
                  <a:cubicBezTo>
                    <a:pt x="2262" y="1693"/>
                    <a:pt x="2354" y="1684"/>
                    <a:pt x="2446" y="1676"/>
                  </a:cubicBezTo>
                  <a:cubicBezTo>
                    <a:pt x="2468" y="1675"/>
                    <a:pt x="2491" y="1673"/>
                    <a:pt x="2513" y="1672"/>
                  </a:cubicBezTo>
                  <a:cubicBezTo>
                    <a:pt x="2516" y="1679"/>
                    <a:pt x="2518" y="1687"/>
                    <a:pt x="2519" y="1695"/>
                  </a:cubicBezTo>
                  <a:cubicBezTo>
                    <a:pt x="2520" y="1703"/>
                    <a:pt x="2534" y="1702"/>
                    <a:pt x="2533" y="1694"/>
                  </a:cubicBezTo>
                  <a:cubicBezTo>
                    <a:pt x="2533" y="1686"/>
                    <a:pt x="2531" y="1678"/>
                    <a:pt x="2530" y="1671"/>
                  </a:cubicBezTo>
                  <a:cubicBezTo>
                    <a:pt x="2627" y="1666"/>
                    <a:pt x="2724" y="1664"/>
                    <a:pt x="2822" y="1664"/>
                  </a:cubicBezTo>
                  <a:cubicBezTo>
                    <a:pt x="2830" y="1678"/>
                    <a:pt x="2839" y="1690"/>
                    <a:pt x="2849" y="1701"/>
                  </a:cubicBezTo>
                  <a:cubicBezTo>
                    <a:pt x="2858" y="1711"/>
                    <a:pt x="2874" y="1696"/>
                    <a:pt x="2864" y="1686"/>
                  </a:cubicBezTo>
                  <a:cubicBezTo>
                    <a:pt x="2858" y="1680"/>
                    <a:pt x="2852" y="1672"/>
                    <a:pt x="2847" y="1665"/>
                  </a:cubicBezTo>
                  <a:cubicBezTo>
                    <a:pt x="2952" y="1665"/>
                    <a:pt x="3057" y="1667"/>
                    <a:pt x="3162" y="1667"/>
                  </a:cubicBezTo>
                  <a:cubicBezTo>
                    <a:pt x="3178" y="1667"/>
                    <a:pt x="3178" y="1642"/>
                    <a:pt x="3162" y="1642"/>
                  </a:cubicBezTo>
                  <a:cubicBezTo>
                    <a:pt x="3052" y="1642"/>
                    <a:pt x="2942" y="1640"/>
                    <a:pt x="2832" y="1640"/>
                  </a:cubicBezTo>
                  <a:cubicBezTo>
                    <a:pt x="2819" y="1616"/>
                    <a:pt x="2807" y="1591"/>
                    <a:pt x="2793" y="1569"/>
                  </a:cubicBezTo>
                  <a:cubicBezTo>
                    <a:pt x="2790" y="1564"/>
                    <a:pt x="2788" y="1559"/>
                    <a:pt x="2785" y="1554"/>
                  </a:cubicBezTo>
                  <a:cubicBezTo>
                    <a:pt x="2857" y="1553"/>
                    <a:pt x="2930" y="1553"/>
                    <a:pt x="3002" y="1553"/>
                  </a:cubicBezTo>
                  <a:cubicBezTo>
                    <a:pt x="3018" y="1553"/>
                    <a:pt x="3018" y="1530"/>
                    <a:pt x="3003" y="1530"/>
                  </a:cubicBezTo>
                  <a:cubicBezTo>
                    <a:pt x="2926" y="1529"/>
                    <a:pt x="2849" y="1530"/>
                    <a:pt x="2771" y="1530"/>
                  </a:cubicBezTo>
                  <a:cubicBezTo>
                    <a:pt x="2755" y="1500"/>
                    <a:pt x="2739" y="1469"/>
                    <a:pt x="2723" y="1439"/>
                  </a:cubicBezTo>
                  <a:cubicBezTo>
                    <a:pt x="2716" y="1426"/>
                    <a:pt x="2708" y="1412"/>
                    <a:pt x="2701" y="1400"/>
                  </a:cubicBezTo>
                  <a:cubicBezTo>
                    <a:pt x="2769" y="1395"/>
                    <a:pt x="2838" y="1390"/>
                    <a:pt x="2904" y="1402"/>
                  </a:cubicBezTo>
                  <a:cubicBezTo>
                    <a:pt x="2919" y="1405"/>
                    <a:pt x="2926" y="1384"/>
                    <a:pt x="2911" y="1380"/>
                  </a:cubicBezTo>
                  <a:cubicBezTo>
                    <a:pt x="2839" y="1362"/>
                    <a:pt x="2763" y="1373"/>
                    <a:pt x="2689" y="1378"/>
                  </a:cubicBezTo>
                  <a:cubicBezTo>
                    <a:pt x="2664" y="1332"/>
                    <a:pt x="2638" y="1287"/>
                    <a:pt x="2615" y="1240"/>
                  </a:cubicBezTo>
                  <a:cubicBezTo>
                    <a:pt x="2671" y="1238"/>
                    <a:pt x="2727" y="1233"/>
                    <a:pt x="2780" y="1233"/>
                  </a:cubicBezTo>
                  <a:cubicBezTo>
                    <a:pt x="2795" y="1233"/>
                    <a:pt x="2795" y="1209"/>
                    <a:pt x="2780" y="1210"/>
                  </a:cubicBezTo>
                  <a:cubicBezTo>
                    <a:pt x="2721" y="1210"/>
                    <a:pt x="2662" y="1212"/>
                    <a:pt x="2603" y="1213"/>
                  </a:cubicBezTo>
                  <a:cubicBezTo>
                    <a:pt x="2596" y="1199"/>
                    <a:pt x="2590" y="1184"/>
                    <a:pt x="2584" y="1169"/>
                  </a:cubicBezTo>
                  <a:cubicBezTo>
                    <a:pt x="2583" y="1165"/>
                    <a:pt x="2576" y="1167"/>
                    <a:pt x="2578" y="1171"/>
                  </a:cubicBezTo>
                  <a:cubicBezTo>
                    <a:pt x="2582" y="1185"/>
                    <a:pt x="2586" y="1199"/>
                    <a:pt x="2591" y="1213"/>
                  </a:cubicBezTo>
                  <a:cubicBezTo>
                    <a:pt x="2550" y="1214"/>
                    <a:pt x="2509" y="1214"/>
                    <a:pt x="2468" y="1214"/>
                  </a:cubicBezTo>
                  <a:cubicBezTo>
                    <a:pt x="2499" y="1173"/>
                    <a:pt x="2529" y="1131"/>
                    <a:pt x="2555" y="1088"/>
                  </a:cubicBezTo>
                  <a:cubicBezTo>
                    <a:pt x="2642" y="1085"/>
                    <a:pt x="2728" y="1081"/>
                    <a:pt x="2814" y="1075"/>
                  </a:cubicBezTo>
                  <a:cubicBezTo>
                    <a:pt x="2860" y="1202"/>
                    <a:pt x="2964" y="1307"/>
                    <a:pt x="3056" y="1401"/>
                  </a:cubicBezTo>
                  <a:cubicBezTo>
                    <a:pt x="3165" y="1513"/>
                    <a:pt x="3302" y="1683"/>
                    <a:pt x="3403" y="1803"/>
                  </a:cubicBezTo>
                  <a:cubicBezTo>
                    <a:pt x="3141" y="1803"/>
                    <a:pt x="2853" y="1783"/>
                    <a:pt x="2591" y="17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îşľiḋé">
              <a:extLst>
                <a:ext uri="{FF2B5EF4-FFF2-40B4-BE49-F238E27FC236}">
                  <a16:creationId xmlns:a16="http://schemas.microsoft.com/office/drawing/2014/main" id="{301ED936-2E2E-4044-BEFD-32B1DA1BC729}"/>
                </a:ext>
              </a:extLst>
            </p:cNvPr>
            <p:cNvSpPr/>
            <p:nvPr/>
          </p:nvSpPr>
          <p:spPr bwMode="auto">
            <a:xfrm>
              <a:off x="8376468" y="4832710"/>
              <a:ext cx="113166" cy="115193"/>
            </a:xfrm>
            <a:custGeom>
              <a:avLst/>
              <a:gdLst>
                <a:gd name="T0" fmla="*/ 207 w 213"/>
                <a:gd name="T1" fmla="*/ 3 h 217"/>
                <a:gd name="T2" fmla="*/ 102 w 213"/>
                <a:gd name="T3" fmla="*/ 107 h 217"/>
                <a:gd name="T4" fmla="*/ 3 w 213"/>
                <a:gd name="T5" fmla="*/ 208 h 217"/>
                <a:gd name="T6" fmla="*/ 10 w 213"/>
                <a:gd name="T7" fmla="*/ 213 h 217"/>
                <a:gd name="T8" fmla="*/ 63 w 213"/>
                <a:gd name="T9" fmla="*/ 159 h 217"/>
                <a:gd name="T10" fmla="*/ 113 w 213"/>
                <a:gd name="T11" fmla="*/ 108 h 217"/>
                <a:gd name="T12" fmla="*/ 211 w 213"/>
                <a:gd name="T13" fmla="*/ 5 h 217"/>
                <a:gd name="T14" fmla="*/ 207 w 213"/>
                <a:gd name="T15" fmla="*/ 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17">
                  <a:moveTo>
                    <a:pt x="207" y="3"/>
                  </a:moveTo>
                  <a:cubicBezTo>
                    <a:pt x="179" y="43"/>
                    <a:pt x="137" y="74"/>
                    <a:pt x="102" y="107"/>
                  </a:cubicBezTo>
                  <a:cubicBezTo>
                    <a:pt x="68" y="139"/>
                    <a:pt x="30" y="171"/>
                    <a:pt x="3" y="208"/>
                  </a:cubicBezTo>
                  <a:cubicBezTo>
                    <a:pt x="0" y="213"/>
                    <a:pt x="7" y="217"/>
                    <a:pt x="10" y="213"/>
                  </a:cubicBezTo>
                  <a:cubicBezTo>
                    <a:pt x="25" y="193"/>
                    <a:pt x="44" y="176"/>
                    <a:pt x="63" y="159"/>
                  </a:cubicBezTo>
                  <a:cubicBezTo>
                    <a:pt x="80" y="142"/>
                    <a:pt x="96" y="124"/>
                    <a:pt x="113" y="108"/>
                  </a:cubicBezTo>
                  <a:cubicBezTo>
                    <a:pt x="147" y="76"/>
                    <a:pt x="185" y="45"/>
                    <a:pt x="211" y="5"/>
                  </a:cubicBezTo>
                  <a:cubicBezTo>
                    <a:pt x="213" y="3"/>
                    <a:pt x="209" y="0"/>
                    <a:pt x="207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ïṥḷíḓê">
              <a:extLst>
                <a:ext uri="{FF2B5EF4-FFF2-40B4-BE49-F238E27FC236}">
                  <a16:creationId xmlns:a16="http://schemas.microsoft.com/office/drawing/2014/main" id="{9A0FEA36-4C0D-4454-BA67-0D776E776523}"/>
                </a:ext>
              </a:extLst>
            </p:cNvPr>
            <p:cNvSpPr/>
            <p:nvPr/>
          </p:nvSpPr>
          <p:spPr bwMode="auto">
            <a:xfrm>
              <a:off x="8301812" y="4824265"/>
              <a:ext cx="140191" cy="137826"/>
            </a:xfrm>
            <a:custGeom>
              <a:avLst/>
              <a:gdLst>
                <a:gd name="T0" fmla="*/ 262 w 264"/>
                <a:gd name="T1" fmla="*/ 6 h 260"/>
                <a:gd name="T2" fmla="*/ 259 w 264"/>
                <a:gd name="T3" fmla="*/ 2 h 260"/>
                <a:gd name="T4" fmla="*/ 4 w 264"/>
                <a:gd name="T5" fmla="*/ 249 h 260"/>
                <a:gd name="T6" fmla="*/ 10 w 264"/>
                <a:gd name="T7" fmla="*/ 255 h 260"/>
                <a:gd name="T8" fmla="*/ 262 w 264"/>
                <a:gd name="T9" fmla="*/ 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260">
                  <a:moveTo>
                    <a:pt x="262" y="6"/>
                  </a:moveTo>
                  <a:cubicBezTo>
                    <a:pt x="264" y="3"/>
                    <a:pt x="261" y="0"/>
                    <a:pt x="259" y="2"/>
                  </a:cubicBezTo>
                  <a:cubicBezTo>
                    <a:pt x="179" y="89"/>
                    <a:pt x="80" y="158"/>
                    <a:pt x="4" y="249"/>
                  </a:cubicBezTo>
                  <a:cubicBezTo>
                    <a:pt x="0" y="253"/>
                    <a:pt x="6" y="260"/>
                    <a:pt x="10" y="255"/>
                  </a:cubicBezTo>
                  <a:cubicBezTo>
                    <a:pt x="87" y="165"/>
                    <a:pt x="187" y="97"/>
                    <a:pt x="26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iṩḷíḋé">
              <a:extLst>
                <a:ext uri="{FF2B5EF4-FFF2-40B4-BE49-F238E27FC236}">
                  <a16:creationId xmlns:a16="http://schemas.microsoft.com/office/drawing/2014/main" id="{8A872A68-AD25-4F5B-A03E-06293426E1A0}"/>
                </a:ext>
              </a:extLst>
            </p:cNvPr>
            <p:cNvSpPr/>
            <p:nvPr/>
          </p:nvSpPr>
          <p:spPr bwMode="auto">
            <a:xfrm>
              <a:off x="8283571" y="4833047"/>
              <a:ext cx="133772" cy="129043"/>
            </a:xfrm>
            <a:custGeom>
              <a:avLst/>
              <a:gdLst>
                <a:gd name="T0" fmla="*/ 72 w 252"/>
                <a:gd name="T1" fmla="*/ 177 h 243"/>
                <a:gd name="T2" fmla="*/ 143 w 252"/>
                <a:gd name="T3" fmla="*/ 114 h 243"/>
                <a:gd name="T4" fmla="*/ 203 w 252"/>
                <a:gd name="T5" fmla="*/ 55 h 243"/>
                <a:gd name="T6" fmla="*/ 251 w 252"/>
                <a:gd name="T7" fmla="*/ 5 h 243"/>
                <a:gd name="T8" fmla="*/ 248 w 252"/>
                <a:gd name="T9" fmla="*/ 3 h 243"/>
                <a:gd name="T10" fmla="*/ 192 w 252"/>
                <a:gd name="T11" fmla="*/ 55 h 243"/>
                <a:gd name="T12" fmla="*/ 124 w 252"/>
                <a:gd name="T13" fmla="*/ 119 h 243"/>
                <a:gd name="T14" fmla="*/ 3 w 252"/>
                <a:gd name="T15" fmla="*/ 234 h 243"/>
                <a:gd name="T16" fmla="*/ 11 w 252"/>
                <a:gd name="T17" fmla="*/ 238 h 243"/>
                <a:gd name="T18" fmla="*/ 72 w 252"/>
                <a:gd name="T19" fmla="*/ 17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43">
                  <a:moveTo>
                    <a:pt x="72" y="177"/>
                  </a:moveTo>
                  <a:cubicBezTo>
                    <a:pt x="95" y="155"/>
                    <a:pt x="120" y="135"/>
                    <a:pt x="143" y="114"/>
                  </a:cubicBezTo>
                  <a:cubicBezTo>
                    <a:pt x="164" y="95"/>
                    <a:pt x="183" y="75"/>
                    <a:pt x="203" y="55"/>
                  </a:cubicBezTo>
                  <a:cubicBezTo>
                    <a:pt x="219" y="40"/>
                    <a:pt x="241" y="25"/>
                    <a:pt x="251" y="5"/>
                  </a:cubicBezTo>
                  <a:cubicBezTo>
                    <a:pt x="252" y="2"/>
                    <a:pt x="249" y="0"/>
                    <a:pt x="248" y="3"/>
                  </a:cubicBezTo>
                  <a:cubicBezTo>
                    <a:pt x="235" y="23"/>
                    <a:pt x="210" y="38"/>
                    <a:pt x="192" y="55"/>
                  </a:cubicBezTo>
                  <a:cubicBezTo>
                    <a:pt x="169" y="77"/>
                    <a:pt x="147" y="98"/>
                    <a:pt x="124" y="119"/>
                  </a:cubicBezTo>
                  <a:cubicBezTo>
                    <a:pt x="84" y="155"/>
                    <a:pt x="35" y="189"/>
                    <a:pt x="3" y="234"/>
                  </a:cubicBezTo>
                  <a:cubicBezTo>
                    <a:pt x="0" y="238"/>
                    <a:pt x="8" y="243"/>
                    <a:pt x="11" y="238"/>
                  </a:cubicBezTo>
                  <a:cubicBezTo>
                    <a:pt x="28" y="215"/>
                    <a:pt x="51" y="196"/>
                    <a:pt x="72" y="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iŝḻïde">
              <a:extLst>
                <a:ext uri="{FF2B5EF4-FFF2-40B4-BE49-F238E27FC236}">
                  <a16:creationId xmlns:a16="http://schemas.microsoft.com/office/drawing/2014/main" id="{00E1D272-A866-4D41-812B-BA97BE397F88}"/>
                </a:ext>
              </a:extLst>
            </p:cNvPr>
            <p:cNvSpPr/>
            <p:nvPr/>
          </p:nvSpPr>
          <p:spPr bwMode="auto">
            <a:xfrm>
              <a:off x="8268707" y="4855005"/>
              <a:ext cx="112490" cy="103370"/>
            </a:xfrm>
            <a:custGeom>
              <a:avLst/>
              <a:gdLst>
                <a:gd name="T0" fmla="*/ 118 w 212"/>
                <a:gd name="T1" fmla="*/ 90 h 195"/>
                <a:gd name="T2" fmla="*/ 173 w 212"/>
                <a:gd name="T3" fmla="*/ 43 h 195"/>
                <a:gd name="T4" fmla="*/ 210 w 212"/>
                <a:gd name="T5" fmla="*/ 5 h 195"/>
                <a:gd name="T6" fmla="*/ 207 w 212"/>
                <a:gd name="T7" fmla="*/ 3 h 195"/>
                <a:gd name="T8" fmla="*/ 158 w 212"/>
                <a:gd name="T9" fmla="*/ 46 h 195"/>
                <a:gd name="T10" fmla="*/ 106 w 212"/>
                <a:gd name="T11" fmla="*/ 90 h 195"/>
                <a:gd name="T12" fmla="*/ 4 w 212"/>
                <a:gd name="T13" fmla="*/ 184 h 195"/>
                <a:gd name="T14" fmla="*/ 10 w 212"/>
                <a:gd name="T15" fmla="*/ 191 h 195"/>
                <a:gd name="T16" fmla="*/ 118 w 212"/>
                <a:gd name="T17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95">
                  <a:moveTo>
                    <a:pt x="118" y="90"/>
                  </a:moveTo>
                  <a:cubicBezTo>
                    <a:pt x="136" y="74"/>
                    <a:pt x="154" y="58"/>
                    <a:pt x="173" y="43"/>
                  </a:cubicBezTo>
                  <a:cubicBezTo>
                    <a:pt x="187" y="32"/>
                    <a:pt x="201" y="21"/>
                    <a:pt x="210" y="5"/>
                  </a:cubicBezTo>
                  <a:cubicBezTo>
                    <a:pt x="212" y="3"/>
                    <a:pt x="208" y="0"/>
                    <a:pt x="207" y="3"/>
                  </a:cubicBezTo>
                  <a:cubicBezTo>
                    <a:pt x="194" y="21"/>
                    <a:pt x="176" y="33"/>
                    <a:pt x="158" y="46"/>
                  </a:cubicBezTo>
                  <a:cubicBezTo>
                    <a:pt x="140" y="59"/>
                    <a:pt x="123" y="75"/>
                    <a:pt x="106" y="90"/>
                  </a:cubicBezTo>
                  <a:cubicBezTo>
                    <a:pt x="71" y="120"/>
                    <a:pt x="36" y="151"/>
                    <a:pt x="4" y="184"/>
                  </a:cubicBezTo>
                  <a:cubicBezTo>
                    <a:pt x="0" y="189"/>
                    <a:pt x="6" y="195"/>
                    <a:pt x="10" y="191"/>
                  </a:cubicBezTo>
                  <a:cubicBezTo>
                    <a:pt x="44" y="155"/>
                    <a:pt x="81" y="122"/>
                    <a:pt x="118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îśḷîḓè">
              <a:extLst>
                <a:ext uri="{FF2B5EF4-FFF2-40B4-BE49-F238E27FC236}">
                  <a16:creationId xmlns:a16="http://schemas.microsoft.com/office/drawing/2014/main" id="{CC1564FE-F888-4D77-B081-45239E8FC680}"/>
                </a:ext>
              </a:extLst>
            </p:cNvPr>
            <p:cNvSpPr/>
            <p:nvPr/>
          </p:nvSpPr>
          <p:spPr bwMode="auto">
            <a:xfrm>
              <a:off x="8867642" y="4965806"/>
              <a:ext cx="523267" cy="11148"/>
            </a:xfrm>
            <a:custGeom>
              <a:avLst/>
              <a:gdLst>
                <a:gd name="T0" fmla="*/ 981 w 986"/>
                <a:gd name="T1" fmla="*/ 13 h 21"/>
                <a:gd name="T2" fmla="*/ 876 w 986"/>
                <a:gd name="T3" fmla="*/ 11 h 21"/>
                <a:gd name="T4" fmla="*/ 743 w 986"/>
                <a:gd name="T5" fmla="*/ 11 h 21"/>
                <a:gd name="T6" fmla="*/ 470 w 986"/>
                <a:gd name="T7" fmla="*/ 9 h 21"/>
                <a:gd name="T8" fmla="*/ 208 w 986"/>
                <a:gd name="T9" fmla="*/ 9 h 21"/>
                <a:gd name="T10" fmla="*/ 78 w 986"/>
                <a:gd name="T11" fmla="*/ 11 h 21"/>
                <a:gd name="T12" fmla="*/ 2 w 986"/>
                <a:gd name="T13" fmla="*/ 10 h 21"/>
                <a:gd name="T14" fmla="*/ 4 w 986"/>
                <a:gd name="T15" fmla="*/ 14 h 21"/>
                <a:gd name="T16" fmla="*/ 95 w 986"/>
                <a:gd name="T17" fmla="*/ 18 h 21"/>
                <a:gd name="T18" fmla="*/ 217 w 986"/>
                <a:gd name="T19" fmla="*/ 17 h 21"/>
                <a:gd name="T20" fmla="*/ 470 w 986"/>
                <a:gd name="T21" fmla="*/ 17 h 21"/>
                <a:gd name="T22" fmla="*/ 725 w 986"/>
                <a:gd name="T23" fmla="*/ 19 h 21"/>
                <a:gd name="T24" fmla="*/ 849 w 986"/>
                <a:gd name="T25" fmla="*/ 19 h 21"/>
                <a:gd name="T26" fmla="*/ 979 w 986"/>
                <a:gd name="T27" fmla="*/ 20 h 21"/>
                <a:gd name="T28" fmla="*/ 981 w 986"/>
                <a:gd name="T2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6" h="21">
                  <a:moveTo>
                    <a:pt x="981" y="13"/>
                  </a:moveTo>
                  <a:cubicBezTo>
                    <a:pt x="947" y="6"/>
                    <a:pt x="911" y="11"/>
                    <a:pt x="876" y="11"/>
                  </a:cubicBezTo>
                  <a:cubicBezTo>
                    <a:pt x="832" y="11"/>
                    <a:pt x="787" y="11"/>
                    <a:pt x="743" y="11"/>
                  </a:cubicBezTo>
                  <a:cubicBezTo>
                    <a:pt x="652" y="11"/>
                    <a:pt x="561" y="9"/>
                    <a:pt x="470" y="9"/>
                  </a:cubicBezTo>
                  <a:cubicBezTo>
                    <a:pt x="383" y="10"/>
                    <a:pt x="295" y="9"/>
                    <a:pt x="208" y="9"/>
                  </a:cubicBezTo>
                  <a:cubicBezTo>
                    <a:pt x="165" y="10"/>
                    <a:pt x="121" y="11"/>
                    <a:pt x="78" y="11"/>
                  </a:cubicBezTo>
                  <a:cubicBezTo>
                    <a:pt x="53" y="11"/>
                    <a:pt x="26" y="0"/>
                    <a:pt x="2" y="10"/>
                  </a:cubicBezTo>
                  <a:cubicBezTo>
                    <a:pt x="0" y="11"/>
                    <a:pt x="1" y="15"/>
                    <a:pt x="4" y="14"/>
                  </a:cubicBezTo>
                  <a:cubicBezTo>
                    <a:pt x="31" y="6"/>
                    <a:pt x="66" y="18"/>
                    <a:pt x="95" y="18"/>
                  </a:cubicBezTo>
                  <a:cubicBezTo>
                    <a:pt x="135" y="18"/>
                    <a:pt x="176" y="17"/>
                    <a:pt x="217" y="17"/>
                  </a:cubicBezTo>
                  <a:cubicBezTo>
                    <a:pt x="301" y="17"/>
                    <a:pt x="386" y="17"/>
                    <a:pt x="470" y="17"/>
                  </a:cubicBezTo>
                  <a:cubicBezTo>
                    <a:pt x="555" y="17"/>
                    <a:pt x="640" y="18"/>
                    <a:pt x="725" y="19"/>
                  </a:cubicBezTo>
                  <a:cubicBezTo>
                    <a:pt x="766" y="19"/>
                    <a:pt x="808" y="19"/>
                    <a:pt x="849" y="19"/>
                  </a:cubicBezTo>
                  <a:cubicBezTo>
                    <a:pt x="892" y="19"/>
                    <a:pt x="937" y="13"/>
                    <a:pt x="979" y="20"/>
                  </a:cubicBezTo>
                  <a:cubicBezTo>
                    <a:pt x="984" y="21"/>
                    <a:pt x="986" y="14"/>
                    <a:pt x="98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ïŝļîḋe">
              <a:extLst>
                <a:ext uri="{FF2B5EF4-FFF2-40B4-BE49-F238E27FC236}">
                  <a16:creationId xmlns:a16="http://schemas.microsoft.com/office/drawing/2014/main" id="{4A11B8B6-6CB1-4455-96D5-CBA8AD1581FD}"/>
                </a:ext>
              </a:extLst>
            </p:cNvPr>
            <p:cNvSpPr/>
            <p:nvPr/>
          </p:nvSpPr>
          <p:spPr bwMode="auto">
            <a:xfrm>
              <a:off x="8950406" y="4978643"/>
              <a:ext cx="369226" cy="6756"/>
            </a:xfrm>
            <a:custGeom>
              <a:avLst/>
              <a:gdLst>
                <a:gd name="T0" fmla="*/ 691 w 696"/>
                <a:gd name="T1" fmla="*/ 3 h 13"/>
                <a:gd name="T2" fmla="*/ 343 w 696"/>
                <a:gd name="T3" fmla="*/ 2 h 13"/>
                <a:gd name="T4" fmla="*/ 175 w 696"/>
                <a:gd name="T5" fmla="*/ 5 h 13"/>
                <a:gd name="T6" fmla="*/ 88 w 696"/>
                <a:gd name="T7" fmla="*/ 5 h 13"/>
                <a:gd name="T8" fmla="*/ 2 w 696"/>
                <a:gd name="T9" fmla="*/ 3 h 13"/>
                <a:gd name="T10" fmla="*/ 2 w 696"/>
                <a:gd name="T11" fmla="*/ 5 h 13"/>
                <a:gd name="T12" fmla="*/ 70 w 696"/>
                <a:gd name="T13" fmla="*/ 11 h 13"/>
                <a:gd name="T14" fmla="*/ 157 w 696"/>
                <a:gd name="T15" fmla="*/ 12 h 13"/>
                <a:gd name="T16" fmla="*/ 334 w 696"/>
                <a:gd name="T17" fmla="*/ 11 h 13"/>
                <a:gd name="T18" fmla="*/ 691 w 696"/>
                <a:gd name="T19" fmla="*/ 12 h 13"/>
                <a:gd name="T20" fmla="*/ 691 w 696"/>
                <a:gd name="T2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13">
                  <a:moveTo>
                    <a:pt x="691" y="3"/>
                  </a:moveTo>
                  <a:cubicBezTo>
                    <a:pt x="575" y="3"/>
                    <a:pt x="459" y="0"/>
                    <a:pt x="343" y="2"/>
                  </a:cubicBezTo>
                  <a:cubicBezTo>
                    <a:pt x="287" y="4"/>
                    <a:pt x="231" y="5"/>
                    <a:pt x="175" y="5"/>
                  </a:cubicBezTo>
                  <a:cubicBezTo>
                    <a:pt x="146" y="5"/>
                    <a:pt x="117" y="5"/>
                    <a:pt x="88" y="5"/>
                  </a:cubicBezTo>
                  <a:cubicBezTo>
                    <a:pt x="60" y="5"/>
                    <a:pt x="29" y="8"/>
                    <a:pt x="2" y="3"/>
                  </a:cubicBezTo>
                  <a:cubicBezTo>
                    <a:pt x="1" y="2"/>
                    <a:pt x="0" y="5"/>
                    <a:pt x="2" y="5"/>
                  </a:cubicBezTo>
                  <a:cubicBezTo>
                    <a:pt x="24" y="11"/>
                    <a:pt x="47" y="10"/>
                    <a:pt x="70" y="11"/>
                  </a:cubicBezTo>
                  <a:cubicBezTo>
                    <a:pt x="99" y="12"/>
                    <a:pt x="128" y="12"/>
                    <a:pt x="157" y="12"/>
                  </a:cubicBezTo>
                  <a:cubicBezTo>
                    <a:pt x="216" y="13"/>
                    <a:pt x="275" y="12"/>
                    <a:pt x="334" y="11"/>
                  </a:cubicBezTo>
                  <a:cubicBezTo>
                    <a:pt x="453" y="8"/>
                    <a:pt x="572" y="12"/>
                    <a:pt x="691" y="12"/>
                  </a:cubicBezTo>
                  <a:cubicBezTo>
                    <a:pt x="696" y="12"/>
                    <a:pt x="696" y="3"/>
                    <a:pt x="69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ïṡḻíḑè">
              <a:extLst>
                <a:ext uri="{FF2B5EF4-FFF2-40B4-BE49-F238E27FC236}">
                  <a16:creationId xmlns:a16="http://schemas.microsoft.com/office/drawing/2014/main" id="{033F35E4-99D1-4EE2-A7A2-6E201F974DD0}"/>
                </a:ext>
              </a:extLst>
            </p:cNvPr>
            <p:cNvSpPr/>
            <p:nvPr/>
          </p:nvSpPr>
          <p:spPr bwMode="auto">
            <a:xfrm>
              <a:off x="9900326" y="4932363"/>
              <a:ext cx="211807" cy="8445"/>
            </a:xfrm>
            <a:custGeom>
              <a:avLst/>
              <a:gdLst>
                <a:gd name="T0" fmla="*/ 99 w 399"/>
                <a:gd name="T1" fmla="*/ 2 h 16"/>
                <a:gd name="T2" fmla="*/ 3 w 399"/>
                <a:gd name="T3" fmla="*/ 4 h 16"/>
                <a:gd name="T4" fmla="*/ 2 w 399"/>
                <a:gd name="T5" fmla="*/ 8 h 16"/>
                <a:gd name="T6" fmla="*/ 82 w 399"/>
                <a:gd name="T7" fmla="*/ 10 h 16"/>
                <a:gd name="T8" fmla="*/ 184 w 399"/>
                <a:gd name="T9" fmla="*/ 9 h 16"/>
                <a:gd name="T10" fmla="*/ 394 w 399"/>
                <a:gd name="T11" fmla="*/ 15 h 16"/>
                <a:gd name="T12" fmla="*/ 394 w 399"/>
                <a:gd name="T13" fmla="*/ 7 h 16"/>
                <a:gd name="T14" fmla="*/ 192 w 399"/>
                <a:gd name="T15" fmla="*/ 1 h 16"/>
                <a:gd name="T16" fmla="*/ 99 w 399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9" h="16">
                  <a:moveTo>
                    <a:pt x="99" y="2"/>
                  </a:moveTo>
                  <a:cubicBezTo>
                    <a:pt x="68" y="3"/>
                    <a:pt x="34" y="8"/>
                    <a:pt x="3" y="4"/>
                  </a:cubicBezTo>
                  <a:cubicBezTo>
                    <a:pt x="0" y="3"/>
                    <a:pt x="0" y="8"/>
                    <a:pt x="2" y="8"/>
                  </a:cubicBezTo>
                  <a:cubicBezTo>
                    <a:pt x="27" y="15"/>
                    <a:pt x="56" y="10"/>
                    <a:pt x="82" y="10"/>
                  </a:cubicBezTo>
                  <a:cubicBezTo>
                    <a:pt x="116" y="10"/>
                    <a:pt x="150" y="10"/>
                    <a:pt x="184" y="9"/>
                  </a:cubicBezTo>
                  <a:cubicBezTo>
                    <a:pt x="254" y="8"/>
                    <a:pt x="324" y="12"/>
                    <a:pt x="394" y="15"/>
                  </a:cubicBezTo>
                  <a:cubicBezTo>
                    <a:pt x="399" y="16"/>
                    <a:pt x="399" y="7"/>
                    <a:pt x="394" y="7"/>
                  </a:cubicBezTo>
                  <a:cubicBezTo>
                    <a:pt x="327" y="4"/>
                    <a:pt x="260" y="0"/>
                    <a:pt x="192" y="1"/>
                  </a:cubicBezTo>
                  <a:cubicBezTo>
                    <a:pt x="161" y="2"/>
                    <a:pt x="130" y="2"/>
                    <a:pt x="9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ïśḷîďé">
              <a:extLst>
                <a:ext uri="{FF2B5EF4-FFF2-40B4-BE49-F238E27FC236}">
                  <a16:creationId xmlns:a16="http://schemas.microsoft.com/office/drawing/2014/main" id="{AFE803A1-DF0A-4359-869F-2E4A2CF2A02C}"/>
                </a:ext>
              </a:extLst>
            </p:cNvPr>
            <p:cNvSpPr/>
            <p:nvPr/>
          </p:nvSpPr>
          <p:spPr bwMode="auto">
            <a:xfrm>
              <a:off x="9939512" y="4919527"/>
              <a:ext cx="154716" cy="10810"/>
            </a:xfrm>
            <a:custGeom>
              <a:avLst/>
              <a:gdLst>
                <a:gd name="T0" fmla="*/ 3 w 291"/>
                <a:gd name="T1" fmla="*/ 8 h 20"/>
                <a:gd name="T2" fmla="*/ 2 w 291"/>
                <a:gd name="T3" fmla="*/ 12 h 20"/>
                <a:gd name="T4" fmla="*/ 138 w 291"/>
                <a:gd name="T5" fmla="*/ 13 h 20"/>
                <a:gd name="T6" fmla="*/ 285 w 291"/>
                <a:gd name="T7" fmla="*/ 9 h 20"/>
                <a:gd name="T8" fmla="*/ 285 w 291"/>
                <a:gd name="T9" fmla="*/ 0 h 20"/>
                <a:gd name="T10" fmla="*/ 147 w 291"/>
                <a:gd name="T11" fmla="*/ 4 h 20"/>
                <a:gd name="T12" fmla="*/ 3 w 291"/>
                <a:gd name="T1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0">
                  <a:moveTo>
                    <a:pt x="3" y="8"/>
                  </a:moveTo>
                  <a:cubicBezTo>
                    <a:pt x="1" y="8"/>
                    <a:pt x="0" y="11"/>
                    <a:pt x="2" y="12"/>
                  </a:cubicBezTo>
                  <a:cubicBezTo>
                    <a:pt x="45" y="20"/>
                    <a:pt x="94" y="13"/>
                    <a:pt x="138" y="13"/>
                  </a:cubicBezTo>
                  <a:cubicBezTo>
                    <a:pt x="187" y="12"/>
                    <a:pt x="236" y="9"/>
                    <a:pt x="285" y="9"/>
                  </a:cubicBezTo>
                  <a:cubicBezTo>
                    <a:pt x="291" y="9"/>
                    <a:pt x="291" y="0"/>
                    <a:pt x="285" y="0"/>
                  </a:cubicBezTo>
                  <a:cubicBezTo>
                    <a:pt x="239" y="0"/>
                    <a:pt x="193" y="4"/>
                    <a:pt x="147" y="4"/>
                  </a:cubicBezTo>
                  <a:cubicBezTo>
                    <a:pt x="100" y="5"/>
                    <a:pt x="50" y="12"/>
                    <a:pt x="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íšḻiḍe">
              <a:extLst>
                <a:ext uri="{FF2B5EF4-FFF2-40B4-BE49-F238E27FC236}">
                  <a16:creationId xmlns:a16="http://schemas.microsoft.com/office/drawing/2014/main" id="{5961AD58-79EB-44E9-BB8E-728C5D5CC01C}"/>
                </a:ext>
              </a:extLst>
            </p:cNvPr>
            <p:cNvSpPr/>
            <p:nvPr/>
          </p:nvSpPr>
          <p:spPr bwMode="auto">
            <a:xfrm>
              <a:off x="9968226" y="4911081"/>
              <a:ext cx="115869" cy="6418"/>
            </a:xfrm>
            <a:custGeom>
              <a:avLst/>
              <a:gdLst>
                <a:gd name="T0" fmla="*/ 2 w 218"/>
                <a:gd name="T1" fmla="*/ 7 h 12"/>
                <a:gd name="T2" fmla="*/ 3 w 218"/>
                <a:gd name="T3" fmla="*/ 10 h 12"/>
                <a:gd name="T4" fmla="*/ 53 w 218"/>
                <a:gd name="T5" fmla="*/ 11 h 12"/>
                <a:gd name="T6" fmla="*/ 105 w 218"/>
                <a:gd name="T7" fmla="*/ 12 h 12"/>
                <a:gd name="T8" fmla="*/ 212 w 218"/>
                <a:gd name="T9" fmla="*/ 8 h 12"/>
                <a:gd name="T10" fmla="*/ 212 w 218"/>
                <a:gd name="T11" fmla="*/ 0 h 12"/>
                <a:gd name="T12" fmla="*/ 97 w 218"/>
                <a:gd name="T13" fmla="*/ 4 h 12"/>
                <a:gd name="T14" fmla="*/ 2 w 218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12">
                  <a:moveTo>
                    <a:pt x="2" y="7"/>
                  </a:moveTo>
                  <a:cubicBezTo>
                    <a:pt x="0" y="7"/>
                    <a:pt x="1" y="11"/>
                    <a:pt x="3" y="10"/>
                  </a:cubicBezTo>
                  <a:cubicBezTo>
                    <a:pt x="19" y="8"/>
                    <a:pt x="37" y="11"/>
                    <a:pt x="53" y="11"/>
                  </a:cubicBezTo>
                  <a:cubicBezTo>
                    <a:pt x="70" y="11"/>
                    <a:pt x="88" y="12"/>
                    <a:pt x="105" y="12"/>
                  </a:cubicBezTo>
                  <a:cubicBezTo>
                    <a:pt x="141" y="12"/>
                    <a:pt x="177" y="10"/>
                    <a:pt x="212" y="8"/>
                  </a:cubicBezTo>
                  <a:cubicBezTo>
                    <a:pt x="218" y="8"/>
                    <a:pt x="218" y="0"/>
                    <a:pt x="212" y="0"/>
                  </a:cubicBezTo>
                  <a:cubicBezTo>
                    <a:pt x="174" y="1"/>
                    <a:pt x="135" y="4"/>
                    <a:pt x="97" y="4"/>
                  </a:cubicBezTo>
                  <a:cubicBezTo>
                    <a:pt x="66" y="4"/>
                    <a:pt x="33" y="1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íṧḻíḋe">
              <a:extLst>
                <a:ext uri="{FF2B5EF4-FFF2-40B4-BE49-F238E27FC236}">
                  <a16:creationId xmlns:a16="http://schemas.microsoft.com/office/drawing/2014/main" id="{935662CF-DD4D-4C9C-B7CB-69AC0C469147}"/>
                </a:ext>
              </a:extLst>
            </p:cNvPr>
            <p:cNvSpPr/>
            <p:nvPr/>
          </p:nvSpPr>
          <p:spPr bwMode="auto">
            <a:xfrm>
              <a:off x="10044232" y="4906014"/>
              <a:ext cx="153704" cy="74656"/>
            </a:xfrm>
            <a:custGeom>
              <a:avLst/>
              <a:gdLst>
                <a:gd name="T0" fmla="*/ 205 w 290"/>
                <a:gd name="T1" fmla="*/ 138 h 141"/>
                <a:gd name="T2" fmla="*/ 279 w 290"/>
                <a:gd name="T3" fmla="*/ 140 h 141"/>
                <a:gd name="T4" fmla="*/ 284 w 290"/>
                <a:gd name="T5" fmla="*/ 137 h 141"/>
                <a:gd name="T6" fmla="*/ 287 w 290"/>
                <a:gd name="T7" fmla="*/ 130 h 141"/>
                <a:gd name="T8" fmla="*/ 241 w 290"/>
                <a:gd name="T9" fmla="*/ 63 h 141"/>
                <a:gd name="T10" fmla="*/ 187 w 290"/>
                <a:gd name="T11" fmla="*/ 1 h 141"/>
                <a:gd name="T12" fmla="*/ 184 w 290"/>
                <a:gd name="T13" fmla="*/ 4 h 141"/>
                <a:gd name="T14" fmla="*/ 238 w 290"/>
                <a:gd name="T15" fmla="*/ 73 h 141"/>
                <a:gd name="T16" fmla="*/ 276 w 290"/>
                <a:gd name="T17" fmla="*/ 132 h 141"/>
                <a:gd name="T18" fmla="*/ 152 w 290"/>
                <a:gd name="T19" fmla="*/ 129 h 141"/>
                <a:gd name="T20" fmla="*/ 2 w 290"/>
                <a:gd name="T21" fmla="*/ 131 h 141"/>
                <a:gd name="T22" fmla="*/ 2 w 290"/>
                <a:gd name="T23" fmla="*/ 134 h 141"/>
                <a:gd name="T24" fmla="*/ 134 w 290"/>
                <a:gd name="T25" fmla="*/ 136 h 141"/>
                <a:gd name="T26" fmla="*/ 205 w 290"/>
                <a:gd name="T27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141">
                  <a:moveTo>
                    <a:pt x="205" y="138"/>
                  </a:moveTo>
                  <a:cubicBezTo>
                    <a:pt x="230" y="138"/>
                    <a:pt x="254" y="136"/>
                    <a:pt x="279" y="140"/>
                  </a:cubicBezTo>
                  <a:cubicBezTo>
                    <a:pt x="281" y="141"/>
                    <a:pt x="283" y="139"/>
                    <a:pt x="284" y="137"/>
                  </a:cubicBezTo>
                  <a:cubicBezTo>
                    <a:pt x="287" y="137"/>
                    <a:pt x="290" y="133"/>
                    <a:pt x="287" y="130"/>
                  </a:cubicBezTo>
                  <a:cubicBezTo>
                    <a:pt x="268" y="110"/>
                    <a:pt x="256" y="85"/>
                    <a:pt x="241" y="63"/>
                  </a:cubicBezTo>
                  <a:cubicBezTo>
                    <a:pt x="227" y="40"/>
                    <a:pt x="205" y="22"/>
                    <a:pt x="187" y="1"/>
                  </a:cubicBezTo>
                  <a:cubicBezTo>
                    <a:pt x="186" y="0"/>
                    <a:pt x="183" y="2"/>
                    <a:pt x="184" y="4"/>
                  </a:cubicBezTo>
                  <a:cubicBezTo>
                    <a:pt x="201" y="27"/>
                    <a:pt x="223" y="48"/>
                    <a:pt x="238" y="73"/>
                  </a:cubicBezTo>
                  <a:cubicBezTo>
                    <a:pt x="250" y="93"/>
                    <a:pt x="261" y="114"/>
                    <a:pt x="276" y="132"/>
                  </a:cubicBezTo>
                  <a:cubicBezTo>
                    <a:pt x="236" y="125"/>
                    <a:pt x="193" y="129"/>
                    <a:pt x="152" y="129"/>
                  </a:cubicBezTo>
                  <a:cubicBezTo>
                    <a:pt x="102" y="128"/>
                    <a:pt x="52" y="129"/>
                    <a:pt x="2" y="131"/>
                  </a:cubicBezTo>
                  <a:cubicBezTo>
                    <a:pt x="0" y="131"/>
                    <a:pt x="0" y="134"/>
                    <a:pt x="2" y="134"/>
                  </a:cubicBezTo>
                  <a:cubicBezTo>
                    <a:pt x="46" y="135"/>
                    <a:pt x="90" y="135"/>
                    <a:pt x="134" y="136"/>
                  </a:cubicBezTo>
                  <a:cubicBezTo>
                    <a:pt x="158" y="136"/>
                    <a:pt x="181" y="137"/>
                    <a:pt x="205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isḷíḍe">
              <a:extLst>
                <a:ext uri="{FF2B5EF4-FFF2-40B4-BE49-F238E27FC236}">
                  <a16:creationId xmlns:a16="http://schemas.microsoft.com/office/drawing/2014/main" id="{1A67EC40-F791-4749-9B4A-4A9D0CEC1B65}"/>
                </a:ext>
              </a:extLst>
            </p:cNvPr>
            <p:cNvSpPr/>
            <p:nvPr/>
          </p:nvSpPr>
          <p:spPr bwMode="auto">
            <a:xfrm>
              <a:off x="10092877" y="4934052"/>
              <a:ext cx="129043" cy="60806"/>
            </a:xfrm>
            <a:custGeom>
              <a:avLst/>
              <a:gdLst>
                <a:gd name="T0" fmla="*/ 209 w 243"/>
                <a:gd name="T1" fmla="*/ 51 h 115"/>
                <a:gd name="T2" fmla="*/ 166 w 243"/>
                <a:gd name="T3" fmla="*/ 2 h 115"/>
                <a:gd name="T4" fmla="*/ 163 w 243"/>
                <a:gd name="T5" fmla="*/ 5 h 115"/>
                <a:gd name="T6" fmla="*/ 203 w 243"/>
                <a:gd name="T7" fmla="*/ 57 h 115"/>
                <a:gd name="T8" fmla="*/ 230 w 243"/>
                <a:gd name="T9" fmla="*/ 98 h 115"/>
                <a:gd name="T10" fmla="*/ 183 w 243"/>
                <a:gd name="T11" fmla="*/ 100 h 115"/>
                <a:gd name="T12" fmla="*/ 120 w 243"/>
                <a:gd name="T13" fmla="*/ 101 h 115"/>
                <a:gd name="T14" fmla="*/ 3 w 243"/>
                <a:gd name="T15" fmla="*/ 105 h 115"/>
                <a:gd name="T16" fmla="*/ 3 w 243"/>
                <a:gd name="T17" fmla="*/ 110 h 115"/>
                <a:gd name="T18" fmla="*/ 120 w 243"/>
                <a:gd name="T19" fmla="*/ 109 h 115"/>
                <a:gd name="T20" fmla="*/ 183 w 243"/>
                <a:gd name="T21" fmla="*/ 108 h 115"/>
                <a:gd name="T22" fmla="*/ 237 w 243"/>
                <a:gd name="T23" fmla="*/ 106 h 115"/>
                <a:gd name="T24" fmla="*/ 240 w 243"/>
                <a:gd name="T25" fmla="*/ 103 h 115"/>
                <a:gd name="T26" fmla="*/ 241 w 243"/>
                <a:gd name="T27" fmla="*/ 96 h 115"/>
                <a:gd name="T28" fmla="*/ 209 w 243"/>
                <a:gd name="T29" fmla="*/ 5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115">
                  <a:moveTo>
                    <a:pt x="209" y="51"/>
                  </a:moveTo>
                  <a:cubicBezTo>
                    <a:pt x="194" y="35"/>
                    <a:pt x="180" y="19"/>
                    <a:pt x="166" y="2"/>
                  </a:cubicBezTo>
                  <a:cubicBezTo>
                    <a:pt x="164" y="0"/>
                    <a:pt x="161" y="3"/>
                    <a:pt x="163" y="5"/>
                  </a:cubicBezTo>
                  <a:cubicBezTo>
                    <a:pt x="176" y="23"/>
                    <a:pt x="189" y="40"/>
                    <a:pt x="203" y="57"/>
                  </a:cubicBezTo>
                  <a:cubicBezTo>
                    <a:pt x="214" y="69"/>
                    <a:pt x="219" y="86"/>
                    <a:pt x="230" y="98"/>
                  </a:cubicBezTo>
                  <a:cubicBezTo>
                    <a:pt x="215" y="101"/>
                    <a:pt x="197" y="99"/>
                    <a:pt x="183" y="100"/>
                  </a:cubicBezTo>
                  <a:cubicBezTo>
                    <a:pt x="162" y="100"/>
                    <a:pt x="141" y="101"/>
                    <a:pt x="120" y="101"/>
                  </a:cubicBezTo>
                  <a:cubicBezTo>
                    <a:pt x="81" y="101"/>
                    <a:pt x="42" y="106"/>
                    <a:pt x="3" y="105"/>
                  </a:cubicBezTo>
                  <a:cubicBezTo>
                    <a:pt x="0" y="105"/>
                    <a:pt x="0" y="109"/>
                    <a:pt x="3" y="110"/>
                  </a:cubicBezTo>
                  <a:cubicBezTo>
                    <a:pt x="41" y="115"/>
                    <a:pt x="82" y="109"/>
                    <a:pt x="120" y="109"/>
                  </a:cubicBezTo>
                  <a:cubicBezTo>
                    <a:pt x="141" y="109"/>
                    <a:pt x="162" y="109"/>
                    <a:pt x="183" y="108"/>
                  </a:cubicBezTo>
                  <a:cubicBezTo>
                    <a:pt x="200" y="108"/>
                    <a:pt x="220" y="110"/>
                    <a:pt x="237" y="106"/>
                  </a:cubicBezTo>
                  <a:cubicBezTo>
                    <a:pt x="238" y="105"/>
                    <a:pt x="239" y="104"/>
                    <a:pt x="240" y="103"/>
                  </a:cubicBezTo>
                  <a:cubicBezTo>
                    <a:pt x="242" y="102"/>
                    <a:pt x="243" y="99"/>
                    <a:pt x="241" y="96"/>
                  </a:cubicBezTo>
                  <a:cubicBezTo>
                    <a:pt x="228" y="84"/>
                    <a:pt x="221" y="65"/>
                    <a:pt x="209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ïṣ1îḍe">
              <a:extLst>
                <a:ext uri="{FF2B5EF4-FFF2-40B4-BE49-F238E27FC236}">
                  <a16:creationId xmlns:a16="http://schemas.microsoft.com/office/drawing/2014/main" id="{0982978C-32EB-45B2-8E5F-F06D86316944}"/>
                </a:ext>
              </a:extLst>
            </p:cNvPr>
            <p:cNvSpPr/>
            <p:nvPr/>
          </p:nvSpPr>
          <p:spPr bwMode="auto">
            <a:xfrm>
              <a:off x="9042628" y="4534086"/>
              <a:ext cx="76345" cy="8108"/>
            </a:xfrm>
            <a:custGeom>
              <a:avLst/>
              <a:gdLst>
                <a:gd name="T0" fmla="*/ 6 w 144"/>
                <a:gd name="T1" fmla="*/ 15 h 15"/>
                <a:gd name="T2" fmla="*/ 142 w 144"/>
                <a:gd name="T3" fmla="*/ 7 h 15"/>
                <a:gd name="T4" fmla="*/ 142 w 144"/>
                <a:gd name="T5" fmla="*/ 5 h 15"/>
                <a:gd name="T6" fmla="*/ 6 w 144"/>
                <a:gd name="T7" fmla="*/ 7 h 15"/>
                <a:gd name="T8" fmla="*/ 6 w 14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5">
                  <a:moveTo>
                    <a:pt x="6" y="15"/>
                  </a:moveTo>
                  <a:cubicBezTo>
                    <a:pt x="51" y="14"/>
                    <a:pt x="97" y="13"/>
                    <a:pt x="142" y="7"/>
                  </a:cubicBezTo>
                  <a:cubicBezTo>
                    <a:pt x="144" y="7"/>
                    <a:pt x="143" y="5"/>
                    <a:pt x="142" y="5"/>
                  </a:cubicBezTo>
                  <a:cubicBezTo>
                    <a:pt x="97" y="0"/>
                    <a:pt x="51" y="5"/>
                    <a:pt x="6" y="7"/>
                  </a:cubicBezTo>
                  <a:cubicBezTo>
                    <a:pt x="0" y="7"/>
                    <a:pt x="0" y="15"/>
                    <a:pt x="6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ïṧlïdê">
              <a:extLst>
                <a:ext uri="{FF2B5EF4-FFF2-40B4-BE49-F238E27FC236}">
                  <a16:creationId xmlns:a16="http://schemas.microsoft.com/office/drawing/2014/main" id="{F5A5A726-8FB3-4E19-AE72-40D8AD6B32D1}"/>
                </a:ext>
              </a:extLst>
            </p:cNvPr>
            <p:cNvSpPr/>
            <p:nvPr/>
          </p:nvSpPr>
          <p:spPr bwMode="auto">
            <a:xfrm>
              <a:off x="9049384" y="4526654"/>
              <a:ext cx="55739" cy="4729"/>
            </a:xfrm>
            <a:custGeom>
              <a:avLst/>
              <a:gdLst>
                <a:gd name="T0" fmla="*/ 5 w 105"/>
                <a:gd name="T1" fmla="*/ 9 h 9"/>
                <a:gd name="T2" fmla="*/ 101 w 105"/>
                <a:gd name="T3" fmla="*/ 6 h 9"/>
                <a:gd name="T4" fmla="*/ 101 w 105"/>
                <a:gd name="T5" fmla="*/ 1 h 9"/>
                <a:gd name="T6" fmla="*/ 5 w 105"/>
                <a:gd name="T7" fmla="*/ 1 h 9"/>
                <a:gd name="T8" fmla="*/ 5 w 10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">
                  <a:moveTo>
                    <a:pt x="5" y="9"/>
                  </a:moveTo>
                  <a:cubicBezTo>
                    <a:pt x="37" y="9"/>
                    <a:pt x="69" y="7"/>
                    <a:pt x="101" y="6"/>
                  </a:cubicBezTo>
                  <a:cubicBezTo>
                    <a:pt x="105" y="6"/>
                    <a:pt x="105" y="1"/>
                    <a:pt x="101" y="1"/>
                  </a:cubicBezTo>
                  <a:cubicBezTo>
                    <a:pt x="69" y="0"/>
                    <a:pt x="37" y="1"/>
                    <a:pt x="5" y="1"/>
                  </a:cubicBezTo>
                  <a:cubicBezTo>
                    <a:pt x="0" y="1"/>
                    <a:pt x="0" y="9"/>
                    <a:pt x="5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ïṥḷïḑè">
              <a:extLst>
                <a:ext uri="{FF2B5EF4-FFF2-40B4-BE49-F238E27FC236}">
                  <a16:creationId xmlns:a16="http://schemas.microsoft.com/office/drawing/2014/main" id="{BAC3FB40-AF75-4901-B7CF-CBDD190096DD}"/>
                </a:ext>
              </a:extLst>
            </p:cNvPr>
            <p:cNvSpPr/>
            <p:nvPr/>
          </p:nvSpPr>
          <p:spPr bwMode="auto">
            <a:xfrm>
              <a:off x="9061883" y="4513817"/>
              <a:ext cx="42226" cy="5068"/>
            </a:xfrm>
            <a:custGeom>
              <a:avLst/>
              <a:gdLst>
                <a:gd name="T0" fmla="*/ 77 w 80"/>
                <a:gd name="T1" fmla="*/ 8 h 9"/>
                <a:gd name="T2" fmla="*/ 77 w 80"/>
                <a:gd name="T3" fmla="*/ 3 h 9"/>
                <a:gd name="T4" fmla="*/ 5 w 80"/>
                <a:gd name="T5" fmla="*/ 1 h 9"/>
                <a:gd name="T6" fmla="*/ 5 w 80"/>
                <a:gd name="T7" fmla="*/ 9 h 9"/>
                <a:gd name="T8" fmla="*/ 77 w 8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">
                  <a:moveTo>
                    <a:pt x="77" y="8"/>
                  </a:moveTo>
                  <a:cubicBezTo>
                    <a:pt x="80" y="7"/>
                    <a:pt x="80" y="3"/>
                    <a:pt x="77" y="3"/>
                  </a:cubicBezTo>
                  <a:cubicBezTo>
                    <a:pt x="53" y="2"/>
                    <a:pt x="29" y="0"/>
                    <a:pt x="5" y="1"/>
                  </a:cubicBezTo>
                  <a:cubicBezTo>
                    <a:pt x="0" y="1"/>
                    <a:pt x="0" y="8"/>
                    <a:pt x="5" y="9"/>
                  </a:cubicBezTo>
                  <a:cubicBezTo>
                    <a:pt x="29" y="9"/>
                    <a:pt x="53" y="9"/>
                    <a:pt x="77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îṣlîḑè">
              <a:extLst>
                <a:ext uri="{FF2B5EF4-FFF2-40B4-BE49-F238E27FC236}">
                  <a16:creationId xmlns:a16="http://schemas.microsoft.com/office/drawing/2014/main" id="{404B13CB-C1E3-43C9-AFB5-9F666C285A8E}"/>
                </a:ext>
              </a:extLst>
            </p:cNvPr>
            <p:cNvSpPr/>
            <p:nvPr/>
          </p:nvSpPr>
          <p:spPr bwMode="auto">
            <a:xfrm>
              <a:off x="8630163" y="4528681"/>
              <a:ext cx="59455" cy="93911"/>
            </a:xfrm>
            <a:custGeom>
              <a:avLst/>
              <a:gdLst>
                <a:gd name="T0" fmla="*/ 5 w 112"/>
                <a:gd name="T1" fmla="*/ 176 h 177"/>
                <a:gd name="T2" fmla="*/ 109 w 112"/>
                <a:gd name="T3" fmla="*/ 11 h 177"/>
                <a:gd name="T4" fmla="*/ 109 w 112"/>
                <a:gd name="T5" fmla="*/ 11 h 177"/>
                <a:gd name="T6" fmla="*/ 110 w 112"/>
                <a:gd name="T7" fmla="*/ 9 h 177"/>
                <a:gd name="T8" fmla="*/ 102 w 112"/>
                <a:gd name="T9" fmla="*/ 6 h 177"/>
                <a:gd name="T10" fmla="*/ 2 w 112"/>
                <a:gd name="T11" fmla="*/ 173 h 177"/>
                <a:gd name="T12" fmla="*/ 5 w 112"/>
                <a:gd name="T13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77">
                  <a:moveTo>
                    <a:pt x="5" y="176"/>
                  </a:moveTo>
                  <a:cubicBezTo>
                    <a:pt x="46" y="125"/>
                    <a:pt x="90" y="76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2" y="3"/>
                    <a:pt x="103" y="0"/>
                    <a:pt x="102" y="6"/>
                  </a:cubicBezTo>
                  <a:cubicBezTo>
                    <a:pt x="84" y="70"/>
                    <a:pt x="40" y="120"/>
                    <a:pt x="2" y="173"/>
                  </a:cubicBezTo>
                  <a:cubicBezTo>
                    <a:pt x="0" y="175"/>
                    <a:pt x="3" y="177"/>
                    <a:pt x="5" y="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ï$ľïḋè">
              <a:extLst>
                <a:ext uri="{FF2B5EF4-FFF2-40B4-BE49-F238E27FC236}">
                  <a16:creationId xmlns:a16="http://schemas.microsoft.com/office/drawing/2014/main" id="{5CC10D39-9830-489A-A8AB-7CF5734EAFC7}"/>
                </a:ext>
              </a:extLst>
            </p:cNvPr>
            <p:cNvSpPr/>
            <p:nvPr/>
          </p:nvSpPr>
          <p:spPr bwMode="auto">
            <a:xfrm>
              <a:off x="8637257" y="4571245"/>
              <a:ext cx="66211" cy="108099"/>
            </a:xfrm>
            <a:custGeom>
              <a:avLst/>
              <a:gdLst>
                <a:gd name="T0" fmla="*/ 4 w 125"/>
                <a:gd name="T1" fmla="*/ 202 h 204"/>
                <a:gd name="T2" fmla="*/ 74 w 125"/>
                <a:gd name="T3" fmla="*/ 110 h 204"/>
                <a:gd name="T4" fmla="*/ 123 w 125"/>
                <a:gd name="T5" fmla="*/ 8 h 204"/>
                <a:gd name="T6" fmla="*/ 115 w 125"/>
                <a:gd name="T7" fmla="*/ 6 h 204"/>
                <a:gd name="T8" fmla="*/ 62 w 125"/>
                <a:gd name="T9" fmla="*/ 112 h 204"/>
                <a:gd name="T10" fmla="*/ 1 w 125"/>
                <a:gd name="T11" fmla="*/ 200 h 204"/>
                <a:gd name="T12" fmla="*/ 4 w 125"/>
                <a:gd name="T13" fmla="*/ 2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204">
                  <a:moveTo>
                    <a:pt x="4" y="202"/>
                  </a:moveTo>
                  <a:cubicBezTo>
                    <a:pt x="25" y="169"/>
                    <a:pt x="51" y="141"/>
                    <a:pt x="74" y="110"/>
                  </a:cubicBezTo>
                  <a:cubicBezTo>
                    <a:pt x="95" y="79"/>
                    <a:pt x="111" y="43"/>
                    <a:pt x="123" y="8"/>
                  </a:cubicBezTo>
                  <a:cubicBezTo>
                    <a:pt x="125" y="3"/>
                    <a:pt x="117" y="0"/>
                    <a:pt x="115" y="6"/>
                  </a:cubicBezTo>
                  <a:cubicBezTo>
                    <a:pt x="101" y="43"/>
                    <a:pt x="85" y="79"/>
                    <a:pt x="62" y="112"/>
                  </a:cubicBezTo>
                  <a:cubicBezTo>
                    <a:pt x="42" y="141"/>
                    <a:pt x="18" y="168"/>
                    <a:pt x="1" y="200"/>
                  </a:cubicBezTo>
                  <a:cubicBezTo>
                    <a:pt x="0" y="202"/>
                    <a:pt x="3" y="204"/>
                    <a:pt x="4" y="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îṥļiďê">
              <a:extLst>
                <a:ext uri="{FF2B5EF4-FFF2-40B4-BE49-F238E27FC236}">
                  <a16:creationId xmlns:a16="http://schemas.microsoft.com/office/drawing/2014/main" id="{514D23E9-DF03-479D-9EFC-1A11C4295D09}"/>
                </a:ext>
              </a:extLst>
            </p:cNvPr>
            <p:cNvSpPr/>
            <p:nvPr/>
          </p:nvSpPr>
          <p:spPr bwMode="auto">
            <a:xfrm>
              <a:off x="8664619" y="4569219"/>
              <a:ext cx="53374" cy="95262"/>
            </a:xfrm>
            <a:custGeom>
              <a:avLst/>
              <a:gdLst>
                <a:gd name="T0" fmla="*/ 3 w 100"/>
                <a:gd name="T1" fmla="*/ 178 h 180"/>
                <a:gd name="T2" fmla="*/ 53 w 100"/>
                <a:gd name="T3" fmla="*/ 98 h 180"/>
                <a:gd name="T4" fmla="*/ 98 w 100"/>
                <a:gd name="T5" fmla="*/ 7 h 180"/>
                <a:gd name="T6" fmla="*/ 90 w 100"/>
                <a:gd name="T7" fmla="*/ 5 h 180"/>
                <a:gd name="T8" fmla="*/ 1 w 100"/>
                <a:gd name="T9" fmla="*/ 176 h 180"/>
                <a:gd name="T10" fmla="*/ 3 w 100"/>
                <a:gd name="T11" fmla="*/ 17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80">
                  <a:moveTo>
                    <a:pt x="3" y="178"/>
                  </a:moveTo>
                  <a:cubicBezTo>
                    <a:pt x="23" y="154"/>
                    <a:pt x="38" y="126"/>
                    <a:pt x="53" y="98"/>
                  </a:cubicBezTo>
                  <a:cubicBezTo>
                    <a:pt x="69" y="69"/>
                    <a:pt x="86" y="39"/>
                    <a:pt x="98" y="7"/>
                  </a:cubicBezTo>
                  <a:cubicBezTo>
                    <a:pt x="100" y="2"/>
                    <a:pt x="92" y="0"/>
                    <a:pt x="90" y="5"/>
                  </a:cubicBezTo>
                  <a:cubicBezTo>
                    <a:pt x="64" y="64"/>
                    <a:pt x="33" y="120"/>
                    <a:pt x="1" y="176"/>
                  </a:cubicBezTo>
                  <a:cubicBezTo>
                    <a:pt x="0" y="178"/>
                    <a:pt x="2" y="180"/>
                    <a:pt x="3" y="17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B59481A-768F-4348-B244-46C670F48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412" y="4157936"/>
            <a:ext cx="2840052" cy="13245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30D36A4-8493-43F1-99BC-5AB9A00C2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462" y="1783605"/>
            <a:ext cx="2468814" cy="2225526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AEA6018E-892A-440C-8F96-9935C738DFD7}"/>
              </a:ext>
            </a:extLst>
          </p:cNvPr>
          <p:cNvSpPr txBox="1"/>
          <p:nvPr/>
        </p:nvSpPr>
        <p:spPr>
          <a:xfrm>
            <a:off x="748479" y="5947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Potential privacy risks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grpSp>
        <p:nvGrpSpPr>
          <p:cNvPr id="471" name="组合 470">
            <a:extLst>
              <a:ext uri="{FF2B5EF4-FFF2-40B4-BE49-F238E27FC236}">
                <a16:creationId xmlns:a16="http://schemas.microsoft.com/office/drawing/2014/main" id="{1238209D-9334-4A3C-9CC0-FE3BE14ED98B}"/>
              </a:ext>
            </a:extLst>
          </p:cNvPr>
          <p:cNvGrpSpPr/>
          <p:nvPr/>
        </p:nvGrpSpPr>
        <p:grpSpPr>
          <a:xfrm>
            <a:off x="7523724" y="1556856"/>
            <a:ext cx="2176511" cy="2165516"/>
            <a:chOff x="8150729" y="1622742"/>
            <a:chExt cx="2453954" cy="2441557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FDBF0398-4584-45A7-B2BE-A396BFE0589B}"/>
                </a:ext>
              </a:extLst>
            </p:cNvPr>
            <p:cNvSpPr/>
            <p:nvPr/>
          </p:nvSpPr>
          <p:spPr>
            <a:xfrm>
              <a:off x="8150729" y="1622742"/>
              <a:ext cx="2453954" cy="2441557"/>
            </a:xfrm>
            <a:custGeom>
              <a:avLst/>
              <a:gdLst>
                <a:gd name="connsiteX0" fmla="*/ 1349542 w 2453954"/>
                <a:gd name="connsiteY0" fmla="*/ 14879 h 2441557"/>
                <a:gd name="connsiteX1" fmla="*/ 2098842 w 2453954"/>
                <a:gd name="connsiteY1" fmla="*/ 268879 h 2441557"/>
                <a:gd name="connsiteX2" fmla="*/ 2441742 w 2453954"/>
                <a:gd name="connsiteY2" fmla="*/ 1107079 h 2441557"/>
                <a:gd name="connsiteX3" fmla="*/ 2289342 w 2453954"/>
                <a:gd name="connsiteY3" fmla="*/ 1843679 h 2441557"/>
                <a:gd name="connsiteX4" fmla="*/ 1476542 w 2453954"/>
                <a:gd name="connsiteY4" fmla="*/ 2440579 h 2441557"/>
                <a:gd name="connsiteX5" fmla="*/ 117642 w 2453954"/>
                <a:gd name="connsiteY5" fmla="*/ 1703979 h 2441557"/>
                <a:gd name="connsiteX6" fmla="*/ 143042 w 2453954"/>
                <a:gd name="connsiteY6" fmla="*/ 738779 h 2441557"/>
                <a:gd name="connsiteX7" fmla="*/ 752642 w 2453954"/>
                <a:gd name="connsiteY7" fmla="*/ 256179 h 2441557"/>
                <a:gd name="connsiteX8" fmla="*/ 1438442 w 2453954"/>
                <a:gd name="connsiteY8" fmla="*/ 2179 h 2441557"/>
                <a:gd name="connsiteX9" fmla="*/ 1946442 w 2453954"/>
                <a:gd name="connsiteY9" fmla="*/ 154579 h 244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3954" h="2441557">
                  <a:moveTo>
                    <a:pt x="1349542" y="14879"/>
                  </a:moveTo>
                  <a:cubicBezTo>
                    <a:pt x="1633175" y="50862"/>
                    <a:pt x="1916809" y="86846"/>
                    <a:pt x="2098842" y="268879"/>
                  </a:cubicBezTo>
                  <a:cubicBezTo>
                    <a:pt x="2280875" y="450912"/>
                    <a:pt x="2409992" y="844612"/>
                    <a:pt x="2441742" y="1107079"/>
                  </a:cubicBezTo>
                  <a:cubicBezTo>
                    <a:pt x="2473492" y="1369546"/>
                    <a:pt x="2450209" y="1621429"/>
                    <a:pt x="2289342" y="1843679"/>
                  </a:cubicBezTo>
                  <a:cubicBezTo>
                    <a:pt x="2128475" y="2065929"/>
                    <a:pt x="1838492" y="2463862"/>
                    <a:pt x="1476542" y="2440579"/>
                  </a:cubicBezTo>
                  <a:cubicBezTo>
                    <a:pt x="1114592" y="2417296"/>
                    <a:pt x="339892" y="1987612"/>
                    <a:pt x="117642" y="1703979"/>
                  </a:cubicBezTo>
                  <a:cubicBezTo>
                    <a:pt x="-104608" y="1420346"/>
                    <a:pt x="37209" y="980079"/>
                    <a:pt x="143042" y="738779"/>
                  </a:cubicBezTo>
                  <a:cubicBezTo>
                    <a:pt x="248875" y="497479"/>
                    <a:pt x="536742" y="378946"/>
                    <a:pt x="752642" y="256179"/>
                  </a:cubicBezTo>
                  <a:cubicBezTo>
                    <a:pt x="968542" y="133412"/>
                    <a:pt x="1239475" y="19112"/>
                    <a:pt x="1438442" y="2179"/>
                  </a:cubicBezTo>
                  <a:cubicBezTo>
                    <a:pt x="1637409" y="-14754"/>
                    <a:pt x="1791925" y="69912"/>
                    <a:pt x="1946442" y="154579"/>
                  </a:cubicBezTo>
                </a:path>
              </a:pathLst>
            </a:custGeom>
            <a:solidFill>
              <a:schemeClr val="bg2">
                <a:lumMod val="9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423F025C-D7AE-48D3-99F0-967DFACCEA22}"/>
                </a:ext>
              </a:extLst>
            </p:cNvPr>
            <p:cNvGrpSpPr/>
            <p:nvPr/>
          </p:nvGrpSpPr>
          <p:grpSpPr>
            <a:xfrm>
              <a:off x="8405705" y="1842952"/>
              <a:ext cx="2018572" cy="1965451"/>
              <a:chOff x="7137959" y="1596099"/>
              <a:chExt cx="2895600" cy="2819400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753B3EA-D3EE-4699-809C-EA563B57C619}"/>
                  </a:ext>
                </a:extLst>
              </p:cNvPr>
              <p:cNvSpPr/>
              <p:nvPr/>
            </p:nvSpPr>
            <p:spPr>
              <a:xfrm>
                <a:off x="7137959" y="1596099"/>
                <a:ext cx="2895600" cy="2819400"/>
              </a:xfrm>
              <a:prstGeom prst="ellipse">
                <a:avLst/>
              </a:prstGeom>
              <a:noFill/>
              <a:ln w="12700">
                <a:solidFill>
                  <a:schemeClr val="tx1">
                    <a:alpha val="5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A82303B7-8E29-420F-A703-52DC1EB4CA63}"/>
                  </a:ext>
                </a:extLst>
              </p:cNvPr>
              <p:cNvSpPr/>
              <p:nvPr/>
            </p:nvSpPr>
            <p:spPr>
              <a:xfrm>
                <a:off x="7430339" y="1880785"/>
                <a:ext cx="2310841" cy="2250029"/>
              </a:xfrm>
              <a:prstGeom prst="ellipse">
                <a:avLst/>
              </a:prstGeom>
              <a:noFill/>
              <a:ln w="12700">
                <a:solidFill>
                  <a:schemeClr val="tx1">
                    <a:alpha val="5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E0435203-6758-4612-92B3-F93AD26D9D4F}"/>
                  </a:ext>
                </a:extLst>
              </p:cNvPr>
              <p:cNvSpPr/>
              <p:nvPr/>
            </p:nvSpPr>
            <p:spPr>
              <a:xfrm>
                <a:off x="7765593" y="2207216"/>
                <a:ext cx="1640333" cy="1597166"/>
              </a:xfrm>
              <a:prstGeom prst="ellipse">
                <a:avLst/>
              </a:prstGeom>
              <a:noFill/>
              <a:ln w="12700">
                <a:solidFill>
                  <a:schemeClr val="tx1">
                    <a:alpha val="5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A8459228-13A7-43A1-9DF8-FBE5F075F689}"/>
              </a:ext>
            </a:extLst>
          </p:cNvPr>
          <p:cNvCxnSpPr/>
          <p:nvPr/>
        </p:nvCxnSpPr>
        <p:spPr>
          <a:xfrm>
            <a:off x="6096000" y="1799768"/>
            <a:ext cx="0" cy="389725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椭圆 471">
            <a:extLst>
              <a:ext uri="{FF2B5EF4-FFF2-40B4-BE49-F238E27FC236}">
                <a16:creationId xmlns:a16="http://schemas.microsoft.com/office/drawing/2014/main" id="{B719467B-1A60-4E45-8652-8AC475331BCA}"/>
              </a:ext>
            </a:extLst>
          </p:cNvPr>
          <p:cNvSpPr/>
          <p:nvPr/>
        </p:nvSpPr>
        <p:spPr>
          <a:xfrm>
            <a:off x="8764602" y="4552124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3" name="椭圆 472">
            <a:extLst>
              <a:ext uri="{FF2B5EF4-FFF2-40B4-BE49-F238E27FC236}">
                <a16:creationId xmlns:a16="http://schemas.microsoft.com/office/drawing/2014/main" id="{77411B72-B1EE-4660-8876-C8E5DFCB691F}"/>
              </a:ext>
            </a:extLst>
          </p:cNvPr>
          <p:cNvSpPr/>
          <p:nvPr/>
        </p:nvSpPr>
        <p:spPr>
          <a:xfrm>
            <a:off x="8764602" y="4552124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4" name="椭圆 473">
            <a:extLst>
              <a:ext uri="{FF2B5EF4-FFF2-40B4-BE49-F238E27FC236}">
                <a16:creationId xmlns:a16="http://schemas.microsoft.com/office/drawing/2014/main" id="{F513B901-22E0-485C-B39A-8E6C292914B1}"/>
              </a:ext>
            </a:extLst>
          </p:cNvPr>
          <p:cNvSpPr/>
          <p:nvPr/>
        </p:nvSpPr>
        <p:spPr>
          <a:xfrm>
            <a:off x="8764602" y="4552124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5" name="椭圆 474">
            <a:extLst>
              <a:ext uri="{FF2B5EF4-FFF2-40B4-BE49-F238E27FC236}">
                <a16:creationId xmlns:a16="http://schemas.microsoft.com/office/drawing/2014/main" id="{A43C15FE-7B40-4A45-8DF0-9D3348F52A02}"/>
              </a:ext>
            </a:extLst>
          </p:cNvPr>
          <p:cNvSpPr/>
          <p:nvPr/>
        </p:nvSpPr>
        <p:spPr>
          <a:xfrm>
            <a:off x="8764602" y="4552124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6" name="椭圆 475">
            <a:extLst>
              <a:ext uri="{FF2B5EF4-FFF2-40B4-BE49-F238E27FC236}">
                <a16:creationId xmlns:a16="http://schemas.microsoft.com/office/drawing/2014/main" id="{53C6AAA8-30A3-4E4F-BE27-E0E5094D4E31}"/>
              </a:ext>
            </a:extLst>
          </p:cNvPr>
          <p:cNvSpPr/>
          <p:nvPr/>
        </p:nvSpPr>
        <p:spPr>
          <a:xfrm>
            <a:off x="9311684" y="4766610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7" name="椭圆 476">
            <a:extLst>
              <a:ext uri="{FF2B5EF4-FFF2-40B4-BE49-F238E27FC236}">
                <a16:creationId xmlns:a16="http://schemas.microsoft.com/office/drawing/2014/main" id="{6B528AB2-047A-4114-9702-13C103DE1337}"/>
              </a:ext>
            </a:extLst>
          </p:cNvPr>
          <p:cNvSpPr/>
          <p:nvPr/>
        </p:nvSpPr>
        <p:spPr>
          <a:xfrm>
            <a:off x="9311684" y="4766610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8" name="椭圆 477">
            <a:extLst>
              <a:ext uri="{FF2B5EF4-FFF2-40B4-BE49-F238E27FC236}">
                <a16:creationId xmlns:a16="http://schemas.microsoft.com/office/drawing/2014/main" id="{E628A0ED-1C4B-4CF2-A382-76CB9D8C1640}"/>
              </a:ext>
            </a:extLst>
          </p:cNvPr>
          <p:cNvSpPr/>
          <p:nvPr/>
        </p:nvSpPr>
        <p:spPr>
          <a:xfrm>
            <a:off x="9311684" y="4766610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9" name="椭圆 478">
            <a:extLst>
              <a:ext uri="{FF2B5EF4-FFF2-40B4-BE49-F238E27FC236}">
                <a16:creationId xmlns:a16="http://schemas.microsoft.com/office/drawing/2014/main" id="{704CE913-7032-493D-AA4F-CF3853AC4E28}"/>
              </a:ext>
            </a:extLst>
          </p:cNvPr>
          <p:cNvSpPr/>
          <p:nvPr/>
        </p:nvSpPr>
        <p:spPr>
          <a:xfrm>
            <a:off x="9311684" y="4766610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55" name="弧形 1154">
            <a:extLst>
              <a:ext uri="{FF2B5EF4-FFF2-40B4-BE49-F238E27FC236}">
                <a16:creationId xmlns:a16="http://schemas.microsoft.com/office/drawing/2014/main" id="{A79303D3-2A2E-466D-8BB6-9C6D86BE9025}"/>
              </a:ext>
            </a:extLst>
          </p:cNvPr>
          <p:cNvSpPr>
            <a:spLocks noChangeAspect="1"/>
          </p:cNvSpPr>
          <p:nvPr/>
        </p:nvSpPr>
        <p:spPr>
          <a:xfrm rot="2700000">
            <a:off x="9401854" y="1756203"/>
            <a:ext cx="944723" cy="944723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6" name="弧形 1155">
            <a:extLst>
              <a:ext uri="{FF2B5EF4-FFF2-40B4-BE49-F238E27FC236}">
                <a16:creationId xmlns:a16="http://schemas.microsoft.com/office/drawing/2014/main" id="{C61B7C4A-2E15-4D31-A747-19BA7EC36557}"/>
              </a:ext>
            </a:extLst>
          </p:cNvPr>
          <p:cNvSpPr>
            <a:spLocks noChangeAspect="1"/>
          </p:cNvSpPr>
          <p:nvPr/>
        </p:nvSpPr>
        <p:spPr>
          <a:xfrm rot="2700000">
            <a:off x="9559308" y="1913656"/>
            <a:ext cx="629816" cy="629816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7" name="弧形 1156">
            <a:extLst>
              <a:ext uri="{FF2B5EF4-FFF2-40B4-BE49-F238E27FC236}">
                <a16:creationId xmlns:a16="http://schemas.microsoft.com/office/drawing/2014/main" id="{0D5FB433-86C8-4768-87FA-B7F5CA0FE354}"/>
              </a:ext>
            </a:extLst>
          </p:cNvPr>
          <p:cNvSpPr>
            <a:spLocks noChangeAspect="1"/>
          </p:cNvSpPr>
          <p:nvPr/>
        </p:nvSpPr>
        <p:spPr>
          <a:xfrm rot="2700000">
            <a:off x="9716763" y="2071110"/>
            <a:ext cx="314908" cy="314908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8" name="弧形 1157">
            <a:extLst>
              <a:ext uri="{FF2B5EF4-FFF2-40B4-BE49-F238E27FC236}">
                <a16:creationId xmlns:a16="http://schemas.microsoft.com/office/drawing/2014/main" id="{4F6F22CA-0313-45C5-84CD-49C3CEE57B39}"/>
              </a:ext>
            </a:extLst>
          </p:cNvPr>
          <p:cNvSpPr>
            <a:spLocks noChangeAspect="1"/>
          </p:cNvSpPr>
          <p:nvPr/>
        </p:nvSpPr>
        <p:spPr>
          <a:xfrm rot="2700000">
            <a:off x="9323127" y="1677476"/>
            <a:ext cx="1102177" cy="1102177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9" name="弧形 1158">
            <a:extLst>
              <a:ext uri="{FF2B5EF4-FFF2-40B4-BE49-F238E27FC236}">
                <a16:creationId xmlns:a16="http://schemas.microsoft.com/office/drawing/2014/main" id="{3DA478EF-F0FD-4846-BD5B-EB7DC28E1DB4}"/>
              </a:ext>
            </a:extLst>
          </p:cNvPr>
          <p:cNvSpPr>
            <a:spLocks noChangeAspect="1"/>
          </p:cNvSpPr>
          <p:nvPr/>
        </p:nvSpPr>
        <p:spPr>
          <a:xfrm rot="2700000">
            <a:off x="9480582" y="1834930"/>
            <a:ext cx="787269" cy="787269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0" name="弧形 1159">
            <a:extLst>
              <a:ext uri="{FF2B5EF4-FFF2-40B4-BE49-F238E27FC236}">
                <a16:creationId xmlns:a16="http://schemas.microsoft.com/office/drawing/2014/main" id="{EB8843AC-EBC8-4BCB-940E-D0046A441C09}"/>
              </a:ext>
            </a:extLst>
          </p:cNvPr>
          <p:cNvSpPr>
            <a:spLocks noChangeAspect="1"/>
          </p:cNvSpPr>
          <p:nvPr/>
        </p:nvSpPr>
        <p:spPr>
          <a:xfrm rot="2700000">
            <a:off x="9638035" y="1992384"/>
            <a:ext cx="472361" cy="472361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1" name="弧形 1160">
            <a:extLst>
              <a:ext uri="{FF2B5EF4-FFF2-40B4-BE49-F238E27FC236}">
                <a16:creationId xmlns:a16="http://schemas.microsoft.com/office/drawing/2014/main" id="{B1CD22A8-8AFA-4A26-BA81-1E84AE8AF8DF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9869619" y="2607137"/>
            <a:ext cx="1370885" cy="1370885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2" name="弧形 1161">
            <a:extLst>
              <a:ext uri="{FF2B5EF4-FFF2-40B4-BE49-F238E27FC236}">
                <a16:creationId xmlns:a16="http://schemas.microsoft.com/office/drawing/2014/main" id="{D06D5530-7BB4-4CAE-9270-079933DBAD38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10040979" y="2778497"/>
            <a:ext cx="1028164" cy="1028164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3" name="弧形 1162">
            <a:extLst>
              <a:ext uri="{FF2B5EF4-FFF2-40B4-BE49-F238E27FC236}">
                <a16:creationId xmlns:a16="http://schemas.microsoft.com/office/drawing/2014/main" id="{350F4D35-0A07-4AC7-AB0E-91F610D8A5BD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10212340" y="2949858"/>
            <a:ext cx="685443" cy="685443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4" name="弧形 1163">
            <a:extLst>
              <a:ext uri="{FF2B5EF4-FFF2-40B4-BE49-F238E27FC236}">
                <a16:creationId xmlns:a16="http://schemas.microsoft.com/office/drawing/2014/main" id="{9D8FA538-D20D-4BD3-8AAC-BB4767F8900E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10383701" y="3121219"/>
            <a:ext cx="342721" cy="342721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5" name="弧形 1164">
            <a:extLst>
              <a:ext uri="{FF2B5EF4-FFF2-40B4-BE49-F238E27FC236}">
                <a16:creationId xmlns:a16="http://schemas.microsoft.com/office/drawing/2014/main" id="{72EB1AE6-19A5-4ABC-860A-DA0AB881E1CA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9955300" y="2692818"/>
            <a:ext cx="1199523" cy="1199523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6" name="弧形 1165">
            <a:extLst>
              <a:ext uri="{FF2B5EF4-FFF2-40B4-BE49-F238E27FC236}">
                <a16:creationId xmlns:a16="http://schemas.microsoft.com/office/drawing/2014/main" id="{0FCA8601-12C1-4C2B-A887-23591FDA9A6C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10126660" y="2864178"/>
            <a:ext cx="856803" cy="856803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7" name="弧形 1166">
            <a:extLst>
              <a:ext uri="{FF2B5EF4-FFF2-40B4-BE49-F238E27FC236}">
                <a16:creationId xmlns:a16="http://schemas.microsoft.com/office/drawing/2014/main" id="{82EEB027-F247-424E-9A0C-663C54CE05E4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10298020" y="3035538"/>
            <a:ext cx="514082" cy="514082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8" name="文本框 1167">
            <a:extLst>
              <a:ext uri="{FF2B5EF4-FFF2-40B4-BE49-F238E27FC236}">
                <a16:creationId xmlns:a16="http://schemas.microsoft.com/office/drawing/2014/main" id="{F41A026E-C0E8-4BB4-B816-352B0A366B46}"/>
              </a:ext>
            </a:extLst>
          </p:cNvPr>
          <p:cNvSpPr txBox="1"/>
          <p:nvPr/>
        </p:nvSpPr>
        <p:spPr>
          <a:xfrm>
            <a:off x="847381" y="5697094"/>
            <a:ext cx="4855432" cy="400110"/>
          </a:xfrm>
          <a:prstGeom prst="rect">
            <a:avLst/>
          </a:prstGeom>
          <a:solidFill>
            <a:srgbClr val="C8BCD4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Private information shared among IoT device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9" name="文本框 1168">
            <a:extLst>
              <a:ext uri="{FF2B5EF4-FFF2-40B4-BE49-F238E27FC236}">
                <a16:creationId xmlns:a16="http://schemas.microsoft.com/office/drawing/2014/main" id="{D13D8B1C-7031-48C4-9FD3-1FF918F1CFC0}"/>
              </a:ext>
            </a:extLst>
          </p:cNvPr>
          <p:cNvSpPr txBox="1"/>
          <p:nvPr/>
        </p:nvSpPr>
        <p:spPr>
          <a:xfrm>
            <a:off x="6695898" y="5697094"/>
            <a:ext cx="4991559" cy="400110"/>
          </a:xfrm>
          <a:prstGeom prst="rect">
            <a:avLst/>
          </a:prstGeom>
          <a:solidFill>
            <a:srgbClr val="C8BCD4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Side channel information from the signal itself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1" name="文本框 1170">
            <a:extLst>
              <a:ext uri="{FF2B5EF4-FFF2-40B4-BE49-F238E27FC236}">
                <a16:creationId xmlns:a16="http://schemas.microsoft.com/office/drawing/2014/main" id="{2689065A-0C26-4F8C-B2BA-6F8567F896F5}"/>
              </a:ext>
            </a:extLst>
          </p:cNvPr>
          <p:cNvSpPr txBox="1"/>
          <p:nvPr/>
        </p:nvSpPr>
        <p:spPr>
          <a:xfrm>
            <a:off x="930411" y="4090162"/>
            <a:ext cx="1868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Health condition</a:t>
            </a:r>
            <a:endParaRPr lang="zh-CN" altLang="en-US" dirty="0"/>
          </a:p>
        </p:txBody>
      </p:sp>
      <p:sp>
        <p:nvSpPr>
          <p:cNvPr id="1172" name="文本框 1171">
            <a:extLst>
              <a:ext uri="{FF2B5EF4-FFF2-40B4-BE49-F238E27FC236}">
                <a16:creationId xmlns:a16="http://schemas.microsoft.com/office/drawing/2014/main" id="{E45B4782-7C8F-4866-8C4E-91ABFAACCE1E}"/>
              </a:ext>
            </a:extLst>
          </p:cNvPr>
          <p:cNvSpPr txBox="1"/>
          <p:nvPr/>
        </p:nvSpPr>
        <p:spPr>
          <a:xfrm>
            <a:off x="4248001" y="3789977"/>
            <a:ext cx="123775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zh-CN" altLang="en-US" dirty="0"/>
          </a:p>
        </p:txBody>
      </p:sp>
      <p:sp>
        <p:nvSpPr>
          <p:cNvPr id="1173" name="文本框 1172">
            <a:extLst>
              <a:ext uri="{FF2B5EF4-FFF2-40B4-BE49-F238E27FC236}">
                <a16:creationId xmlns:a16="http://schemas.microsoft.com/office/drawing/2014/main" id="{93A8A519-BA21-489C-A1A7-CD889301DC15}"/>
              </a:ext>
            </a:extLst>
          </p:cNvPr>
          <p:cNvSpPr txBox="1"/>
          <p:nvPr/>
        </p:nvSpPr>
        <p:spPr>
          <a:xfrm>
            <a:off x="4366185" y="4732042"/>
            <a:ext cx="1572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Trade information</a:t>
            </a:r>
            <a:endParaRPr lang="zh-CN" altLang="en-US" dirty="0"/>
          </a:p>
        </p:txBody>
      </p:sp>
      <p:sp>
        <p:nvSpPr>
          <p:cNvPr id="1174" name="矩形: 圆角 1173">
            <a:extLst>
              <a:ext uri="{FF2B5EF4-FFF2-40B4-BE49-F238E27FC236}">
                <a16:creationId xmlns:a16="http://schemas.microsoft.com/office/drawing/2014/main" id="{25D9B2F7-F1B4-4306-96AD-F57F35DFA73F}"/>
              </a:ext>
            </a:extLst>
          </p:cNvPr>
          <p:cNvSpPr/>
          <p:nvPr/>
        </p:nvSpPr>
        <p:spPr>
          <a:xfrm>
            <a:off x="767829" y="5699403"/>
            <a:ext cx="10504266" cy="715173"/>
          </a:xfrm>
          <a:prstGeom prst="roundRect">
            <a:avLst/>
          </a:pr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Making the communication undetectable</a:t>
            </a:r>
            <a:endParaRPr lang="en-US" altLang="zh-CN" sz="32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1BD47BD-E369-47C8-83F1-499FA1A1F847}"/>
              </a:ext>
            </a:extLst>
          </p:cNvPr>
          <p:cNvGrpSpPr/>
          <p:nvPr/>
        </p:nvGrpSpPr>
        <p:grpSpPr>
          <a:xfrm>
            <a:off x="6165526" y="3446729"/>
            <a:ext cx="1952302" cy="1208943"/>
            <a:chOff x="6165526" y="3446729"/>
            <a:chExt cx="1952302" cy="1208943"/>
          </a:xfrm>
        </p:grpSpPr>
        <p:grpSp>
          <p:nvGrpSpPr>
            <p:cNvPr id="1154" name="组合 1153">
              <a:extLst>
                <a:ext uri="{FF2B5EF4-FFF2-40B4-BE49-F238E27FC236}">
                  <a16:creationId xmlns:a16="http://schemas.microsoft.com/office/drawing/2014/main" id="{2177E5F3-3A10-48E8-948C-48ECF818A1E6}"/>
                </a:ext>
              </a:extLst>
            </p:cNvPr>
            <p:cNvGrpSpPr/>
            <p:nvPr/>
          </p:nvGrpSpPr>
          <p:grpSpPr>
            <a:xfrm>
              <a:off x="6165526" y="3446729"/>
              <a:ext cx="1908676" cy="884133"/>
              <a:chOff x="6489376" y="3446729"/>
              <a:chExt cx="1908676" cy="884133"/>
            </a:xfrm>
          </p:grpSpPr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271A6F65-9AC5-48AF-B6FB-FAA57C8158CB}"/>
                  </a:ext>
                </a:extLst>
              </p:cNvPr>
              <p:cNvSpPr/>
              <p:nvPr/>
            </p:nvSpPr>
            <p:spPr>
              <a:xfrm>
                <a:off x="6498374" y="3446729"/>
                <a:ext cx="1899678" cy="817791"/>
              </a:xfrm>
              <a:custGeom>
                <a:avLst/>
                <a:gdLst>
                  <a:gd name="connsiteX0" fmla="*/ 0 w 3581400"/>
                  <a:gd name="connsiteY0" fmla="*/ 863804 h 925892"/>
                  <a:gd name="connsiteX1" fmla="*/ 393700 w 3581400"/>
                  <a:gd name="connsiteY1" fmla="*/ 863804 h 925892"/>
                  <a:gd name="connsiteX2" fmla="*/ 927100 w 3581400"/>
                  <a:gd name="connsiteY2" fmla="*/ 863804 h 925892"/>
                  <a:gd name="connsiteX3" fmla="*/ 1397000 w 3581400"/>
                  <a:gd name="connsiteY3" fmla="*/ 25604 h 925892"/>
                  <a:gd name="connsiteX4" fmla="*/ 1511300 w 3581400"/>
                  <a:gd name="connsiteY4" fmla="*/ 266904 h 925892"/>
                  <a:gd name="connsiteX5" fmla="*/ 1790700 w 3581400"/>
                  <a:gd name="connsiteY5" fmla="*/ 787604 h 925892"/>
                  <a:gd name="connsiteX6" fmla="*/ 2298700 w 3581400"/>
                  <a:gd name="connsiteY6" fmla="*/ 800304 h 925892"/>
                  <a:gd name="connsiteX7" fmla="*/ 2641600 w 3581400"/>
                  <a:gd name="connsiteY7" fmla="*/ 139904 h 925892"/>
                  <a:gd name="connsiteX8" fmla="*/ 2844800 w 3581400"/>
                  <a:gd name="connsiteY8" fmla="*/ 736804 h 925892"/>
                  <a:gd name="connsiteX9" fmla="*/ 3581400 w 3581400"/>
                  <a:gd name="connsiteY9" fmla="*/ 863804 h 92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1400" h="925892">
                    <a:moveTo>
                      <a:pt x="0" y="863804"/>
                    </a:moveTo>
                    <a:lnTo>
                      <a:pt x="393700" y="863804"/>
                    </a:lnTo>
                    <a:cubicBezTo>
                      <a:pt x="548217" y="863804"/>
                      <a:pt x="759883" y="1003504"/>
                      <a:pt x="927100" y="863804"/>
                    </a:cubicBezTo>
                    <a:cubicBezTo>
                      <a:pt x="1094317" y="724104"/>
                      <a:pt x="1299633" y="125087"/>
                      <a:pt x="1397000" y="25604"/>
                    </a:cubicBezTo>
                    <a:cubicBezTo>
                      <a:pt x="1494367" y="-73879"/>
                      <a:pt x="1445683" y="139904"/>
                      <a:pt x="1511300" y="266904"/>
                    </a:cubicBezTo>
                    <a:cubicBezTo>
                      <a:pt x="1576917" y="393904"/>
                      <a:pt x="1659467" y="698704"/>
                      <a:pt x="1790700" y="787604"/>
                    </a:cubicBezTo>
                    <a:cubicBezTo>
                      <a:pt x="1921933" y="876504"/>
                      <a:pt x="2156883" y="908254"/>
                      <a:pt x="2298700" y="800304"/>
                    </a:cubicBezTo>
                    <a:cubicBezTo>
                      <a:pt x="2440517" y="692354"/>
                      <a:pt x="2550583" y="150487"/>
                      <a:pt x="2641600" y="139904"/>
                    </a:cubicBezTo>
                    <a:cubicBezTo>
                      <a:pt x="2732617" y="129321"/>
                      <a:pt x="2688167" y="616154"/>
                      <a:pt x="2844800" y="736804"/>
                    </a:cubicBezTo>
                    <a:cubicBezTo>
                      <a:pt x="3001433" y="857454"/>
                      <a:pt x="3291416" y="860629"/>
                      <a:pt x="3581400" y="863804"/>
                    </a:cubicBezTo>
                  </a:path>
                </a:pathLst>
              </a:custGeom>
              <a:solidFill>
                <a:srgbClr val="C8BCD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0" name="矩形 479">
                <a:extLst>
                  <a:ext uri="{FF2B5EF4-FFF2-40B4-BE49-F238E27FC236}">
                    <a16:creationId xmlns:a16="http://schemas.microsoft.com/office/drawing/2014/main" id="{CC0F1E99-BC1D-47BA-8C5A-9A8273E3EB5E}"/>
                  </a:ext>
                </a:extLst>
              </p:cNvPr>
              <p:cNvSpPr/>
              <p:nvPr/>
            </p:nvSpPr>
            <p:spPr>
              <a:xfrm>
                <a:off x="6489376" y="4069002"/>
                <a:ext cx="264992" cy="2618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8" name="文本框 297">
              <a:extLst>
                <a:ext uri="{FF2B5EF4-FFF2-40B4-BE49-F238E27FC236}">
                  <a16:creationId xmlns:a16="http://schemas.microsoft.com/office/drawing/2014/main" id="{61B2B2FC-E726-457D-A92F-6084F3390080}"/>
                </a:ext>
              </a:extLst>
            </p:cNvPr>
            <p:cNvSpPr txBox="1"/>
            <p:nvPr/>
          </p:nvSpPr>
          <p:spPr>
            <a:xfrm>
              <a:off x="6413908" y="4286340"/>
              <a:ext cx="17039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altLang="zh-CN" dirty="0"/>
                <a:t>Traffic pattern</a:t>
              </a:r>
              <a:endParaRPr lang="zh-CN" altLang="en-US" dirty="0"/>
            </a:p>
          </p:txBody>
        </p:sp>
      </p:grpSp>
      <p:sp>
        <p:nvSpPr>
          <p:cNvPr id="299" name="文本框 298">
            <a:extLst>
              <a:ext uri="{FF2B5EF4-FFF2-40B4-BE49-F238E27FC236}">
                <a16:creationId xmlns:a16="http://schemas.microsoft.com/office/drawing/2014/main" id="{0AA44E4F-0A27-4432-B94A-CF190FC85A24}"/>
              </a:ext>
            </a:extLst>
          </p:cNvPr>
          <p:cNvSpPr txBox="1"/>
          <p:nvPr/>
        </p:nvSpPr>
        <p:spPr>
          <a:xfrm>
            <a:off x="8435488" y="4973860"/>
            <a:ext cx="1703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Location</a:t>
            </a:r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92F4C54-414F-4C3C-B46C-49EB509591B2}"/>
              </a:ext>
            </a:extLst>
          </p:cNvPr>
          <p:cNvGrpSpPr/>
          <p:nvPr/>
        </p:nvGrpSpPr>
        <p:grpSpPr>
          <a:xfrm>
            <a:off x="10124719" y="1994078"/>
            <a:ext cx="1703920" cy="2396577"/>
            <a:chOff x="10124719" y="1994078"/>
            <a:chExt cx="1703920" cy="2396577"/>
          </a:xfrm>
        </p:grpSpPr>
        <p:grpSp>
          <p:nvGrpSpPr>
            <p:cNvPr id="1089" name="组合 1088">
              <a:extLst>
                <a:ext uri="{FF2B5EF4-FFF2-40B4-BE49-F238E27FC236}">
                  <a16:creationId xmlns:a16="http://schemas.microsoft.com/office/drawing/2014/main" id="{86EE0167-595F-429B-B88D-588484D83A18}"/>
                </a:ext>
              </a:extLst>
            </p:cNvPr>
            <p:cNvGrpSpPr/>
            <p:nvPr/>
          </p:nvGrpSpPr>
          <p:grpSpPr>
            <a:xfrm>
              <a:off x="10489325" y="1994078"/>
              <a:ext cx="1084135" cy="1163009"/>
              <a:chOff x="4383088" y="1433513"/>
              <a:chExt cx="3421063" cy="3986214"/>
            </a:xfrm>
            <a:solidFill>
              <a:schemeClr val="bg1"/>
            </a:solidFill>
          </p:grpSpPr>
          <p:sp>
            <p:nvSpPr>
              <p:cNvPr id="1090" name="任意多边形 4">
                <a:extLst>
                  <a:ext uri="{FF2B5EF4-FFF2-40B4-BE49-F238E27FC236}">
                    <a16:creationId xmlns:a16="http://schemas.microsoft.com/office/drawing/2014/main" id="{1A7069CC-1DFF-4DD2-B47A-83B03449AF7F}"/>
                  </a:ext>
                </a:extLst>
              </p:cNvPr>
              <p:cNvSpPr/>
              <p:nvPr/>
            </p:nvSpPr>
            <p:spPr bwMode="auto">
              <a:xfrm>
                <a:off x="4695825" y="3738563"/>
                <a:ext cx="119063" cy="1390650"/>
              </a:xfrm>
              <a:custGeom>
                <a:avLst/>
                <a:gdLst>
                  <a:gd name="T0" fmla="*/ 17 w 75"/>
                  <a:gd name="T1" fmla="*/ 0 h 876"/>
                  <a:gd name="T2" fmla="*/ 75 w 75"/>
                  <a:gd name="T3" fmla="*/ 9 h 876"/>
                  <a:gd name="T4" fmla="*/ 52 w 75"/>
                  <a:gd name="T5" fmla="*/ 876 h 876"/>
                  <a:gd name="T6" fmla="*/ 0 w 75"/>
                  <a:gd name="T7" fmla="*/ 865 h 876"/>
                  <a:gd name="T8" fmla="*/ 17 w 75"/>
                  <a:gd name="T9" fmla="*/ 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876">
                    <a:moveTo>
                      <a:pt x="17" y="0"/>
                    </a:moveTo>
                    <a:lnTo>
                      <a:pt x="75" y="9"/>
                    </a:lnTo>
                    <a:lnTo>
                      <a:pt x="52" y="876"/>
                    </a:lnTo>
                    <a:lnTo>
                      <a:pt x="0" y="865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1" name="任意多边形 5">
                <a:extLst>
                  <a:ext uri="{FF2B5EF4-FFF2-40B4-BE49-F238E27FC236}">
                    <a16:creationId xmlns:a16="http://schemas.microsoft.com/office/drawing/2014/main" id="{0C2107ED-5EC6-4B01-9E0D-430FF8530466}"/>
                  </a:ext>
                </a:extLst>
              </p:cNvPr>
              <p:cNvSpPr/>
              <p:nvPr/>
            </p:nvSpPr>
            <p:spPr bwMode="auto">
              <a:xfrm>
                <a:off x="4778375" y="3748088"/>
                <a:ext cx="693738" cy="1381125"/>
              </a:xfrm>
              <a:custGeom>
                <a:avLst/>
                <a:gdLst>
                  <a:gd name="T0" fmla="*/ 23 w 437"/>
                  <a:gd name="T1" fmla="*/ 3 h 870"/>
                  <a:gd name="T2" fmla="*/ 437 w 437"/>
                  <a:gd name="T3" fmla="*/ 0 h 870"/>
                  <a:gd name="T4" fmla="*/ 437 w 437"/>
                  <a:gd name="T5" fmla="*/ 662 h 870"/>
                  <a:gd name="T6" fmla="*/ 0 w 437"/>
                  <a:gd name="T7" fmla="*/ 870 h 870"/>
                  <a:gd name="T8" fmla="*/ 23 w 437"/>
                  <a:gd name="T9" fmla="*/ 3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7" h="870">
                    <a:moveTo>
                      <a:pt x="23" y="3"/>
                    </a:moveTo>
                    <a:lnTo>
                      <a:pt x="437" y="0"/>
                    </a:lnTo>
                    <a:lnTo>
                      <a:pt x="437" y="662"/>
                    </a:lnTo>
                    <a:lnTo>
                      <a:pt x="0" y="870"/>
                    </a:lnTo>
                    <a:lnTo>
                      <a:pt x="23" y="3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2" name="任意多边形 6">
                <a:extLst>
                  <a:ext uri="{FF2B5EF4-FFF2-40B4-BE49-F238E27FC236}">
                    <a16:creationId xmlns:a16="http://schemas.microsoft.com/office/drawing/2014/main" id="{2E803CB9-B4B3-449B-9907-B462EE9902C1}"/>
                  </a:ext>
                </a:extLst>
              </p:cNvPr>
              <p:cNvSpPr/>
              <p:nvPr/>
            </p:nvSpPr>
            <p:spPr bwMode="auto">
              <a:xfrm>
                <a:off x="6932613" y="4014788"/>
                <a:ext cx="119063" cy="1387475"/>
              </a:xfrm>
              <a:custGeom>
                <a:avLst/>
                <a:gdLst>
                  <a:gd name="T0" fmla="*/ 17 w 75"/>
                  <a:gd name="T1" fmla="*/ 0 h 874"/>
                  <a:gd name="T2" fmla="*/ 75 w 75"/>
                  <a:gd name="T3" fmla="*/ 6 h 874"/>
                  <a:gd name="T4" fmla="*/ 52 w 75"/>
                  <a:gd name="T5" fmla="*/ 874 h 874"/>
                  <a:gd name="T6" fmla="*/ 0 w 75"/>
                  <a:gd name="T7" fmla="*/ 865 h 874"/>
                  <a:gd name="T8" fmla="*/ 17 w 75"/>
                  <a:gd name="T9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874">
                    <a:moveTo>
                      <a:pt x="17" y="0"/>
                    </a:moveTo>
                    <a:lnTo>
                      <a:pt x="75" y="6"/>
                    </a:lnTo>
                    <a:lnTo>
                      <a:pt x="52" y="874"/>
                    </a:lnTo>
                    <a:lnTo>
                      <a:pt x="0" y="865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3" name="任意多边形 7">
                <a:extLst>
                  <a:ext uri="{FF2B5EF4-FFF2-40B4-BE49-F238E27FC236}">
                    <a16:creationId xmlns:a16="http://schemas.microsoft.com/office/drawing/2014/main" id="{D16142A0-3374-4A3E-B8FC-DDD272B9A276}"/>
                  </a:ext>
                </a:extLst>
              </p:cNvPr>
              <p:cNvSpPr/>
              <p:nvPr/>
            </p:nvSpPr>
            <p:spPr bwMode="auto">
              <a:xfrm>
                <a:off x="7015163" y="3911600"/>
                <a:ext cx="688975" cy="1490663"/>
              </a:xfrm>
              <a:custGeom>
                <a:avLst/>
                <a:gdLst>
                  <a:gd name="T0" fmla="*/ 23 w 434"/>
                  <a:gd name="T1" fmla="*/ 71 h 939"/>
                  <a:gd name="T2" fmla="*/ 434 w 434"/>
                  <a:gd name="T3" fmla="*/ 0 h 939"/>
                  <a:gd name="T4" fmla="*/ 434 w 434"/>
                  <a:gd name="T5" fmla="*/ 730 h 939"/>
                  <a:gd name="T6" fmla="*/ 0 w 434"/>
                  <a:gd name="T7" fmla="*/ 939 h 939"/>
                  <a:gd name="T8" fmla="*/ 23 w 434"/>
                  <a:gd name="T9" fmla="*/ 71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939">
                    <a:moveTo>
                      <a:pt x="23" y="71"/>
                    </a:moveTo>
                    <a:lnTo>
                      <a:pt x="434" y="0"/>
                    </a:lnTo>
                    <a:lnTo>
                      <a:pt x="434" y="730"/>
                    </a:lnTo>
                    <a:lnTo>
                      <a:pt x="0" y="939"/>
                    </a:lnTo>
                    <a:lnTo>
                      <a:pt x="23" y="71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4" name="任意多边形 8">
                <a:extLst>
                  <a:ext uri="{FF2B5EF4-FFF2-40B4-BE49-F238E27FC236}">
                    <a16:creationId xmlns:a16="http://schemas.microsoft.com/office/drawing/2014/main" id="{4748A691-5F1D-4F37-AE8E-83B43B7BD04C}"/>
                  </a:ext>
                </a:extLst>
              </p:cNvPr>
              <p:cNvSpPr/>
              <p:nvPr/>
            </p:nvSpPr>
            <p:spPr bwMode="auto">
              <a:xfrm>
                <a:off x="4659313" y="3706813"/>
                <a:ext cx="2551113" cy="390525"/>
              </a:xfrm>
              <a:custGeom>
                <a:avLst/>
                <a:gdLst>
                  <a:gd name="T0" fmla="*/ 3 w 1607"/>
                  <a:gd name="T1" fmla="*/ 0 h 246"/>
                  <a:gd name="T2" fmla="*/ 1607 w 1607"/>
                  <a:gd name="T3" fmla="*/ 180 h 246"/>
                  <a:gd name="T4" fmla="*/ 1604 w 1607"/>
                  <a:gd name="T5" fmla="*/ 246 h 246"/>
                  <a:gd name="T6" fmla="*/ 0 w 1607"/>
                  <a:gd name="T7" fmla="*/ 66 h 246"/>
                  <a:gd name="T8" fmla="*/ 3 w 1607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7" h="246">
                    <a:moveTo>
                      <a:pt x="3" y="0"/>
                    </a:moveTo>
                    <a:lnTo>
                      <a:pt x="1607" y="180"/>
                    </a:lnTo>
                    <a:lnTo>
                      <a:pt x="1604" y="246"/>
                    </a:lnTo>
                    <a:lnTo>
                      <a:pt x="0" y="66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5" name="任意多边形 9">
                <a:extLst>
                  <a:ext uri="{FF2B5EF4-FFF2-40B4-BE49-F238E27FC236}">
                    <a16:creationId xmlns:a16="http://schemas.microsoft.com/office/drawing/2014/main" id="{66273A25-07C9-46DF-B80B-BECB267AF15C}"/>
                  </a:ext>
                </a:extLst>
              </p:cNvPr>
              <p:cNvSpPr/>
              <p:nvPr/>
            </p:nvSpPr>
            <p:spPr bwMode="auto">
              <a:xfrm>
                <a:off x="4664075" y="3706813"/>
                <a:ext cx="3140075" cy="285750"/>
              </a:xfrm>
              <a:custGeom>
                <a:avLst/>
                <a:gdLst>
                  <a:gd name="T0" fmla="*/ 0 w 1978"/>
                  <a:gd name="T1" fmla="*/ 0 h 180"/>
                  <a:gd name="T2" fmla="*/ 680 w 1978"/>
                  <a:gd name="T3" fmla="*/ 0 h 180"/>
                  <a:gd name="T4" fmla="*/ 1978 w 1978"/>
                  <a:gd name="T5" fmla="*/ 97 h 180"/>
                  <a:gd name="T6" fmla="*/ 1604 w 1978"/>
                  <a:gd name="T7" fmla="*/ 180 h 180"/>
                  <a:gd name="T8" fmla="*/ 0 w 1978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8" h="180">
                    <a:moveTo>
                      <a:pt x="0" y="0"/>
                    </a:moveTo>
                    <a:lnTo>
                      <a:pt x="680" y="0"/>
                    </a:lnTo>
                    <a:lnTo>
                      <a:pt x="1978" y="97"/>
                    </a:lnTo>
                    <a:lnTo>
                      <a:pt x="1604" y="1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6" name="任意多边形 10">
                <a:extLst>
                  <a:ext uri="{FF2B5EF4-FFF2-40B4-BE49-F238E27FC236}">
                    <a16:creationId xmlns:a16="http://schemas.microsoft.com/office/drawing/2014/main" id="{12C093F1-ED27-4268-8301-3B0EA0888923}"/>
                  </a:ext>
                </a:extLst>
              </p:cNvPr>
              <p:cNvSpPr/>
              <p:nvPr/>
            </p:nvSpPr>
            <p:spPr bwMode="auto">
              <a:xfrm>
                <a:off x="7205663" y="3860800"/>
                <a:ext cx="598488" cy="236538"/>
              </a:xfrm>
              <a:custGeom>
                <a:avLst/>
                <a:gdLst>
                  <a:gd name="T0" fmla="*/ 3 w 377"/>
                  <a:gd name="T1" fmla="*/ 83 h 149"/>
                  <a:gd name="T2" fmla="*/ 0 w 377"/>
                  <a:gd name="T3" fmla="*/ 149 h 149"/>
                  <a:gd name="T4" fmla="*/ 371 w 377"/>
                  <a:gd name="T5" fmla="*/ 63 h 149"/>
                  <a:gd name="T6" fmla="*/ 377 w 377"/>
                  <a:gd name="T7" fmla="*/ 0 h 149"/>
                  <a:gd name="T8" fmla="*/ 3 w 377"/>
                  <a:gd name="T9" fmla="*/ 8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149">
                    <a:moveTo>
                      <a:pt x="3" y="83"/>
                    </a:moveTo>
                    <a:lnTo>
                      <a:pt x="0" y="149"/>
                    </a:lnTo>
                    <a:lnTo>
                      <a:pt x="371" y="63"/>
                    </a:lnTo>
                    <a:lnTo>
                      <a:pt x="377" y="0"/>
                    </a:lnTo>
                    <a:lnTo>
                      <a:pt x="3" y="83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7" name="任意多边形 11">
                <a:extLst>
                  <a:ext uri="{FF2B5EF4-FFF2-40B4-BE49-F238E27FC236}">
                    <a16:creationId xmlns:a16="http://schemas.microsoft.com/office/drawing/2014/main" id="{8A3DB9EF-D328-4346-8396-ED023EAAB44A}"/>
                  </a:ext>
                </a:extLst>
              </p:cNvPr>
              <p:cNvSpPr/>
              <p:nvPr/>
            </p:nvSpPr>
            <p:spPr bwMode="auto">
              <a:xfrm>
                <a:off x="4678363" y="2946400"/>
                <a:ext cx="1474788" cy="787400"/>
              </a:xfrm>
              <a:custGeom>
                <a:avLst/>
                <a:gdLst>
                  <a:gd name="T0" fmla="*/ 167 w 325"/>
                  <a:gd name="T1" fmla="*/ 25 h 174"/>
                  <a:gd name="T2" fmla="*/ 64 w 325"/>
                  <a:gd name="T3" fmla="*/ 4 h 174"/>
                  <a:gd name="T4" fmla="*/ 30 w 325"/>
                  <a:gd name="T5" fmla="*/ 5 h 174"/>
                  <a:gd name="T6" fmla="*/ 16 w 325"/>
                  <a:gd name="T7" fmla="*/ 19 h 174"/>
                  <a:gd name="T8" fmla="*/ 14 w 325"/>
                  <a:gd name="T9" fmla="*/ 88 h 174"/>
                  <a:gd name="T10" fmla="*/ 59 w 325"/>
                  <a:gd name="T11" fmla="*/ 117 h 174"/>
                  <a:gd name="T12" fmla="*/ 210 w 325"/>
                  <a:gd name="T13" fmla="*/ 172 h 174"/>
                  <a:gd name="T14" fmla="*/ 274 w 325"/>
                  <a:gd name="T15" fmla="*/ 156 h 174"/>
                  <a:gd name="T16" fmla="*/ 297 w 325"/>
                  <a:gd name="T17" fmla="*/ 143 h 174"/>
                  <a:gd name="T18" fmla="*/ 313 w 325"/>
                  <a:gd name="T19" fmla="*/ 113 h 174"/>
                  <a:gd name="T20" fmla="*/ 317 w 325"/>
                  <a:gd name="T21" fmla="*/ 68 h 174"/>
                  <a:gd name="T22" fmla="*/ 274 w 325"/>
                  <a:gd name="T23" fmla="*/ 50 h 174"/>
                  <a:gd name="T24" fmla="*/ 167 w 325"/>
                  <a:gd name="T25" fmla="*/ 2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5" h="174">
                    <a:moveTo>
                      <a:pt x="167" y="25"/>
                    </a:moveTo>
                    <a:cubicBezTo>
                      <a:pt x="133" y="18"/>
                      <a:pt x="99" y="11"/>
                      <a:pt x="64" y="4"/>
                    </a:cubicBezTo>
                    <a:cubicBezTo>
                      <a:pt x="53" y="2"/>
                      <a:pt x="40" y="0"/>
                      <a:pt x="30" y="5"/>
                    </a:cubicBezTo>
                    <a:cubicBezTo>
                      <a:pt x="24" y="9"/>
                      <a:pt x="20" y="14"/>
                      <a:pt x="16" y="19"/>
                    </a:cubicBezTo>
                    <a:cubicBezTo>
                      <a:pt x="3" y="39"/>
                      <a:pt x="0" y="68"/>
                      <a:pt x="14" y="88"/>
                    </a:cubicBezTo>
                    <a:cubicBezTo>
                      <a:pt x="24" y="102"/>
                      <a:pt x="42" y="109"/>
                      <a:pt x="59" y="117"/>
                    </a:cubicBezTo>
                    <a:cubicBezTo>
                      <a:pt x="108" y="140"/>
                      <a:pt x="156" y="174"/>
                      <a:pt x="210" y="172"/>
                    </a:cubicBezTo>
                    <a:cubicBezTo>
                      <a:pt x="232" y="171"/>
                      <a:pt x="253" y="164"/>
                      <a:pt x="274" y="156"/>
                    </a:cubicBezTo>
                    <a:cubicBezTo>
                      <a:pt x="282" y="153"/>
                      <a:pt x="290" y="149"/>
                      <a:pt x="297" y="143"/>
                    </a:cubicBezTo>
                    <a:cubicBezTo>
                      <a:pt x="305" y="135"/>
                      <a:pt x="309" y="124"/>
                      <a:pt x="313" y="113"/>
                    </a:cubicBezTo>
                    <a:cubicBezTo>
                      <a:pt x="317" y="101"/>
                      <a:pt x="325" y="80"/>
                      <a:pt x="317" y="68"/>
                    </a:cubicBezTo>
                    <a:cubicBezTo>
                      <a:pt x="309" y="58"/>
                      <a:pt x="285" y="54"/>
                      <a:pt x="274" y="50"/>
                    </a:cubicBezTo>
                    <a:cubicBezTo>
                      <a:pt x="239" y="39"/>
                      <a:pt x="203" y="32"/>
                      <a:pt x="167" y="25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8" name="任意多边形 12">
                <a:extLst>
                  <a:ext uri="{FF2B5EF4-FFF2-40B4-BE49-F238E27FC236}">
                    <a16:creationId xmlns:a16="http://schemas.microsoft.com/office/drawing/2014/main" id="{28B223C5-268C-421C-8E75-92C22FF98964}"/>
                  </a:ext>
                </a:extLst>
              </p:cNvPr>
              <p:cNvSpPr/>
              <p:nvPr/>
            </p:nvSpPr>
            <p:spPr bwMode="auto">
              <a:xfrm>
                <a:off x="4700588" y="3086100"/>
                <a:ext cx="1420813" cy="647700"/>
              </a:xfrm>
              <a:custGeom>
                <a:avLst/>
                <a:gdLst>
                  <a:gd name="T0" fmla="*/ 240 w 313"/>
                  <a:gd name="T1" fmla="*/ 55 h 143"/>
                  <a:gd name="T2" fmla="*/ 191 w 313"/>
                  <a:gd name="T3" fmla="*/ 52 h 143"/>
                  <a:gd name="T4" fmla="*/ 132 w 313"/>
                  <a:gd name="T5" fmla="*/ 56 h 143"/>
                  <a:gd name="T6" fmla="*/ 69 w 313"/>
                  <a:gd name="T7" fmla="*/ 19 h 143"/>
                  <a:gd name="T8" fmla="*/ 40 w 313"/>
                  <a:gd name="T9" fmla="*/ 7 h 143"/>
                  <a:gd name="T10" fmla="*/ 11 w 313"/>
                  <a:gd name="T11" fmla="*/ 31 h 143"/>
                  <a:gd name="T12" fmla="*/ 0 w 313"/>
                  <a:gd name="T13" fmla="*/ 34 h 143"/>
                  <a:gd name="T14" fmla="*/ 9 w 313"/>
                  <a:gd name="T15" fmla="*/ 57 h 143"/>
                  <a:gd name="T16" fmla="*/ 54 w 313"/>
                  <a:gd name="T17" fmla="*/ 86 h 143"/>
                  <a:gd name="T18" fmla="*/ 205 w 313"/>
                  <a:gd name="T19" fmla="*/ 141 h 143"/>
                  <a:gd name="T20" fmla="*/ 269 w 313"/>
                  <a:gd name="T21" fmla="*/ 125 h 143"/>
                  <a:gd name="T22" fmla="*/ 292 w 313"/>
                  <a:gd name="T23" fmla="*/ 112 h 143"/>
                  <a:gd name="T24" fmla="*/ 308 w 313"/>
                  <a:gd name="T25" fmla="*/ 82 h 143"/>
                  <a:gd name="T26" fmla="*/ 313 w 313"/>
                  <a:gd name="T27" fmla="*/ 66 h 143"/>
                  <a:gd name="T28" fmla="*/ 240 w 313"/>
                  <a:gd name="T29" fmla="*/ 5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3" h="143">
                    <a:moveTo>
                      <a:pt x="240" y="55"/>
                    </a:moveTo>
                    <a:cubicBezTo>
                      <a:pt x="226" y="50"/>
                      <a:pt x="206" y="53"/>
                      <a:pt x="191" y="52"/>
                    </a:cubicBezTo>
                    <a:cubicBezTo>
                      <a:pt x="176" y="50"/>
                      <a:pt x="147" y="57"/>
                      <a:pt x="132" y="56"/>
                    </a:cubicBezTo>
                    <a:cubicBezTo>
                      <a:pt x="101" y="52"/>
                      <a:pt x="94" y="42"/>
                      <a:pt x="69" y="19"/>
                    </a:cubicBezTo>
                    <a:cubicBezTo>
                      <a:pt x="60" y="11"/>
                      <a:pt x="53" y="0"/>
                      <a:pt x="40" y="7"/>
                    </a:cubicBezTo>
                    <a:cubicBezTo>
                      <a:pt x="29" y="13"/>
                      <a:pt x="22" y="25"/>
                      <a:pt x="11" y="31"/>
                    </a:cubicBezTo>
                    <a:cubicBezTo>
                      <a:pt x="7" y="34"/>
                      <a:pt x="4" y="35"/>
                      <a:pt x="0" y="34"/>
                    </a:cubicBezTo>
                    <a:cubicBezTo>
                      <a:pt x="1" y="42"/>
                      <a:pt x="4" y="50"/>
                      <a:pt x="9" y="57"/>
                    </a:cubicBezTo>
                    <a:cubicBezTo>
                      <a:pt x="19" y="71"/>
                      <a:pt x="37" y="78"/>
                      <a:pt x="54" y="86"/>
                    </a:cubicBezTo>
                    <a:cubicBezTo>
                      <a:pt x="103" y="109"/>
                      <a:pt x="151" y="143"/>
                      <a:pt x="205" y="141"/>
                    </a:cubicBezTo>
                    <a:cubicBezTo>
                      <a:pt x="227" y="140"/>
                      <a:pt x="248" y="133"/>
                      <a:pt x="269" y="125"/>
                    </a:cubicBezTo>
                    <a:cubicBezTo>
                      <a:pt x="277" y="122"/>
                      <a:pt x="285" y="118"/>
                      <a:pt x="292" y="112"/>
                    </a:cubicBezTo>
                    <a:cubicBezTo>
                      <a:pt x="300" y="104"/>
                      <a:pt x="304" y="93"/>
                      <a:pt x="308" y="82"/>
                    </a:cubicBezTo>
                    <a:cubicBezTo>
                      <a:pt x="310" y="78"/>
                      <a:pt x="312" y="72"/>
                      <a:pt x="313" y="66"/>
                    </a:cubicBezTo>
                    <a:cubicBezTo>
                      <a:pt x="288" y="68"/>
                      <a:pt x="264" y="62"/>
                      <a:pt x="240" y="55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9" name="任意多边形 13">
                <a:extLst>
                  <a:ext uri="{FF2B5EF4-FFF2-40B4-BE49-F238E27FC236}">
                    <a16:creationId xmlns:a16="http://schemas.microsoft.com/office/drawing/2014/main" id="{86D7B0CD-5B18-4BD6-AE2A-70BD8C0BFCA6}"/>
                  </a:ext>
                </a:extLst>
              </p:cNvPr>
              <p:cNvSpPr/>
              <p:nvPr/>
            </p:nvSpPr>
            <p:spPr bwMode="auto">
              <a:xfrm>
                <a:off x="5054600" y="2982913"/>
                <a:ext cx="236538" cy="44450"/>
              </a:xfrm>
              <a:custGeom>
                <a:avLst/>
                <a:gdLst>
                  <a:gd name="T0" fmla="*/ 52 w 52"/>
                  <a:gd name="T1" fmla="*/ 10 h 10"/>
                  <a:gd name="T2" fmla="*/ 0 w 52"/>
                  <a:gd name="T3" fmla="*/ 0 h 10"/>
                  <a:gd name="T4" fmla="*/ 16 w 52"/>
                  <a:gd name="T5" fmla="*/ 5 h 10"/>
                  <a:gd name="T6" fmla="*/ 52 w 5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10">
                    <a:moveTo>
                      <a:pt x="52" y="10"/>
                    </a:moveTo>
                    <a:cubicBezTo>
                      <a:pt x="35" y="7"/>
                      <a:pt x="17" y="3"/>
                      <a:pt x="0" y="0"/>
                    </a:cubicBezTo>
                    <a:cubicBezTo>
                      <a:pt x="5" y="2"/>
                      <a:pt x="11" y="4"/>
                      <a:pt x="16" y="5"/>
                    </a:cubicBezTo>
                    <a:cubicBezTo>
                      <a:pt x="28" y="8"/>
                      <a:pt x="40" y="10"/>
                      <a:pt x="52" y="10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0" name="任意多边形 14">
                <a:extLst>
                  <a:ext uri="{FF2B5EF4-FFF2-40B4-BE49-F238E27FC236}">
                    <a16:creationId xmlns:a16="http://schemas.microsoft.com/office/drawing/2014/main" id="{24DCDDEB-174A-4FEB-B983-FE484E47E79E}"/>
                  </a:ext>
                </a:extLst>
              </p:cNvPr>
              <p:cNvSpPr/>
              <p:nvPr/>
            </p:nvSpPr>
            <p:spPr bwMode="auto">
              <a:xfrm>
                <a:off x="4849813" y="4119563"/>
                <a:ext cx="536575" cy="1114425"/>
              </a:xfrm>
              <a:custGeom>
                <a:avLst/>
                <a:gdLst>
                  <a:gd name="T0" fmla="*/ 108 w 118"/>
                  <a:gd name="T1" fmla="*/ 7 h 246"/>
                  <a:gd name="T2" fmla="*/ 117 w 118"/>
                  <a:gd name="T3" fmla="*/ 11 h 246"/>
                  <a:gd name="T4" fmla="*/ 118 w 118"/>
                  <a:gd name="T5" fmla="*/ 18 h 246"/>
                  <a:gd name="T6" fmla="*/ 112 w 118"/>
                  <a:gd name="T7" fmla="*/ 66 h 246"/>
                  <a:gd name="T8" fmla="*/ 88 w 118"/>
                  <a:gd name="T9" fmla="*/ 135 h 246"/>
                  <a:gd name="T10" fmla="*/ 75 w 118"/>
                  <a:gd name="T11" fmla="*/ 226 h 246"/>
                  <a:gd name="T12" fmla="*/ 72 w 118"/>
                  <a:gd name="T13" fmla="*/ 241 h 246"/>
                  <a:gd name="T14" fmla="*/ 56 w 118"/>
                  <a:gd name="T15" fmla="*/ 246 h 246"/>
                  <a:gd name="T16" fmla="*/ 9 w 118"/>
                  <a:gd name="T17" fmla="*/ 234 h 246"/>
                  <a:gd name="T18" fmla="*/ 1 w 118"/>
                  <a:gd name="T19" fmla="*/ 225 h 246"/>
                  <a:gd name="T20" fmla="*/ 2 w 118"/>
                  <a:gd name="T21" fmla="*/ 217 h 246"/>
                  <a:gd name="T22" fmla="*/ 34 w 118"/>
                  <a:gd name="T23" fmla="*/ 48 h 246"/>
                  <a:gd name="T24" fmla="*/ 41 w 118"/>
                  <a:gd name="T25" fmla="*/ 19 h 246"/>
                  <a:gd name="T26" fmla="*/ 108 w 118"/>
                  <a:gd name="T27" fmla="*/ 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8" h="246">
                    <a:moveTo>
                      <a:pt x="108" y="7"/>
                    </a:moveTo>
                    <a:cubicBezTo>
                      <a:pt x="111" y="8"/>
                      <a:pt x="115" y="8"/>
                      <a:pt x="117" y="11"/>
                    </a:cubicBezTo>
                    <a:cubicBezTo>
                      <a:pt x="118" y="13"/>
                      <a:pt x="118" y="16"/>
                      <a:pt x="118" y="18"/>
                    </a:cubicBezTo>
                    <a:cubicBezTo>
                      <a:pt x="118" y="34"/>
                      <a:pt x="116" y="50"/>
                      <a:pt x="112" y="66"/>
                    </a:cubicBezTo>
                    <a:cubicBezTo>
                      <a:pt x="106" y="89"/>
                      <a:pt x="95" y="111"/>
                      <a:pt x="88" y="135"/>
                    </a:cubicBezTo>
                    <a:cubicBezTo>
                      <a:pt x="78" y="164"/>
                      <a:pt x="74" y="195"/>
                      <a:pt x="75" y="226"/>
                    </a:cubicBezTo>
                    <a:cubicBezTo>
                      <a:pt x="75" y="231"/>
                      <a:pt x="76" y="237"/>
                      <a:pt x="72" y="241"/>
                    </a:cubicBezTo>
                    <a:cubicBezTo>
                      <a:pt x="69" y="245"/>
                      <a:pt x="62" y="246"/>
                      <a:pt x="56" y="246"/>
                    </a:cubicBezTo>
                    <a:cubicBezTo>
                      <a:pt x="40" y="246"/>
                      <a:pt x="23" y="242"/>
                      <a:pt x="9" y="234"/>
                    </a:cubicBezTo>
                    <a:cubicBezTo>
                      <a:pt x="5" y="232"/>
                      <a:pt x="2" y="229"/>
                      <a:pt x="1" y="225"/>
                    </a:cubicBezTo>
                    <a:cubicBezTo>
                      <a:pt x="0" y="222"/>
                      <a:pt x="1" y="219"/>
                      <a:pt x="2" y="217"/>
                    </a:cubicBezTo>
                    <a:cubicBezTo>
                      <a:pt x="12" y="189"/>
                      <a:pt x="34" y="77"/>
                      <a:pt x="34" y="48"/>
                    </a:cubicBezTo>
                    <a:cubicBezTo>
                      <a:pt x="34" y="38"/>
                      <a:pt x="35" y="28"/>
                      <a:pt x="41" y="19"/>
                    </a:cubicBezTo>
                    <a:cubicBezTo>
                      <a:pt x="53" y="0"/>
                      <a:pt x="89" y="5"/>
                      <a:pt x="108" y="7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2" name="任意多边形 16">
                <a:extLst>
                  <a:ext uri="{FF2B5EF4-FFF2-40B4-BE49-F238E27FC236}">
                    <a16:creationId xmlns:a16="http://schemas.microsoft.com/office/drawing/2014/main" id="{42F2AFF5-EEA7-489E-8F1D-CD3E06A40EF8}"/>
                  </a:ext>
                </a:extLst>
              </p:cNvPr>
              <p:cNvSpPr/>
              <p:nvPr/>
            </p:nvSpPr>
            <p:spPr bwMode="auto">
              <a:xfrm>
                <a:off x="4954588" y="3186113"/>
                <a:ext cx="1651000" cy="1263650"/>
              </a:xfrm>
              <a:custGeom>
                <a:avLst/>
                <a:gdLst>
                  <a:gd name="T0" fmla="*/ 357 w 364"/>
                  <a:gd name="T1" fmla="*/ 118 h 279"/>
                  <a:gd name="T2" fmla="*/ 350 w 364"/>
                  <a:gd name="T3" fmla="*/ 135 h 279"/>
                  <a:gd name="T4" fmla="*/ 325 w 364"/>
                  <a:gd name="T5" fmla="*/ 147 h 279"/>
                  <a:gd name="T6" fmla="*/ 129 w 364"/>
                  <a:gd name="T7" fmla="*/ 171 h 279"/>
                  <a:gd name="T8" fmla="*/ 117 w 364"/>
                  <a:gd name="T9" fmla="*/ 174 h 279"/>
                  <a:gd name="T10" fmla="*/ 107 w 364"/>
                  <a:gd name="T11" fmla="*/ 196 h 279"/>
                  <a:gd name="T12" fmla="*/ 94 w 364"/>
                  <a:gd name="T13" fmla="*/ 277 h 279"/>
                  <a:gd name="T14" fmla="*/ 0 w 364"/>
                  <a:gd name="T15" fmla="*/ 265 h 279"/>
                  <a:gd name="T16" fmla="*/ 15 w 364"/>
                  <a:gd name="T17" fmla="*/ 111 h 279"/>
                  <a:gd name="T18" fmla="*/ 23 w 364"/>
                  <a:gd name="T19" fmla="*/ 85 h 279"/>
                  <a:gd name="T20" fmla="*/ 46 w 364"/>
                  <a:gd name="T21" fmla="*/ 70 h 279"/>
                  <a:gd name="T22" fmla="*/ 245 w 364"/>
                  <a:gd name="T23" fmla="*/ 7 h 279"/>
                  <a:gd name="T24" fmla="*/ 276 w 364"/>
                  <a:gd name="T25" fmla="*/ 1 h 279"/>
                  <a:gd name="T26" fmla="*/ 323 w 364"/>
                  <a:gd name="T27" fmla="*/ 8 h 279"/>
                  <a:gd name="T28" fmla="*/ 347 w 364"/>
                  <a:gd name="T29" fmla="*/ 20 h 279"/>
                  <a:gd name="T30" fmla="*/ 357 w 364"/>
                  <a:gd name="T31" fmla="*/ 11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" h="279">
                    <a:moveTo>
                      <a:pt x="357" y="118"/>
                    </a:moveTo>
                    <a:cubicBezTo>
                      <a:pt x="356" y="124"/>
                      <a:pt x="354" y="131"/>
                      <a:pt x="350" y="135"/>
                    </a:cubicBezTo>
                    <a:cubicBezTo>
                      <a:pt x="344" y="142"/>
                      <a:pt x="334" y="145"/>
                      <a:pt x="325" y="147"/>
                    </a:cubicBezTo>
                    <a:cubicBezTo>
                      <a:pt x="260" y="160"/>
                      <a:pt x="194" y="165"/>
                      <a:pt x="129" y="171"/>
                    </a:cubicBezTo>
                    <a:cubicBezTo>
                      <a:pt x="125" y="171"/>
                      <a:pt x="120" y="172"/>
                      <a:pt x="117" y="174"/>
                    </a:cubicBezTo>
                    <a:cubicBezTo>
                      <a:pt x="110" y="178"/>
                      <a:pt x="108" y="188"/>
                      <a:pt x="107" y="196"/>
                    </a:cubicBezTo>
                    <a:cubicBezTo>
                      <a:pt x="103" y="223"/>
                      <a:pt x="98" y="250"/>
                      <a:pt x="94" y="277"/>
                    </a:cubicBezTo>
                    <a:cubicBezTo>
                      <a:pt x="62" y="279"/>
                      <a:pt x="30" y="274"/>
                      <a:pt x="0" y="265"/>
                    </a:cubicBezTo>
                    <a:cubicBezTo>
                      <a:pt x="4" y="214"/>
                      <a:pt x="9" y="162"/>
                      <a:pt x="15" y="111"/>
                    </a:cubicBezTo>
                    <a:cubicBezTo>
                      <a:pt x="16" y="102"/>
                      <a:pt x="17" y="93"/>
                      <a:pt x="23" y="85"/>
                    </a:cubicBezTo>
                    <a:cubicBezTo>
                      <a:pt x="28" y="78"/>
                      <a:pt x="37" y="73"/>
                      <a:pt x="46" y="70"/>
                    </a:cubicBezTo>
                    <a:cubicBezTo>
                      <a:pt x="110" y="43"/>
                      <a:pt x="178" y="25"/>
                      <a:pt x="245" y="7"/>
                    </a:cubicBezTo>
                    <a:cubicBezTo>
                      <a:pt x="255" y="5"/>
                      <a:pt x="266" y="2"/>
                      <a:pt x="276" y="1"/>
                    </a:cubicBezTo>
                    <a:cubicBezTo>
                      <a:pt x="293" y="0"/>
                      <a:pt x="307" y="6"/>
                      <a:pt x="323" y="8"/>
                    </a:cubicBezTo>
                    <a:cubicBezTo>
                      <a:pt x="336" y="9"/>
                      <a:pt x="341" y="7"/>
                      <a:pt x="347" y="20"/>
                    </a:cubicBezTo>
                    <a:cubicBezTo>
                      <a:pt x="362" y="49"/>
                      <a:pt x="364" y="86"/>
                      <a:pt x="357" y="118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3" name="任意多边形 17">
                <a:extLst>
                  <a:ext uri="{FF2B5EF4-FFF2-40B4-BE49-F238E27FC236}">
                    <a16:creationId xmlns:a16="http://schemas.microsoft.com/office/drawing/2014/main" id="{065DDBFA-D8B6-470C-A203-4554B836C989}"/>
                  </a:ext>
                </a:extLst>
              </p:cNvPr>
              <p:cNvSpPr/>
              <p:nvPr/>
            </p:nvSpPr>
            <p:spPr bwMode="auto">
              <a:xfrm>
                <a:off x="5281613" y="3806825"/>
                <a:ext cx="204788" cy="168275"/>
              </a:xfrm>
              <a:custGeom>
                <a:avLst/>
                <a:gdLst>
                  <a:gd name="T0" fmla="*/ 45 w 45"/>
                  <a:gd name="T1" fmla="*/ 36 h 37"/>
                  <a:gd name="T2" fmla="*/ 40 w 45"/>
                  <a:gd name="T3" fmla="*/ 35 h 37"/>
                  <a:gd name="T4" fmla="*/ 0 w 45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7">
                    <a:moveTo>
                      <a:pt x="45" y="36"/>
                    </a:moveTo>
                    <a:cubicBezTo>
                      <a:pt x="44" y="37"/>
                      <a:pt x="41" y="36"/>
                      <a:pt x="40" y="35"/>
                    </a:cubicBezTo>
                    <a:cubicBezTo>
                      <a:pt x="27" y="24"/>
                      <a:pt x="14" y="12"/>
                      <a:pt x="0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4" name="任意多边形 18">
                <a:extLst>
                  <a:ext uri="{FF2B5EF4-FFF2-40B4-BE49-F238E27FC236}">
                    <a16:creationId xmlns:a16="http://schemas.microsoft.com/office/drawing/2014/main" id="{A464A987-08EA-4DEF-95BD-4747B1765BB6}"/>
                  </a:ext>
                </a:extLst>
              </p:cNvPr>
              <p:cNvSpPr/>
              <p:nvPr/>
            </p:nvSpPr>
            <p:spPr bwMode="auto">
              <a:xfrm>
                <a:off x="5457825" y="3652838"/>
                <a:ext cx="68263" cy="298450"/>
              </a:xfrm>
              <a:custGeom>
                <a:avLst/>
                <a:gdLst>
                  <a:gd name="T0" fmla="*/ 15 w 15"/>
                  <a:gd name="T1" fmla="*/ 66 h 66"/>
                  <a:gd name="T2" fmla="*/ 0 w 15"/>
                  <a:gd name="T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66">
                    <a:moveTo>
                      <a:pt x="15" y="66"/>
                    </a:moveTo>
                    <a:cubicBezTo>
                      <a:pt x="14" y="43"/>
                      <a:pt x="0" y="22"/>
                      <a:pt x="0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5" name="任意多边形 19">
                <a:extLst>
                  <a:ext uri="{FF2B5EF4-FFF2-40B4-BE49-F238E27FC236}">
                    <a16:creationId xmlns:a16="http://schemas.microsoft.com/office/drawing/2014/main" id="{938D78E3-F405-49D8-A2E7-6B6E70C63A94}"/>
                  </a:ext>
                </a:extLst>
              </p:cNvPr>
              <p:cNvSpPr/>
              <p:nvPr/>
            </p:nvSpPr>
            <p:spPr bwMode="auto">
              <a:xfrm>
                <a:off x="5418138" y="3833813"/>
                <a:ext cx="71438" cy="122238"/>
              </a:xfrm>
              <a:custGeom>
                <a:avLst/>
                <a:gdLst>
                  <a:gd name="T0" fmla="*/ 0 w 16"/>
                  <a:gd name="T1" fmla="*/ 0 h 27"/>
                  <a:gd name="T2" fmla="*/ 16 w 16"/>
                  <a:gd name="T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27">
                    <a:moveTo>
                      <a:pt x="0" y="0"/>
                    </a:moveTo>
                    <a:cubicBezTo>
                      <a:pt x="5" y="9"/>
                      <a:pt x="11" y="18"/>
                      <a:pt x="16" y="27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6" name="任意多边形 20">
                <a:extLst>
                  <a:ext uri="{FF2B5EF4-FFF2-40B4-BE49-F238E27FC236}">
                    <a16:creationId xmlns:a16="http://schemas.microsoft.com/office/drawing/2014/main" id="{0B673570-DE5D-4F4B-B551-AD783B48B613}"/>
                  </a:ext>
                </a:extLst>
              </p:cNvPr>
              <p:cNvSpPr/>
              <p:nvPr/>
            </p:nvSpPr>
            <p:spPr bwMode="auto">
              <a:xfrm>
                <a:off x="5386388" y="3997325"/>
                <a:ext cx="58738" cy="14288"/>
              </a:xfrm>
              <a:custGeom>
                <a:avLst/>
                <a:gdLst>
                  <a:gd name="T0" fmla="*/ 0 w 13"/>
                  <a:gd name="T1" fmla="*/ 0 h 3"/>
                  <a:gd name="T2" fmla="*/ 13 w 13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cubicBezTo>
                      <a:pt x="4" y="2"/>
                      <a:pt x="9" y="3"/>
                      <a:pt x="13" y="2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7" name="任意多边形 21">
                <a:extLst>
                  <a:ext uri="{FF2B5EF4-FFF2-40B4-BE49-F238E27FC236}">
                    <a16:creationId xmlns:a16="http://schemas.microsoft.com/office/drawing/2014/main" id="{C89983DB-E2F6-4F55-BBD9-F351379654C3}"/>
                  </a:ext>
                </a:extLst>
              </p:cNvPr>
              <p:cNvSpPr/>
              <p:nvPr/>
            </p:nvSpPr>
            <p:spPr bwMode="auto">
              <a:xfrm>
                <a:off x="4383088" y="4989514"/>
                <a:ext cx="893763" cy="430213"/>
              </a:xfrm>
              <a:custGeom>
                <a:avLst/>
                <a:gdLst>
                  <a:gd name="T0" fmla="*/ 196 w 197"/>
                  <a:gd name="T1" fmla="*/ 81 h 95"/>
                  <a:gd name="T2" fmla="*/ 196 w 197"/>
                  <a:gd name="T3" fmla="*/ 88 h 95"/>
                  <a:gd name="T4" fmla="*/ 191 w 197"/>
                  <a:gd name="T5" fmla="*/ 91 h 95"/>
                  <a:gd name="T6" fmla="*/ 143 w 197"/>
                  <a:gd name="T7" fmla="*/ 95 h 95"/>
                  <a:gd name="T8" fmla="*/ 43 w 197"/>
                  <a:gd name="T9" fmla="*/ 91 h 95"/>
                  <a:gd name="T10" fmla="*/ 6 w 197"/>
                  <a:gd name="T11" fmla="*/ 79 h 95"/>
                  <a:gd name="T12" fmla="*/ 2 w 197"/>
                  <a:gd name="T13" fmla="*/ 65 h 95"/>
                  <a:gd name="T14" fmla="*/ 11 w 197"/>
                  <a:gd name="T15" fmla="*/ 58 h 95"/>
                  <a:gd name="T16" fmla="*/ 54 w 197"/>
                  <a:gd name="T17" fmla="*/ 47 h 95"/>
                  <a:gd name="T18" fmla="*/ 112 w 197"/>
                  <a:gd name="T19" fmla="*/ 0 h 95"/>
                  <a:gd name="T20" fmla="*/ 130 w 197"/>
                  <a:gd name="T21" fmla="*/ 22 h 95"/>
                  <a:gd name="T22" fmla="*/ 139 w 197"/>
                  <a:gd name="T23" fmla="*/ 28 h 95"/>
                  <a:gd name="T24" fmla="*/ 150 w 197"/>
                  <a:gd name="T25" fmla="*/ 28 h 95"/>
                  <a:gd name="T26" fmla="*/ 180 w 197"/>
                  <a:gd name="T27" fmla="*/ 25 h 95"/>
                  <a:gd name="T28" fmla="*/ 196 w 197"/>
                  <a:gd name="T29" fmla="*/ 8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" h="95">
                    <a:moveTo>
                      <a:pt x="196" y="81"/>
                    </a:moveTo>
                    <a:cubicBezTo>
                      <a:pt x="197" y="84"/>
                      <a:pt x="197" y="87"/>
                      <a:pt x="196" y="88"/>
                    </a:cubicBezTo>
                    <a:cubicBezTo>
                      <a:pt x="195" y="90"/>
                      <a:pt x="193" y="90"/>
                      <a:pt x="191" y="91"/>
                    </a:cubicBezTo>
                    <a:cubicBezTo>
                      <a:pt x="175" y="95"/>
                      <a:pt x="159" y="95"/>
                      <a:pt x="143" y="95"/>
                    </a:cubicBezTo>
                    <a:cubicBezTo>
                      <a:pt x="109" y="94"/>
                      <a:pt x="76" y="93"/>
                      <a:pt x="43" y="91"/>
                    </a:cubicBezTo>
                    <a:cubicBezTo>
                      <a:pt x="29" y="90"/>
                      <a:pt x="15" y="89"/>
                      <a:pt x="6" y="79"/>
                    </a:cubicBezTo>
                    <a:cubicBezTo>
                      <a:pt x="2" y="75"/>
                      <a:pt x="0" y="70"/>
                      <a:pt x="2" y="65"/>
                    </a:cubicBezTo>
                    <a:cubicBezTo>
                      <a:pt x="3" y="61"/>
                      <a:pt x="7" y="59"/>
                      <a:pt x="11" y="58"/>
                    </a:cubicBezTo>
                    <a:cubicBezTo>
                      <a:pt x="25" y="52"/>
                      <a:pt x="40" y="51"/>
                      <a:pt x="54" y="47"/>
                    </a:cubicBezTo>
                    <a:cubicBezTo>
                      <a:pt x="79" y="40"/>
                      <a:pt x="98" y="22"/>
                      <a:pt x="112" y="0"/>
                    </a:cubicBezTo>
                    <a:cubicBezTo>
                      <a:pt x="113" y="8"/>
                      <a:pt x="124" y="17"/>
                      <a:pt x="130" y="22"/>
                    </a:cubicBezTo>
                    <a:cubicBezTo>
                      <a:pt x="133" y="24"/>
                      <a:pt x="136" y="27"/>
                      <a:pt x="139" y="28"/>
                    </a:cubicBezTo>
                    <a:cubicBezTo>
                      <a:pt x="143" y="28"/>
                      <a:pt x="146" y="28"/>
                      <a:pt x="150" y="28"/>
                    </a:cubicBezTo>
                    <a:cubicBezTo>
                      <a:pt x="160" y="26"/>
                      <a:pt x="173" y="12"/>
                      <a:pt x="180" y="25"/>
                    </a:cubicBezTo>
                    <a:cubicBezTo>
                      <a:pt x="188" y="40"/>
                      <a:pt x="193" y="65"/>
                      <a:pt x="196" y="81"/>
                    </a:cubicBezTo>
                    <a:close/>
                  </a:path>
                </a:pathLst>
              </a:custGeom>
              <a:solidFill>
                <a:srgbClr val="D24C4C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8" name="任意多边形 22">
                <a:extLst>
                  <a:ext uri="{FF2B5EF4-FFF2-40B4-BE49-F238E27FC236}">
                    <a16:creationId xmlns:a16="http://schemas.microsoft.com/office/drawing/2014/main" id="{64FC56DB-BE75-440C-90E7-CD88AC52668B}"/>
                  </a:ext>
                </a:extLst>
              </p:cNvPr>
              <p:cNvSpPr/>
              <p:nvPr/>
            </p:nvSpPr>
            <p:spPr bwMode="auto">
              <a:xfrm>
                <a:off x="4383088" y="5270500"/>
                <a:ext cx="893763" cy="149225"/>
              </a:xfrm>
              <a:custGeom>
                <a:avLst/>
                <a:gdLst>
                  <a:gd name="T0" fmla="*/ 193 w 197"/>
                  <a:gd name="T1" fmla="*/ 4 h 33"/>
                  <a:gd name="T2" fmla="*/ 108 w 197"/>
                  <a:gd name="T3" fmla="*/ 19 h 33"/>
                  <a:gd name="T4" fmla="*/ 4 w 197"/>
                  <a:gd name="T5" fmla="*/ 0 h 33"/>
                  <a:gd name="T6" fmla="*/ 2 w 197"/>
                  <a:gd name="T7" fmla="*/ 3 h 33"/>
                  <a:gd name="T8" fmla="*/ 6 w 197"/>
                  <a:gd name="T9" fmla="*/ 17 h 33"/>
                  <a:gd name="T10" fmla="*/ 43 w 197"/>
                  <a:gd name="T11" fmla="*/ 29 h 33"/>
                  <a:gd name="T12" fmla="*/ 143 w 197"/>
                  <a:gd name="T13" fmla="*/ 33 h 33"/>
                  <a:gd name="T14" fmla="*/ 191 w 197"/>
                  <a:gd name="T15" fmla="*/ 29 h 33"/>
                  <a:gd name="T16" fmla="*/ 196 w 197"/>
                  <a:gd name="T17" fmla="*/ 26 h 33"/>
                  <a:gd name="T18" fmla="*/ 196 w 197"/>
                  <a:gd name="T19" fmla="*/ 19 h 33"/>
                  <a:gd name="T20" fmla="*/ 193 w 197"/>
                  <a:gd name="T21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7" h="33">
                    <a:moveTo>
                      <a:pt x="193" y="4"/>
                    </a:moveTo>
                    <a:cubicBezTo>
                      <a:pt x="165" y="13"/>
                      <a:pt x="135" y="17"/>
                      <a:pt x="108" y="19"/>
                    </a:cubicBezTo>
                    <a:cubicBezTo>
                      <a:pt x="73" y="22"/>
                      <a:pt x="30" y="2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8"/>
                      <a:pt x="2" y="13"/>
                      <a:pt x="6" y="17"/>
                    </a:cubicBezTo>
                    <a:cubicBezTo>
                      <a:pt x="15" y="27"/>
                      <a:pt x="29" y="28"/>
                      <a:pt x="43" y="29"/>
                    </a:cubicBezTo>
                    <a:cubicBezTo>
                      <a:pt x="76" y="31"/>
                      <a:pt x="109" y="32"/>
                      <a:pt x="143" y="33"/>
                    </a:cubicBezTo>
                    <a:cubicBezTo>
                      <a:pt x="159" y="33"/>
                      <a:pt x="175" y="33"/>
                      <a:pt x="191" y="29"/>
                    </a:cubicBezTo>
                    <a:cubicBezTo>
                      <a:pt x="193" y="28"/>
                      <a:pt x="195" y="28"/>
                      <a:pt x="196" y="26"/>
                    </a:cubicBezTo>
                    <a:cubicBezTo>
                      <a:pt x="197" y="25"/>
                      <a:pt x="197" y="22"/>
                      <a:pt x="196" y="19"/>
                    </a:cubicBezTo>
                    <a:cubicBezTo>
                      <a:pt x="196" y="15"/>
                      <a:pt x="195" y="10"/>
                      <a:pt x="193" y="4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9" name="任意多边形 23">
                <a:extLst>
                  <a:ext uri="{FF2B5EF4-FFF2-40B4-BE49-F238E27FC236}">
                    <a16:creationId xmlns:a16="http://schemas.microsoft.com/office/drawing/2014/main" id="{F9F6F82C-6929-4069-BC02-CBAA2113FD11}"/>
                  </a:ext>
                </a:extLst>
              </p:cNvPr>
              <p:cNvSpPr/>
              <p:nvPr/>
            </p:nvSpPr>
            <p:spPr bwMode="auto">
              <a:xfrm>
                <a:off x="4678363" y="5160963"/>
                <a:ext cx="44450" cy="90488"/>
              </a:xfrm>
              <a:custGeom>
                <a:avLst/>
                <a:gdLst>
                  <a:gd name="T0" fmla="*/ 0 w 10"/>
                  <a:gd name="T1" fmla="*/ 1 h 20"/>
                  <a:gd name="T2" fmla="*/ 1 w 10"/>
                  <a:gd name="T3" fmla="*/ 0 h 20"/>
                  <a:gd name="T4" fmla="*/ 2 w 10"/>
                  <a:gd name="T5" fmla="*/ 1 h 20"/>
                  <a:gd name="T6" fmla="*/ 10 w 10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0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6" y="7"/>
                      <a:pt x="8" y="14"/>
                      <a:pt x="10" y="2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0" name="任意多边形 24">
                <a:extLst>
                  <a:ext uri="{FF2B5EF4-FFF2-40B4-BE49-F238E27FC236}">
                    <a16:creationId xmlns:a16="http://schemas.microsoft.com/office/drawing/2014/main" id="{DA7F3623-5964-4A10-99CC-10FCE0B878AE}"/>
                  </a:ext>
                </a:extLst>
              </p:cNvPr>
              <p:cNvSpPr/>
              <p:nvPr/>
            </p:nvSpPr>
            <p:spPr bwMode="auto">
              <a:xfrm>
                <a:off x="4741863" y="5121275"/>
                <a:ext cx="41275" cy="98425"/>
              </a:xfrm>
              <a:custGeom>
                <a:avLst/>
                <a:gdLst>
                  <a:gd name="T0" fmla="*/ 0 w 9"/>
                  <a:gd name="T1" fmla="*/ 1 h 22"/>
                  <a:gd name="T2" fmla="*/ 1 w 9"/>
                  <a:gd name="T3" fmla="*/ 0 h 22"/>
                  <a:gd name="T4" fmla="*/ 2 w 9"/>
                  <a:gd name="T5" fmla="*/ 2 h 22"/>
                  <a:gd name="T6" fmla="*/ 9 w 9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2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5" y="8"/>
                      <a:pt x="7" y="15"/>
                      <a:pt x="9" y="22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1" name="任意多边形 25">
                <a:extLst>
                  <a:ext uri="{FF2B5EF4-FFF2-40B4-BE49-F238E27FC236}">
                    <a16:creationId xmlns:a16="http://schemas.microsoft.com/office/drawing/2014/main" id="{E683D251-6742-41D5-ACE3-AD67E5256A3D}"/>
                  </a:ext>
                </a:extLst>
              </p:cNvPr>
              <p:cNvSpPr/>
              <p:nvPr/>
            </p:nvSpPr>
            <p:spPr bwMode="auto">
              <a:xfrm>
                <a:off x="4805363" y="5089525"/>
                <a:ext cx="44450" cy="95250"/>
              </a:xfrm>
              <a:custGeom>
                <a:avLst/>
                <a:gdLst>
                  <a:gd name="T0" fmla="*/ 1 w 10"/>
                  <a:gd name="T1" fmla="*/ 1 h 21"/>
                  <a:gd name="T2" fmla="*/ 1 w 10"/>
                  <a:gd name="T3" fmla="*/ 0 h 21"/>
                  <a:gd name="T4" fmla="*/ 2 w 10"/>
                  <a:gd name="T5" fmla="*/ 1 h 21"/>
                  <a:gd name="T6" fmla="*/ 10 w 10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1">
                    <a:moveTo>
                      <a:pt x="1" y="1"/>
                    </a:move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7" y="6"/>
                      <a:pt x="10" y="13"/>
                      <a:pt x="10" y="21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2" name="任意多边形 26">
                <a:extLst>
                  <a:ext uri="{FF2B5EF4-FFF2-40B4-BE49-F238E27FC236}">
                    <a16:creationId xmlns:a16="http://schemas.microsoft.com/office/drawing/2014/main" id="{194F8420-57BD-4DBB-9C77-A74CCE5F6B22}"/>
                  </a:ext>
                </a:extLst>
              </p:cNvPr>
              <p:cNvSpPr/>
              <p:nvPr/>
            </p:nvSpPr>
            <p:spPr bwMode="auto">
              <a:xfrm>
                <a:off x="4837113" y="5048250"/>
                <a:ext cx="77788" cy="85725"/>
              </a:xfrm>
              <a:custGeom>
                <a:avLst/>
                <a:gdLst>
                  <a:gd name="T0" fmla="*/ 0 w 17"/>
                  <a:gd name="T1" fmla="*/ 1 h 19"/>
                  <a:gd name="T2" fmla="*/ 0 w 17"/>
                  <a:gd name="T3" fmla="*/ 0 h 19"/>
                  <a:gd name="T4" fmla="*/ 17 w 17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9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8" y="3"/>
                      <a:pt x="15" y="11"/>
                      <a:pt x="17" y="19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3" name="任意多边形 27">
                <a:extLst>
                  <a:ext uri="{FF2B5EF4-FFF2-40B4-BE49-F238E27FC236}">
                    <a16:creationId xmlns:a16="http://schemas.microsoft.com/office/drawing/2014/main" id="{2CAF847D-6FA4-4478-8BA2-BD0C2D1EC16D}"/>
                  </a:ext>
                </a:extLst>
              </p:cNvPr>
              <p:cNvSpPr/>
              <p:nvPr/>
            </p:nvSpPr>
            <p:spPr bwMode="auto">
              <a:xfrm>
                <a:off x="4705350" y="3073400"/>
                <a:ext cx="744538" cy="701675"/>
              </a:xfrm>
              <a:custGeom>
                <a:avLst/>
                <a:gdLst>
                  <a:gd name="T0" fmla="*/ 32 w 164"/>
                  <a:gd name="T1" fmla="*/ 3 h 155"/>
                  <a:gd name="T2" fmla="*/ 44 w 164"/>
                  <a:gd name="T3" fmla="*/ 0 h 155"/>
                  <a:gd name="T4" fmla="*/ 57 w 164"/>
                  <a:gd name="T5" fmla="*/ 9 h 155"/>
                  <a:gd name="T6" fmla="*/ 99 w 164"/>
                  <a:gd name="T7" fmla="*/ 63 h 155"/>
                  <a:gd name="T8" fmla="*/ 109 w 164"/>
                  <a:gd name="T9" fmla="*/ 80 h 155"/>
                  <a:gd name="T10" fmla="*/ 155 w 164"/>
                  <a:gd name="T11" fmla="*/ 112 h 155"/>
                  <a:gd name="T12" fmla="*/ 163 w 164"/>
                  <a:gd name="T13" fmla="*/ 120 h 155"/>
                  <a:gd name="T14" fmla="*/ 162 w 164"/>
                  <a:gd name="T15" fmla="*/ 126 h 155"/>
                  <a:gd name="T16" fmla="*/ 117 w 164"/>
                  <a:gd name="T17" fmla="*/ 153 h 155"/>
                  <a:gd name="T18" fmla="*/ 105 w 164"/>
                  <a:gd name="T19" fmla="*/ 150 h 155"/>
                  <a:gd name="T20" fmla="*/ 95 w 164"/>
                  <a:gd name="T21" fmla="*/ 132 h 155"/>
                  <a:gd name="T22" fmla="*/ 69 w 164"/>
                  <a:gd name="T23" fmla="*/ 110 h 155"/>
                  <a:gd name="T24" fmla="*/ 20 w 164"/>
                  <a:gd name="T25" fmla="*/ 85 h 155"/>
                  <a:gd name="T26" fmla="*/ 6 w 164"/>
                  <a:gd name="T27" fmla="*/ 58 h 155"/>
                  <a:gd name="T28" fmla="*/ 0 w 164"/>
                  <a:gd name="T29" fmla="*/ 36 h 155"/>
                  <a:gd name="T30" fmla="*/ 32 w 164"/>
                  <a:gd name="T31" fmla="*/ 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4" h="155">
                    <a:moveTo>
                      <a:pt x="32" y="3"/>
                    </a:moveTo>
                    <a:cubicBezTo>
                      <a:pt x="36" y="1"/>
                      <a:pt x="40" y="0"/>
                      <a:pt x="44" y="0"/>
                    </a:cubicBezTo>
                    <a:cubicBezTo>
                      <a:pt x="49" y="1"/>
                      <a:pt x="54" y="5"/>
                      <a:pt x="57" y="9"/>
                    </a:cubicBezTo>
                    <a:cubicBezTo>
                      <a:pt x="74" y="25"/>
                      <a:pt x="88" y="43"/>
                      <a:pt x="99" y="63"/>
                    </a:cubicBezTo>
                    <a:cubicBezTo>
                      <a:pt x="102" y="69"/>
                      <a:pt x="105" y="75"/>
                      <a:pt x="109" y="80"/>
                    </a:cubicBezTo>
                    <a:cubicBezTo>
                      <a:pt x="121" y="95"/>
                      <a:pt x="138" y="104"/>
                      <a:pt x="155" y="112"/>
                    </a:cubicBezTo>
                    <a:cubicBezTo>
                      <a:pt x="159" y="113"/>
                      <a:pt x="163" y="116"/>
                      <a:pt x="163" y="120"/>
                    </a:cubicBezTo>
                    <a:cubicBezTo>
                      <a:pt x="164" y="122"/>
                      <a:pt x="163" y="124"/>
                      <a:pt x="162" y="126"/>
                    </a:cubicBezTo>
                    <a:cubicBezTo>
                      <a:pt x="155" y="143"/>
                      <a:pt x="136" y="155"/>
                      <a:pt x="117" y="153"/>
                    </a:cubicBezTo>
                    <a:cubicBezTo>
                      <a:pt x="113" y="153"/>
                      <a:pt x="109" y="152"/>
                      <a:pt x="105" y="150"/>
                    </a:cubicBezTo>
                    <a:cubicBezTo>
                      <a:pt x="100" y="145"/>
                      <a:pt x="98" y="138"/>
                      <a:pt x="95" y="132"/>
                    </a:cubicBezTo>
                    <a:cubicBezTo>
                      <a:pt x="89" y="119"/>
                      <a:pt x="82" y="116"/>
                      <a:pt x="69" y="110"/>
                    </a:cubicBezTo>
                    <a:cubicBezTo>
                      <a:pt x="56" y="105"/>
                      <a:pt x="30" y="94"/>
                      <a:pt x="20" y="85"/>
                    </a:cubicBezTo>
                    <a:cubicBezTo>
                      <a:pt x="10" y="76"/>
                      <a:pt x="11" y="69"/>
                      <a:pt x="6" y="58"/>
                    </a:cubicBezTo>
                    <a:cubicBezTo>
                      <a:pt x="3" y="51"/>
                      <a:pt x="0" y="43"/>
                      <a:pt x="0" y="36"/>
                    </a:cubicBezTo>
                    <a:cubicBezTo>
                      <a:pt x="1" y="21"/>
                      <a:pt x="20" y="8"/>
                      <a:pt x="32" y="3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5" name="任意多边形 29">
                <a:extLst>
                  <a:ext uri="{FF2B5EF4-FFF2-40B4-BE49-F238E27FC236}">
                    <a16:creationId xmlns:a16="http://schemas.microsoft.com/office/drawing/2014/main" id="{0CD2A8B9-DA36-4314-B5E0-10BBE033A382}"/>
                  </a:ext>
                </a:extLst>
              </p:cNvPr>
              <p:cNvSpPr/>
              <p:nvPr/>
            </p:nvSpPr>
            <p:spPr bwMode="auto">
              <a:xfrm>
                <a:off x="4595813" y="2924175"/>
                <a:ext cx="581025" cy="579438"/>
              </a:xfrm>
              <a:custGeom>
                <a:avLst/>
                <a:gdLst>
                  <a:gd name="T0" fmla="*/ 2 w 128"/>
                  <a:gd name="T1" fmla="*/ 24 h 128"/>
                  <a:gd name="T2" fmla="*/ 0 w 128"/>
                  <a:gd name="T3" fmla="*/ 34 h 128"/>
                  <a:gd name="T4" fmla="*/ 13 w 128"/>
                  <a:gd name="T5" fmla="*/ 82 h 128"/>
                  <a:gd name="T6" fmla="*/ 52 w 128"/>
                  <a:gd name="T7" fmla="*/ 126 h 128"/>
                  <a:gd name="T8" fmla="*/ 54 w 128"/>
                  <a:gd name="T9" fmla="*/ 124 h 128"/>
                  <a:gd name="T10" fmla="*/ 48 w 128"/>
                  <a:gd name="T11" fmla="*/ 94 h 128"/>
                  <a:gd name="T12" fmla="*/ 60 w 128"/>
                  <a:gd name="T13" fmla="*/ 80 h 128"/>
                  <a:gd name="T14" fmla="*/ 128 w 128"/>
                  <a:gd name="T15" fmla="*/ 86 h 128"/>
                  <a:gd name="T16" fmla="*/ 82 w 128"/>
                  <a:gd name="T17" fmla="*/ 10 h 128"/>
                  <a:gd name="T18" fmla="*/ 2 w 128"/>
                  <a:gd name="T19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28">
                    <a:moveTo>
                      <a:pt x="2" y="24"/>
                    </a:moveTo>
                    <a:cubicBezTo>
                      <a:pt x="0" y="27"/>
                      <a:pt x="0" y="30"/>
                      <a:pt x="0" y="34"/>
                    </a:cubicBezTo>
                    <a:cubicBezTo>
                      <a:pt x="0" y="51"/>
                      <a:pt x="4" y="67"/>
                      <a:pt x="13" y="82"/>
                    </a:cubicBezTo>
                    <a:cubicBezTo>
                      <a:pt x="23" y="99"/>
                      <a:pt x="37" y="114"/>
                      <a:pt x="52" y="126"/>
                    </a:cubicBezTo>
                    <a:cubicBezTo>
                      <a:pt x="54" y="128"/>
                      <a:pt x="55" y="126"/>
                      <a:pt x="54" y="124"/>
                    </a:cubicBezTo>
                    <a:cubicBezTo>
                      <a:pt x="47" y="115"/>
                      <a:pt x="43" y="105"/>
                      <a:pt x="48" y="94"/>
                    </a:cubicBezTo>
                    <a:cubicBezTo>
                      <a:pt x="50" y="88"/>
                      <a:pt x="54" y="83"/>
                      <a:pt x="60" y="80"/>
                    </a:cubicBezTo>
                    <a:cubicBezTo>
                      <a:pt x="82" y="65"/>
                      <a:pt x="109" y="70"/>
                      <a:pt x="128" y="86"/>
                    </a:cubicBezTo>
                    <a:cubicBezTo>
                      <a:pt x="123" y="62"/>
                      <a:pt x="112" y="23"/>
                      <a:pt x="82" y="10"/>
                    </a:cubicBezTo>
                    <a:cubicBezTo>
                      <a:pt x="60" y="0"/>
                      <a:pt x="13" y="1"/>
                      <a:pt x="2" y="24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6" name="任意多边形 30">
                <a:extLst>
                  <a:ext uri="{FF2B5EF4-FFF2-40B4-BE49-F238E27FC236}">
                    <a16:creationId xmlns:a16="http://schemas.microsoft.com/office/drawing/2014/main" id="{B31E6B52-B51D-4959-9319-C209B5563D04}"/>
                  </a:ext>
                </a:extLst>
              </p:cNvPr>
              <p:cNvSpPr/>
              <p:nvPr/>
            </p:nvSpPr>
            <p:spPr bwMode="auto">
              <a:xfrm>
                <a:off x="5000625" y="3548063"/>
                <a:ext cx="584200" cy="358775"/>
              </a:xfrm>
              <a:custGeom>
                <a:avLst/>
                <a:gdLst>
                  <a:gd name="T0" fmla="*/ 46 w 129"/>
                  <a:gd name="T1" fmla="*/ 5 h 79"/>
                  <a:gd name="T2" fmla="*/ 25 w 129"/>
                  <a:gd name="T3" fmla="*/ 17 h 79"/>
                  <a:gd name="T4" fmla="*/ 22 w 129"/>
                  <a:gd name="T5" fmla="*/ 32 h 79"/>
                  <a:gd name="T6" fmla="*/ 0 w 129"/>
                  <a:gd name="T7" fmla="*/ 79 h 79"/>
                  <a:gd name="T8" fmla="*/ 41 w 129"/>
                  <a:gd name="T9" fmla="*/ 76 h 79"/>
                  <a:gd name="T10" fmla="*/ 93 w 129"/>
                  <a:gd name="T11" fmla="*/ 62 h 79"/>
                  <a:gd name="T12" fmla="*/ 128 w 129"/>
                  <a:gd name="T13" fmla="*/ 23 h 79"/>
                  <a:gd name="T14" fmla="*/ 128 w 129"/>
                  <a:gd name="T15" fmla="*/ 17 h 79"/>
                  <a:gd name="T16" fmla="*/ 125 w 129"/>
                  <a:gd name="T17" fmla="*/ 15 h 79"/>
                  <a:gd name="T18" fmla="*/ 82 w 129"/>
                  <a:gd name="T19" fmla="*/ 1 h 79"/>
                  <a:gd name="T20" fmla="*/ 73 w 129"/>
                  <a:gd name="T21" fmla="*/ 2 h 79"/>
                  <a:gd name="T22" fmla="*/ 70 w 129"/>
                  <a:gd name="T23" fmla="*/ 6 h 79"/>
                  <a:gd name="T24" fmla="*/ 58 w 129"/>
                  <a:gd name="T25" fmla="*/ 5 h 79"/>
                  <a:gd name="T26" fmla="*/ 46 w 129"/>
                  <a:gd name="T27" fmla="*/ 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79">
                    <a:moveTo>
                      <a:pt x="46" y="5"/>
                    </a:moveTo>
                    <a:cubicBezTo>
                      <a:pt x="38" y="6"/>
                      <a:pt x="29" y="10"/>
                      <a:pt x="25" y="17"/>
                    </a:cubicBezTo>
                    <a:cubicBezTo>
                      <a:pt x="23" y="22"/>
                      <a:pt x="23" y="27"/>
                      <a:pt x="22" y="32"/>
                    </a:cubicBezTo>
                    <a:cubicBezTo>
                      <a:pt x="18" y="49"/>
                      <a:pt x="9" y="64"/>
                      <a:pt x="0" y="79"/>
                    </a:cubicBezTo>
                    <a:cubicBezTo>
                      <a:pt x="14" y="79"/>
                      <a:pt x="28" y="77"/>
                      <a:pt x="41" y="76"/>
                    </a:cubicBezTo>
                    <a:cubicBezTo>
                      <a:pt x="59" y="73"/>
                      <a:pt x="77" y="70"/>
                      <a:pt x="93" y="62"/>
                    </a:cubicBezTo>
                    <a:cubicBezTo>
                      <a:pt x="109" y="54"/>
                      <a:pt x="123" y="40"/>
                      <a:pt x="128" y="23"/>
                    </a:cubicBezTo>
                    <a:cubicBezTo>
                      <a:pt x="129" y="21"/>
                      <a:pt x="129" y="19"/>
                      <a:pt x="128" y="17"/>
                    </a:cubicBezTo>
                    <a:cubicBezTo>
                      <a:pt x="127" y="16"/>
                      <a:pt x="126" y="15"/>
                      <a:pt x="125" y="15"/>
                    </a:cubicBezTo>
                    <a:cubicBezTo>
                      <a:pt x="111" y="8"/>
                      <a:pt x="97" y="5"/>
                      <a:pt x="82" y="1"/>
                    </a:cubicBezTo>
                    <a:cubicBezTo>
                      <a:pt x="79" y="1"/>
                      <a:pt x="75" y="0"/>
                      <a:pt x="73" y="2"/>
                    </a:cubicBezTo>
                    <a:cubicBezTo>
                      <a:pt x="71" y="4"/>
                      <a:pt x="73" y="5"/>
                      <a:pt x="70" y="6"/>
                    </a:cubicBezTo>
                    <a:cubicBezTo>
                      <a:pt x="67" y="7"/>
                      <a:pt x="61" y="5"/>
                      <a:pt x="58" y="5"/>
                    </a:cubicBezTo>
                    <a:cubicBezTo>
                      <a:pt x="54" y="5"/>
                      <a:pt x="50" y="5"/>
                      <a:pt x="46" y="5"/>
                    </a:cubicBezTo>
                    <a:close/>
                  </a:path>
                </a:pathLst>
              </a:custGeom>
              <a:solidFill>
                <a:srgbClr val="D24C4C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7" name="任意多边形 31">
                <a:extLst>
                  <a:ext uri="{FF2B5EF4-FFF2-40B4-BE49-F238E27FC236}">
                    <a16:creationId xmlns:a16="http://schemas.microsoft.com/office/drawing/2014/main" id="{3ACE1EF2-5DAC-4C24-B0D1-9665D2CCDFAE}"/>
                  </a:ext>
                </a:extLst>
              </p:cNvPr>
              <p:cNvSpPr/>
              <p:nvPr/>
            </p:nvSpPr>
            <p:spPr bwMode="auto">
              <a:xfrm>
                <a:off x="4910138" y="3571875"/>
                <a:ext cx="788988" cy="525463"/>
              </a:xfrm>
              <a:custGeom>
                <a:avLst/>
                <a:gdLst>
                  <a:gd name="T0" fmla="*/ 74 w 174"/>
                  <a:gd name="T1" fmla="*/ 39 h 116"/>
                  <a:gd name="T2" fmla="*/ 17 w 174"/>
                  <a:gd name="T3" fmla="*/ 46 h 116"/>
                  <a:gd name="T4" fmla="*/ 3 w 174"/>
                  <a:gd name="T5" fmla="*/ 58 h 116"/>
                  <a:gd name="T6" fmla="*/ 1 w 174"/>
                  <a:gd name="T7" fmla="*/ 70 h 116"/>
                  <a:gd name="T8" fmla="*/ 2 w 174"/>
                  <a:gd name="T9" fmla="*/ 84 h 116"/>
                  <a:gd name="T10" fmla="*/ 12 w 174"/>
                  <a:gd name="T11" fmla="*/ 95 h 116"/>
                  <a:gd name="T12" fmla="*/ 99 w 174"/>
                  <a:gd name="T13" fmla="*/ 99 h 116"/>
                  <a:gd name="T14" fmla="*/ 116 w 174"/>
                  <a:gd name="T15" fmla="*/ 87 h 116"/>
                  <a:gd name="T16" fmla="*/ 134 w 174"/>
                  <a:gd name="T17" fmla="*/ 80 h 116"/>
                  <a:gd name="T18" fmla="*/ 167 w 174"/>
                  <a:gd name="T19" fmla="*/ 54 h 116"/>
                  <a:gd name="T20" fmla="*/ 163 w 174"/>
                  <a:gd name="T21" fmla="*/ 14 h 116"/>
                  <a:gd name="T22" fmla="*/ 119 w 174"/>
                  <a:gd name="T23" fmla="*/ 21 h 116"/>
                  <a:gd name="T24" fmla="*/ 104 w 174"/>
                  <a:gd name="T25" fmla="*/ 34 h 116"/>
                  <a:gd name="T26" fmla="*/ 74 w 174"/>
                  <a:gd name="T27" fmla="*/ 3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4" h="116">
                    <a:moveTo>
                      <a:pt x="74" y="39"/>
                    </a:moveTo>
                    <a:cubicBezTo>
                      <a:pt x="55" y="37"/>
                      <a:pt x="35" y="39"/>
                      <a:pt x="17" y="46"/>
                    </a:cubicBezTo>
                    <a:cubicBezTo>
                      <a:pt x="12" y="49"/>
                      <a:pt x="6" y="52"/>
                      <a:pt x="3" y="58"/>
                    </a:cubicBezTo>
                    <a:cubicBezTo>
                      <a:pt x="1" y="61"/>
                      <a:pt x="1" y="66"/>
                      <a:pt x="1" y="70"/>
                    </a:cubicBezTo>
                    <a:cubicBezTo>
                      <a:pt x="0" y="74"/>
                      <a:pt x="0" y="80"/>
                      <a:pt x="2" y="84"/>
                    </a:cubicBezTo>
                    <a:cubicBezTo>
                      <a:pt x="4" y="89"/>
                      <a:pt x="8" y="92"/>
                      <a:pt x="12" y="95"/>
                    </a:cubicBezTo>
                    <a:cubicBezTo>
                      <a:pt x="36" y="115"/>
                      <a:pt x="73" y="116"/>
                      <a:pt x="99" y="99"/>
                    </a:cubicBezTo>
                    <a:cubicBezTo>
                      <a:pt x="105" y="95"/>
                      <a:pt x="110" y="90"/>
                      <a:pt x="116" y="87"/>
                    </a:cubicBezTo>
                    <a:cubicBezTo>
                      <a:pt x="122" y="84"/>
                      <a:pt x="128" y="82"/>
                      <a:pt x="134" y="80"/>
                    </a:cubicBezTo>
                    <a:cubicBezTo>
                      <a:pt x="147" y="75"/>
                      <a:pt x="160" y="66"/>
                      <a:pt x="167" y="54"/>
                    </a:cubicBezTo>
                    <a:cubicBezTo>
                      <a:pt x="174" y="41"/>
                      <a:pt x="173" y="24"/>
                      <a:pt x="163" y="14"/>
                    </a:cubicBezTo>
                    <a:cubicBezTo>
                      <a:pt x="149" y="0"/>
                      <a:pt x="130" y="8"/>
                      <a:pt x="119" y="21"/>
                    </a:cubicBezTo>
                    <a:cubicBezTo>
                      <a:pt x="115" y="26"/>
                      <a:pt x="110" y="30"/>
                      <a:pt x="104" y="34"/>
                    </a:cubicBezTo>
                    <a:cubicBezTo>
                      <a:pt x="94" y="39"/>
                      <a:pt x="85" y="40"/>
                      <a:pt x="74" y="39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8" name="任意多边形 32">
                <a:extLst>
                  <a:ext uri="{FF2B5EF4-FFF2-40B4-BE49-F238E27FC236}">
                    <a16:creationId xmlns:a16="http://schemas.microsoft.com/office/drawing/2014/main" id="{ADA720B4-1E14-4818-BEE4-7E87EA176FF6}"/>
                  </a:ext>
                </a:extLst>
              </p:cNvPr>
              <p:cNvSpPr/>
              <p:nvPr/>
            </p:nvSpPr>
            <p:spPr bwMode="auto">
              <a:xfrm>
                <a:off x="4918075" y="3611563"/>
                <a:ext cx="781050" cy="485775"/>
              </a:xfrm>
              <a:custGeom>
                <a:avLst/>
                <a:gdLst>
                  <a:gd name="T0" fmla="*/ 161 w 172"/>
                  <a:gd name="T1" fmla="*/ 5 h 107"/>
                  <a:gd name="T2" fmla="*/ 155 w 172"/>
                  <a:gd name="T3" fmla="*/ 0 h 107"/>
                  <a:gd name="T4" fmla="*/ 145 w 172"/>
                  <a:gd name="T5" fmla="*/ 7 h 107"/>
                  <a:gd name="T6" fmla="*/ 118 w 172"/>
                  <a:gd name="T7" fmla="*/ 30 h 107"/>
                  <a:gd name="T8" fmla="*/ 85 w 172"/>
                  <a:gd name="T9" fmla="*/ 39 h 107"/>
                  <a:gd name="T10" fmla="*/ 51 w 172"/>
                  <a:gd name="T11" fmla="*/ 40 h 107"/>
                  <a:gd name="T12" fmla="*/ 11 w 172"/>
                  <a:gd name="T13" fmla="*/ 56 h 107"/>
                  <a:gd name="T14" fmla="*/ 0 w 172"/>
                  <a:gd name="T15" fmla="*/ 73 h 107"/>
                  <a:gd name="T16" fmla="*/ 0 w 172"/>
                  <a:gd name="T17" fmla="*/ 75 h 107"/>
                  <a:gd name="T18" fmla="*/ 10 w 172"/>
                  <a:gd name="T19" fmla="*/ 86 h 107"/>
                  <a:gd name="T20" fmla="*/ 97 w 172"/>
                  <a:gd name="T21" fmla="*/ 90 h 107"/>
                  <a:gd name="T22" fmla="*/ 114 w 172"/>
                  <a:gd name="T23" fmla="*/ 78 h 107"/>
                  <a:gd name="T24" fmla="*/ 132 w 172"/>
                  <a:gd name="T25" fmla="*/ 71 h 107"/>
                  <a:gd name="T26" fmla="*/ 165 w 172"/>
                  <a:gd name="T27" fmla="*/ 45 h 107"/>
                  <a:gd name="T28" fmla="*/ 161 w 172"/>
                  <a:gd name="T29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2" h="107">
                    <a:moveTo>
                      <a:pt x="161" y="5"/>
                    </a:moveTo>
                    <a:cubicBezTo>
                      <a:pt x="159" y="3"/>
                      <a:pt x="157" y="2"/>
                      <a:pt x="155" y="0"/>
                    </a:cubicBezTo>
                    <a:cubicBezTo>
                      <a:pt x="151" y="2"/>
                      <a:pt x="148" y="4"/>
                      <a:pt x="145" y="7"/>
                    </a:cubicBezTo>
                    <a:cubicBezTo>
                      <a:pt x="135" y="14"/>
                      <a:pt x="128" y="24"/>
                      <a:pt x="118" y="30"/>
                    </a:cubicBezTo>
                    <a:cubicBezTo>
                      <a:pt x="108" y="36"/>
                      <a:pt x="97" y="38"/>
                      <a:pt x="85" y="39"/>
                    </a:cubicBezTo>
                    <a:cubicBezTo>
                      <a:pt x="74" y="39"/>
                      <a:pt x="62" y="39"/>
                      <a:pt x="51" y="40"/>
                    </a:cubicBezTo>
                    <a:cubicBezTo>
                      <a:pt x="36" y="41"/>
                      <a:pt x="21" y="46"/>
                      <a:pt x="11" y="56"/>
                    </a:cubicBezTo>
                    <a:cubicBezTo>
                      <a:pt x="6" y="61"/>
                      <a:pt x="2" y="67"/>
                      <a:pt x="0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2" y="80"/>
                      <a:pt x="6" y="83"/>
                      <a:pt x="10" y="86"/>
                    </a:cubicBezTo>
                    <a:cubicBezTo>
                      <a:pt x="34" y="106"/>
                      <a:pt x="71" y="107"/>
                      <a:pt x="97" y="90"/>
                    </a:cubicBezTo>
                    <a:cubicBezTo>
                      <a:pt x="103" y="86"/>
                      <a:pt x="108" y="81"/>
                      <a:pt x="114" y="78"/>
                    </a:cubicBezTo>
                    <a:cubicBezTo>
                      <a:pt x="120" y="75"/>
                      <a:pt x="126" y="73"/>
                      <a:pt x="132" y="71"/>
                    </a:cubicBezTo>
                    <a:cubicBezTo>
                      <a:pt x="145" y="66"/>
                      <a:pt x="158" y="57"/>
                      <a:pt x="165" y="45"/>
                    </a:cubicBezTo>
                    <a:cubicBezTo>
                      <a:pt x="172" y="32"/>
                      <a:pt x="171" y="15"/>
                      <a:pt x="161" y="5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9" name="任意多边形 33">
                <a:extLst>
                  <a:ext uri="{FF2B5EF4-FFF2-40B4-BE49-F238E27FC236}">
                    <a16:creationId xmlns:a16="http://schemas.microsoft.com/office/drawing/2014/main" id="{3A41FF91-3737-48B5-A8CC-832F30158009}"/>
                  </a:ext>
                </a:extLst>
              </p:cNvPr>
              <p:cNvSpPr/>
              <p:nvPr/>
            </p:nvSpPr>
            <p:spPr bwMode="auto">
              <a:xfrm>
                <a:off x="5799138" y="1936750"/>
                <a:ext cx="1020763" cy="1884363"/>
              </a:xfrm>
              <a:custGeom>
                <a:avLst/>
                <a:gdLst>
                  <a:gd name="T0" fmla="*/ 109 w 225"/>
                  <a:gd name="T1" fmla="*/ 9 h 416"/>
                  <a:gd name="T2" fmla="*/ 166 w 225"/>
                  <a:gd name="T3" fmla="*/ 40 h 416"/>
                  <a:gd name="T4" fmla="*/ 198 w 225"/>
                  <a:gd name="T5" fmla="*/ 76 h 416"/>
                  <a:gd name="T6" fmla="*/ 215 w 225"/>
                  <a:gd name="T7" fmla="*/ 132 h 416"/>
                  <a:gd name="T8" fmla="*/ 221 w 225"/>
                  <a:gd name="T9" fmla="*/ 330 h 416"/>
                  <a:gd name="T10" fmla="*/ 217 w 225"/>
                  <a:gd name="T11" fmla="*/ 377 h 416"/>
                  <a:gd name="T12" fmla="*/ 200 w 225"/>
                  <a:gd name="T13" fmla="*/ 416 h 416"/>
                  <a:gd name="T14" fmla="*/ 90 w 225"/>
                  <a:gd name="T15" fmla="*/ 301 h 416"/>
                  <a:gd name="T16" fmla="*/ 31 w 225"/>
                  <a:gd name="T17" fmla="*/ 282 h 416"/>
                  <a:gd name="T18" fmla="*/ 20 w 225"/>
                  <a:gd name="T19" fmla="*/ 278 h 416"/>
                  <a:gd name="T20" fmla="*/ 13 w 225"/>
                  <a:gd name="T21" fmla="*/ 263 h 416"/>
                  <a:gd name="T22" fmla="*/ 5 w 225"/>
                  <a:gd name="T23" fmla="*/ 183 h 416"/>
                  <a:gd name="T24" fmla="*/ 1 w 225"/>
                  <a:gd name="T25" fmla="*/ 95 h 416"/>
                  <a:gd name="T26" fmla="*/ 6 w 225"/>
                  <a:gd name="T27" fmla="*/ 52 h 416"/>
                  <a:gd name="T28" fmla="*/ 109 w 225"/>
                  <a:gd name="T29" fmla="*/ 9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416">
                    <a:moveTo>
                      <a:pt x="109" y="9"/>
                    </a:moveTo>
                    <a:cubicBezTo>
                      <a:pt x="130" y="14"/>
                      <a:pt x="149" y="26"/>
                      <a:pt x="166" y="40"/>
                    </a:cubicBezTo>
                    <a:cubicBezTo>
                      <a:pt x="178" y="50"/>
                      <a:pt x="190" y="62"/>
                      <a:pt x="198" y="76"/>
                    </a:cubicBezTo>
                    <a:cubicBezTo>
                      <a:pt x="208" y="93"/>
                      <a:pt x="212" y="113"/>
                      <a:pt x="215" y="132"/>
                    </a:cubicBezTo>
                    <a:cubicBezTo>
                      <a:pt x="224" y="197"/>
                      <a:pt x="225" y="264"/>
                      <a:pt x="221" y="330"/>
                    </a:cubicBezTo>
                    <a:cubicBezTo>
                      <a:pt x="220" y="345"/>
                      <a:pt x="219" y="361"/>
                      <a:pt x="217" y="377"/>
                    </a:cubicBezTo>
                    <a:cubicBezTo>
                      <a:pt x="214" y="391"/>
                      <a:pt x="210" y="406"/>
                      <a:pt x="200" y="416"/>
                    </a:cubicBezTo>
                    <a:cubicBezTo>
                      <a:pt x="156" y="385"/>
                      <a:pt x="136" y="328"/>
                      <a:pt x="90" y="301"/>
                    </a:cubicBezTo>
                    <a:cubicBezTo>
                      <a:pt x="72" y="291"/>
                      <a:pt x="51" y="286"/>
                      <a:pt x="31" y="282"/>
                    </a:cubicBezTo>
                    <a:cubicBezTo>
                      <a:pt x="27" y="281"/>
                      <a:pt x="23" y="280"/>
                      <a:pt x="20" y="278"/>
                    </a:cubicBezTo>
                    <a:cubicBezTo>
                      <a:pt x="15" y="274"/>
                      <a:pt x="14" y="268"/>
                      <a:pt x="13" y="263"/>
                    </a:cubicBezTo>
                    <a:cubicBezTo>
                      <a:pt x="8" y="237"/>
                      <a:pt x="6" y="210"/>
                      <a:pt x="5" y="183"/>
                    </a:cubicBezTo>
                    <a:cubicBezTo>
                      <a:pt x="4" y="154"/>
                      <a:pt x="3" y="124"/>
                      <a:pt x="1" y="95"/>
                    </a:cubicBezTo>
                    <a:cubicBezTo>
                      <a:pt x="1" y="80"/>
                      <a:pt x="0" y="65"/>
                      <a:pt x="6" y="52"/>
                    </a:cubicBezTo>
                    <a:cubicBezTo>
                      <a:pt x="22" y="17"/>
                      <a:pt x="74" y="0"/>
                      <a:pt x="109" y="9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0" name="任意多边形 34">
                <a:extLst>
                  <a:ext uri="{FF2B5EF4-FFF2-40B4-BE49-F238E27FC236}">
                    <a16:creationId xmlns:a16="http://schemas.microsoft.com/office/drawing/2014/main" id="{3BBDC301-1AA3-4894-8D6A-6F8ED37CD27A}"/>
                  </a:ext>
                </a:extLst>
              </p:cNvPr>
              <p:cNvSpPr/>
              <p:nvPr/>
            </p:nvSpPr>
            <p:spPr bwMode="auto">
              <a:xfrm>
                <a:off x="5743575" y="1651000"/>
                <a:ext cx="454025" cy="661988"/>
              </a:xfrm>
              <a:custGeom>
                <a:avLst/>
                <a:gdLst>
                  <a:gd name="T0" fmla="*/ 21 w 100"/>
                  <a:gd name="T1" fmla="*/ 20 h 146"/>
                  <a:gd name="T2" fmla="*/ 21 w 100"/>
                  <a:gd name="T3" fmla="*/ 18 h 146"/>
                  <a:gd name="T4" fmla="*/ 42 w 100"/>
                  <a:gd name="T5" fmla="*/ 2 h 146"/>
                  <a:gd name="T6" fmla="*/ 46 w 100"/>
                  <a:gd name="T7" fmla="*/ 0 h 146"/>
                  <a:gd name="T8" fmla="*/ 52 w 100"/>
                  <a:gd name="T9" fmla="*/ 3 h 146"/>
                  <a:gd name="T10" fmla="*/ 95 w 100"/>
                  <a:gd name="T11" fmla="*/ 66 h 146"/>
                  <a:gd name="T12" fmla="*/ 99 w 100"/>
                  <a:gd name="T13" fmla="*/ 72 h 146"/>
                  <a:gd name="T14" fmla="*/ 99 w 100"/>
                  <a:gd name="T15" fmla="*/ 79 h 146"/>
                  <a:gd name="T16" fmla="*/ 96 w 100"/>
                  <a:gd name="T17" fmla="*/ 93 h 146"/>
                  <a:gd name="T18" fmla="*/ 87 w 100"/>
                  <a:gd name="T19" fmla="*/ 108 h 146"/>
                  <a:gd name="T20" fmla="*/ 70 w 100"/>
                  <a:gd name="T21" fmla="*/ 130 h 146"/>
                  <a:gd name="T22" fmla="*/ 56 w 100"/>
                  <a:gd name="T23" fmla="*/ 146 h 146"/>
                  <a:gd name="T24" fmla="*/ 52 w 100"/>
                  <a:gd name="T25" fmla="*/ 133 h 146"/>
                  <a:gd name="T26" fmla="*/ 2 w 100"/>
                  <a:gd name="T27" fmla="*/ 46 h 146"/>
                  <a:gd name="T28" fmla="*/ 0 w 100"/>
                  <a:gd name="T29" fmla="*/ 39 h 146"/>
                  <a:gd name="T30" fmla="*/ 4 w 100"/>
                  <a:gd name="T31" fmla="*/ 29 h 146"/>
                  <a:gd name="T32" fmla="*/ 22 w 100"/>
                  <a:gd name="T33" fmla="*/ 1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46">
                    <a:moveTo>
                      <a:pt x="21" y="20"/>
                    </a:moveTo>
                    <a:cubicBezTo>
                      <a:pt x="20" y="21"/>
                      <a:pt x="21" y="19"/>
                      <a:pt x="21" y="18"/>
                    </a:cubicBezTo>
                    <a:cubicBezTo>
                      <a:pt x="28" y="12"/>
                      <a:pt x="35" y="7"/>
                      <a:pt x="42" y="2"/>
                    </a:cubicBezTo>
                    <a:cubicBezTo>
                      <a:pt x="43" y="1"/>
                      <a:pt x="45" y="0"/>
                      <a:pt x="46" y="0"/>
                    </a:cubicBezTo>
                    <a:cubicBezTo>
                      <a:pt x="49" y="0"/>
                      <a:pt x="51" y="2"/>
                      <a:pt x="52" y="3"/>
                    </a:cubicBezTo>
                    <a:cubicBezTo>
                      <a:pt x="70" y="22"/>
                      <a:pt x="78" y="48"/>
                      <a:pt x="95" y="66"/>
                    </a:cubicBezTo>
                    <a:cubicBezTo>
                      <a:pt x="96" y="68"/>
                      <a:pt x="98" y="70"/>
                      <a:pt x="99" y="72"/>
                    </a:cubicBezTo>
                    <a:cubicBezTo>
                      <a:pt x="100" y="74"/>
                      <a:pt x="99" y="76"/>
                      <a:pt x="99" y="79"/>
                    </a:cubicBezTo>
                    <a:cubicBezTo>
                      <a:pt x="98" y="84"/>
                      <a:pt x="98" y="88"/>
                      <a:pt x="96" y="93"/>
                    </a:cubicBezTo>
                    <a:cubicBezTo>
                      <a:pt x="94" y="98"/>
                      <a:pt x="91" y="103"/>
                      <a:pt x="87" y="108"/>
                    </a:cubicBezTo>
                    <a:cubicBezTo>
                      <a:pt x="82" y="115"/>
                      <a:pt x="76" y="123"/>
                      <a:pt x="70" y="130"/>
                    </a:cubicBezTo>
                    <a:cubicBezTo>
                      <a:pt x="66" y="136"/>
                      <a:pt x="61" y="141"/>
                      <a:pt x="56" y="146"/>
                    </a:cubicBezTo>
                    <a:cubicBezTo>
                      <a:pt x="56" y="141"/>
                      <a:pt x="54" y="137"/>
                      <a:pt x="52" y="133"/>
                    </a:cubicBezTo>
                    <a:cubicBezTo>
                      <a:pt x="36" y="104"/>
                      <a:pt x="16" y="76"/>
                      <a:pt x="2" y="46"/>
                    </a:cubicBezTo>
                    <a:cubicBezTo>
                      <a:pt x="1" y="44"/>
                      <a:pt x="0" y="42"/>
                      <a:pt x="0" y="39"/>
                    </a:cubicBezTo>
                    <a:cubicBezTo>
                      <a:pt x="0" y="36"/>
                      <a:pt x="2" y="32"/>
                      <a:pt x="4" y="29"/>
                    </a:cubicBezTo>
                    <a:cubicBezTo>
                      <a:pt x="9" y="24"/>
                      <a:pt x="15" y="19"/>
                      <a:pt x="22" y="16"/>
                    </a:cubicBezTo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1" name="任意多边形 35">
                <a:extLst>
                  <a:ext uri="{FF2B5EF4-FFF2-40B4-BE49-F238E27FC236}">
                    <a16:creationId xmlns:a16="http://schemas.microsoft.com/office/drawing/2014/main" id="{489EF8FF-0E0E-450E-B1E9-1FA5B6205970}"/>
                  </a:ext>
                </a:extLst>
              </p:cNvPr>
              <p:cNvSpPr/>
              <p:nvPr/>
            </p:nvSpPr>
            <p:spPr bwMode="auto">
              <a:xfrm>
                <a:off x="5743575" y="1700213"/>
                <a:ext cx="287338" cy="544513"/>
              </a:xfrm>
              <a:custGeom>
                <a:avLst/>
                <a:gdLst>
                  <a:gd name="T0" fmla="*/ 55 w 63"/>
                  <a:gd name="T1" fmla="*/ 110 h 120"/>
                  <a:gd name="T2" fmla="*/ 59 w 63"/>
                  <a:gd name="T3" fmla="*/ 56 h 120"/>
                  <a:gd name="T4" fmla="*/ 36 w 63"/>
                  <a:gd name="T5" fmla="*/ 7 h 120"/>
                  <a:gd name="T6" fmla="*/ 30 w 63"/>
                  <a:gd name="T7" fmla="*/ 0 h 120"/>
                  <a:gd name="T8" fmla="*/ 22 w 63"/>
                  <a:gd name="T9" fmla="*/ 7 h 120"/>
                  <a:gd name="T10" fmla="*/ 22 w 63"/>
                  <a:gd name="T11" fmla="*/ 5 h 120"/>
                  <a:gd name="T12" fmla="*/ 4 w 63"/>
                  <a:gd name="T13" fmla="*/ 18 h 120"/>
                  <a:gd name="T14" fmla="*/ 0 w 63"/>
                  <a:gd name="T15" fmla="*/ 28 h 120"/>
                  <a:gd name="T16" fmla="*/ 2 w 63"/>
                  <a:gd name="T17" fmla="*/ 35 h 120"/>
                  <a:gd name="T18" fmla="*/ 50 w 63"/>
                  <a:gd name="T19" fmla="*/ 120 h 120"/>
                  <a:gd name="T20" fmla="*/ 55 w 63"/>
                  <a:gd name="T21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20">
                    <a:moveTo>
                      <a:pt x="55" y="110"/>
                    </a:moveTo>
                    <a:cubicBezTo>
                      <a:pt x="61" y="93"/>
                      <a:pt x="63" y="74"/>
                      <a:pt x="59" y="56"/>
                    </a:cubicBezTo>
                    <a:cubicBezTo>
                      <a:pt x="56" y="38"/>
                      <a:pt x="48" y="21"/>
                      <a:pt x="36" y="7"/>
                    </a:cubicBezTo>
                    <a:cubicBezTo>
                      <a:pt x="34" y="4"/>
                      <a:pt x="32" y="2"/>
                      <a:pt x="30" y="0"/>
                    </a:cubicBezTo>
                    <a:cubicBezTo>
                      <a:pt x="27" y="2"/>
                      <a:pt x="24" y="5"/>
                      <a:pt x="22" y="7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5" y="8"/>
                      <a:pt x="9" y="13"/>
                      <a:pt x="4" y="18"/>
                    </a:cubicBezTo>
                    <a:cubicBezTo>
                      <a:pt x="2" y="21"/>
                      <a:pt x="0" y="25"/>
                      <a:pt x="0" y="28"/>
                    </a:cubicBezTo>
                    <a:cubicBezTo>
                      <a:pt x="0" y="31"/>
                      <a:pt x="1" y="33"/>
                      <a:pt x="2" y="35"/>
                    </a:cubicBezTo>
                    <a:cubicBezTo>
                      <a:pt x="16" y="65"/>
                      <a:pt x="34" y="91"/>
                      <a:pt x="50" y="120"/>
                    </a:cubicBezTo>
                    <a:cubicBezTo>
                      <a:pt x="52" y="117"/>
                      <a:pt x="53" y="114"/>
                      <a:pt x="55" y="110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2" name="任意多边形 36">
                <a:extLst>
                  <a:ext uri="{FF2B5EF4-FFF2-40B4-BE49-F238E27FC236}">
                    <a16:creationId xmlns:a16="http://schemas.microsoft.com/office/drawing/2014/main" id="{F70AB444-5499-4D83-BE8D-BA6D1EF57CEB}"/>
                  </a:ext>
                </a:extLst>
              </p:cNvPr>
              <p:cNvSpPr/>
              <p:nvPr/>
            </p:nvSpPr>
            <p:spPr bwMode="auto">
              <a:xfrm>
                <a:off x="6062663" y="1954213"/>
                <a:ext cx="793750" cy="1962150"/>
              </a:xfrm>
              <a:custGeom>
                <a:avLst/>
                <a:gdLst>
                  <a:gd name="T0" fmla="*/ 48 w 175"/>
                  <a:gd name="T1" fmla="*/ 25 h 433"/>
                  <a:gd name="T2" fmla="*/ 10 w 175"/>
                  <a:gd name="T3" fmla="*/ 96 h 433"/>
                  <a:gd name="T4" fmla="*/ 15 w 175"/>
                  <a:gd name="T5" fmla="*/ 254 h 433"/>
                  <a:gd name="T6" fmla="*/ 12 w 175"/>
                  <a:gd name="T7" fmla="*/ 289 h 433"/>
                  <a:gd name="T8" fmla="*/ 29 w 175"/>
                  <a:gd name="T9" fmla="*/ 313 h 433"/>
                  <a:gd name="T10" fmla="*/ 63 w 175"/>
                  <a:gd name="T11" fmla="*/ 399 h 433"/>
                  <a:gd name="T12" fmla="*/ 69 w 175"/>
                  <a:gd name="T13" fmla="*/ 419 h 433"/>
                  <a:gd name="T14" fmla="*/ 78 w 175"/>
                  <a:gd name="T15" fmla="*/ 423 h 433"/>
                  <a:gd name="T16" fmla="*/ 134 w 175"/>
                  <a:gd name="T17" fmla="*/ 423 h 433"/>
                  <a:gd name="T18" fmla="*/ 154 w 175"/>
                  <a:gd name="T19" fmla="*/ 399 h 433"/>
                  <a:gd name="T20" fmla="*/ 167 w 175"/>
                  <a:gd name="T21" fmla="*/ 351 h 433"/>
                  <a:gd name="T22" fmla="*/ 159 w 175"/>
                  <a:gd name="T23" fmla="*/ 146 h 433"/>
                  <a:gd name="T24" fmla="*/ 151 w 175"/>
                  <a:gd name="T25" fmla="*/ 94 h 433"/>
                  <a:gd name="T26" fmla="*/ 139 w 175"/>
                  <a:gd name="T27" fmla="*/ 62 h 433"/>
                  <a:gd name="T28" fmla="*/ 92 w 175"/>
                  <a:gd name="T29" fmla="*/ 16 h 433"/>
                  <a:gd name="T30" fmla="*/ 63 w 175"/>
                  <a:gd name="T31" fmla="*/ 2 h 433"/>
                  <a:gd name="T32" fmla="*/ 58 w 175"/>
                  <a:gd name="T33" fmla="*/ 11 h 433"/>
                  <a:gd name="T34" fmla="*/ 48 w 175"/>
                  <a:gd name="T35" fmla="*/ 25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5" h="433">
                    <a:moveTo>
                      <a:pt x="48" y="25"/>
                    </a:moveTo>
                    <a:cubicBezTo>
                      <a:pt x="29" y="45"/>
                      <a:pt x="15" y="70"/>
                      <a:pt x="10" y="96"/>
                    </a:cubicBezTo>
                    <a:cubicBezTo>
                      <a:pt x="0" y="148"/>
                      <a:pt x="26" y="202"/>
                      <a:pt x="15" y="254"/>
                    </a:cubicBezTo>
                    <a:cubicBezTo>
                      <a:pt x="12" y="266"/>
                      <a:pt x="8" y="278"/>
                      <a:pt x="12" y="289"/>
                    </a:cubicBezTo>
                    <a:cubicBezTo>
                      <a:pt x="14" y="299"/>
                      <a:pt x="22" y="306"/>
                      <a:pt x="29" y="313"/>
                    </a:cubicBezTo>
                    <a:cubicBezTo>
                      <a:pt x="50" y="336"/>
                      <a:pt x="62" y="367"/>
                      <a:pt x="63" y="399"/>
                    </a:cubicBezTo>
                    <a:cubicBezTo>
                      <a:pt x="63" y="406"/>
                      <a:pt x="63" y="415"/>
                      <a:pt x="69" y="419"/>
                    </a:cubicBezTo>
                    <a:cubicBezTo>
                      <a:pt x="72" y="422"/>
                      <a:pt x="75" y="423"/>
                      <a:pt x="78" y="423"/>
                    </a:cubicBezTo>
                    <a:cubicBezTo>
                      <a:pt x="97" y="428"/>
                      <a:pt x="118" y="433"/>
                      <a:pt x="134" y="423"/>
                    </a:cubicBezTo>
                    <a:cubicBezTo>
                      <a:pt x="143" y="418"/>
                      <a:pt x="150" y="408"/>
                      <a:pt x="154" y="399"/>
                    </a:cubicBezTo>
                    <a:cubicBezTo>
                      <a:pt x="161" y="384"/>
                      <a:pt x="165" y="367"/>
                      <a:pt x="167" y="351"/>
                    </a:cubicBezTo>
                    <a:cubicBezTo>
                      <a:pt x="175" y="283"/>
                      <a:pt x="167" y="214"/>
                      <a:pt x="159" y="146"/>
                    </a:cubicBezTo>
                    <a:cubicBezTo>
                      <a:pt x="157" y="129"/>
                      <a:pt x="155" y="111"/>
                      <a:pt x="151" y="94"/>
                    </a:cubicBezTo>
                    <a:cubicBezTo>
                      <a:pt x="148" y="83"/>
                      <a:pt x="145" y="72"/>
                      <a:pt x="139" y="62"/>
                    </a:cubicBezTo>
                    <a:cubicBezTo>
                      <a:pt x="129" y="42"/>
                      <a:pt x="111" y="28"/>
                      <a:pt x="92" y="16"/>
                    </a:cubicBezTo>
                    <a:cubicBezTo>
                      <a:pt x="87" y="13"/>
                      <a:pt x="69" y="0"/>
                      <a:pt x="63" y="2"/>
                    </a:cubicBezTo>
                    <a:cubicBezTo>
                      <a:pt x="59" y="3"/>
                      <a:pt x="59" y="8"/>
                      <a:pt x="58" y="11"/>
                    </a:cubicBezTo>
                    <a:cubicBezTo>
                      <a:pt x="55" y="17"/>
                      <a:pt x="52" y="21"/>
                      <a:pt x="48" y="25"/>
                    </a:cubicBezTo>
                    <a:close/>
                  </a:path>
                </a:pathLst>
              </a:custGeom>
              <a:solidFill>
                <a:srgbClr val="C8BCD4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4" name="任意多边形 38">
                <a:extLst>
                  <a:ext uri="{FF2B5EF4-FFF2-40B4-BE49-F238E27FC236}">
                    <a16:creationId xmlns:a16="http://schemas.microsoft.com/office/drawing/2014/main" id="{667959BC-4227-4445-81E8-8301FA5C4830}"/>
                  </a:ext>
                </a:extLst>
              </p:cNvPr>
              <p:cNvSpPr/>
              <p:nvPr/>
            </p:nvSpPr>
            <p:spPr bwMode="auto">
              <a:xfrm>
                <a:off x="6007100" y="1873250"/>
                <a:ext cx="476250" cy="873125"/>
              </a:xfrm>
              <a:custGeom>
                <a:avLst/>
                <a:gdLst>
                  <a:gd name="T0" fmla="*/ 24 w 105"/>
                  <a:gd name="T1" fmla="*/ 181 h 193"/>
                  <a:gd name="T2" fmla="*/ 1 w 105"/>
                  <a:gd name="T3" fmla="*/ 117 h 193"/>
                  <a:gd name="T4" fmla="*/ 12 w 105"/>
                  <a:gd name="T5" fmla="*/ 77 h 193"/>
                  <a:gd name="T6" fmla="*/ 33 w 105"/>
                  <a:gd name="T7" fmla="*/ 40 h 193"/>
                  <a:gd name="T8" fmla="*/ 38 w 105"/>
                  <a:gd name="T9" fmla="*/ 25 h 193"/>
                  <a:gd name="T10" fmla="*/ 32 w 105"/>
                  <a:gd name="T11" fmla="*/ 11 h 193"/>
                  <a:gd name="T12" fmla="*/ 29 w 105"/>
                  <a:gd name="T13" fmla="*/ 5 h 193"/>
                  <a:gd name="T14" fmla="*/ 36 w 105"/>
                  <a:gd name="T15" fmla="*/ 0 h 193"/>
                  <a:gd name="T16" fmla="*/ 58 w 105"/>
                  <a:gd name="T17" fmla="*/ 7 h 193"/>
                  <a:gd name="T18" fmla="*/ 66 w 105"/>
                  <a:gd name="T19" fmla="*/ 10 h 193"/>
                  <a:gd name="T20" fmla="*/ 70 w 105"/>
                  <a:gd name="T21" fmla="*/ 5 h 193"/>
                  <a:gd name="T22" fmla="*/ 79 w 105"/>
                  <a:gd name="T23" fmla="*/ 6 h 193"/>
                  <a:gd name="T24" fmla="*/ 86 w 105"/>
                  <a:gd name="T25" fmla="*/ 12 h 193"/>
                  <a:gd name="T26" fmla="*/ 96 w 105"/>
                  <a:gd name="T27" fmla="*/ 13 h 193"/>
                  <a:gd name="T28" fmla="*/ 105 w 105"/>
                  <a:gd name="T29" fmla="*/ 35 h 193"/>
                  <a:gd name="T30" fmla="*/ 77 w 105"/>
                  <a:gd name="T31" fmla="*/ 49 h 193"/>
                  <a:gd name="T32" fmla="*/ 26 w 105"/>
                  <a:gd name="T33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93">
                    <a:moveTo>
                      <a:pt x="24" y="181"/>
                    </a:moveTo>
                    <a:cubicBezTo>
                      <a:pt x="23" y="159"/>
                      <a:pt x="4" y="140"/>
                      <a:pt x="1" y="117"/>
                    </a:cubicBezTo>
                    <a:cubicBezTo>
                      <a:pt x="0" y="103"/>
                      <a:pt x="5" y="89"/>
                      <a:pt x="12" y="77"/>
                    </a:cubicBezTo>
                    <a:cubicBezTo>
                      <a:pt x="19" y="65"/>
                      <a:pt x="28" y="53"/>
                      <a:pt x="33" y="40"/>
                    </a:cubicBezTo>
                    <a:cubicBezTo>
                      <a:pt x="36" y="36"/>
                      <a:pt x="38" y="30"/>
                      <a:pt x="38" y="25"/>
                    </a:cubicBezTo>
                    <a:cubicBezTo>
                      <a:pt x="38" y="20"/>
                      <a:pt x="36" y="15"/>
                      <a:pt x="32" y="11"/>
                    </a:cubicBezTo>
                    <a:cubicBezTo>
                      <a:pt x="31" y="9"/>
                      <a:pt x="29" y="7"/>
                      <a:pt x="29" y="5"/>
                    </a:cubicBezTo>
                    <a:cubicBezTo>
                      <a:pt x="29" y="2"/>
                      <a:pt x="33" y="0"/>
                      <a:pt x="36" y="0"/>
                    </a:cubicBezTo>
                    <a:cubicBezTo>
                      <a:pt x="44" y="0"/>
                      <a:pt x="52" y="2"/>
                      <a:pt x="58" y="7"/>
                    </a:cubicBezTo>
                    <a:cubicBezTo>
                      <a:pt x="60" y="9"/>
                      <a:pt x="63" y="11"/>
                      <a:pt x="66" y="10"/>
                    </a:cubicBezTo>
                    <a:cubicBezTo>
                      <a:pt x="68" y="9"/>
                      <a:pt x="69" y="6"/>
                      <a:pt x="70" y="5"/>
                    </a:cubicBezTo>
                    <a:cubicBezTo>
                      <a:pt x="73" y="3"/>
                      <a:pt x="77" y="4"/>
                      <a:pt x="79" y="6"/>
                    </a:cubicBezTo>
                    <a:cubicBezTo>
                      <a:pt x="81" y="8"/>
                      <a:pt x="83" y="11"/>
                      <a:pt x="86" y="12"/>
                    </a:cubicBezTo>
                    <a:cubicBezTo>
                      <a:pt x="89" y="13"/>
                      <a:pt x="93" y="12"/>
                      <a:pt x="96" y="13"/>
                    </a:cubicBezTo>
                    <a:cubicBezTo>
                      <a:pt x="104" y="15"/>
                      <a:pt x="105" y="26"/>
                      <a:pt x="105" y="35"/>
                    </a:cubicBezTo>
                    <a:cubicBezTo>
                      <a:pt x="94" y="35"/>
                      <a:pt x="85" y="42"/>
                      <a:pt x="77" y="49"/>
                    </a:cubicBezTo>
                    <a:cubicBezTo>
                      <a:pt x="37" y="84"/>
                      <a:pt x="17" y="141"/>
                      <a:pt x="26" y="193"/>
                    </a:cubicBezTo>
                  </a:path>
                </a:pathLst>
              </a:custGeom>
              <a:solidFill>
                <a:srgbClr val="C8BCD4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5" name="任意多边形 39">
                <a:extLst>
                  <a:ext uri="{FF2B5EF4-FFF2-40B4-BE49-F238E27FC236}">
                    <a16:creationId xmlns:a16="http://schemas.microsoft.com/office/drawing/2014/main" id="{674F54F4-1414-4CD5-9141-90083A2CD7CD}"/>
                  </a:ext>
                </a:extLst>
              </p:cNvPr>
              <p:cNvSpPr/>
              <p:nvPr/>
            </p:nvSpPr>
            <p:spPr bwMode="auto">
              <a:xfrm>
                <a:off x="6143625" y="1912938"/>
                <a:ext cx="258763" cy="349250"/>
              </a:xfrm>
              <a:custGeom>
                <a:avLst/>
                <a:gdLst>
                  <a:gd name="T0" fmla="*/ 57 w 57"/>
                  <a:gd name="T1" fmla="*/ 0 h 77"/>
                  <a:gd name="T2" fmla="*/ 57 w 57"/>
                  <a:gd name="T3" fmla="*/ 0 h 77"/>
                  <a:gd name="T4" fmla="*/ 48 w 57"/>
                  <a:gd name="T5" fmla="*/ 22 h 77"/>
                  <a:gd name="T6" fmla="*/ 30 w 57"/>
                  <a:gd name="T7" fmla="*/ 38 h 77"/>
                  <a:gd name="T8" fmla="*/ 0 w 5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7">
                    <a:moveTo>
                      <a:pt x="57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57" y="8"/>
                      <a:pt x="53" y="16"/>
                      <a:pt x="48" y="22"/>
                    </a:cubicBezTo>
                    <a:cubicBezTo>
                      <a:pt x="43" y="28"/>
                      <a:pt x="36" y="33"/>
                      <a:pt x="30" y="38"/>
                    </a:cubicBezTo>
                    <a:cubicBezTo>
                      <a:pt x="17" y="49"/>
                      <a:pt x="6" y="61"/>
                      <a:pt x="0" y="77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6" name="任意多边形 40">
                <a:extLst>
                  <a:ext uri="{FF2B5EF4-FFF2-40B4-BE49-F238E27FC236}">
                    <a16:creationId xmlns:a16="http://schemas.microsoft.com/office/drawing/2014/main" id="{487E84CA-58AA-409E-99E9-6CDBFD791537}"/>
                  </a:ext>
                </a:extLst>
              </p:cNvPr>
              <p:cNvSpPr/>
              <p:nvPr/>
            </p:nvSpPr>
            <p:spPr bwMode="auto">
              <a:xfrm>
                <a:off x="6070600" y="1909763"/>
                <a:ext cx="222250" cy="465138"/>
              </a:xfrm>
              <a:custGeom>
                <a:avLst/>
                <a:gdLst>
                  <a:gd name="T0" fmla="*/ 49 w 49"/>
                  <a:gd name="T1" fmla="*/ 0 h 103"/>
                  <a:gd name="T2" fmla="*/ 39 w 49"/>
                  <a:gd name="T3" fmla="*/ 24 h 103"/>
                  <a:gd name="T4" fmla="*/ 21 w 49"/>
                  <a:gd name="T5" fmla="*/ 43 h 103"/>
                  <a:gd name="T6" fmla="*/ 1 w 49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103">
                    <a:moveTo>
                      <a:pt x="49" y="0"/>
                    </a:moveTo>
                    <a:cubicBezTo>
                      <a:pt x="49" y="9"/>
                      <a:pt x="44" y="17"/>
                      <a:pt x="39" y="24"/>
                    </a:cubicBezTo>
                    <a:cubicBezTo>
                      <a:pt x="33" y="30"/>
                      <a:pt x="27" y="36"/>
                      <a:pt x="21" y="43"/>
                    </a:cubicBezTo>
                    <a:cubicBezTo>
                      <a:pt x="8" y="60"/>
                      <a:pt x="0" y="81"/>
                      <a:pt x="1" y="103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7" name="任意多边形 41">
                <a:extLst>
                  <a:ext uri="{FF2B5EF4-FFF2-40B4-BE49-F238E27FC236}">
                    <a16:creationId xmlns:a16="http://schemas.microsoft.com/office/drawing/2014/main" id="{4C5E3287-3F11-4E94-A900-3883C9EC62AA}"/>
                  </a:ext>
                </a:extLst>
              </p:cNvPr>
              <p:cNvSpPr/>
              <p:nvPr/>
            </p:nvSpPr>
            <p:spPr bwMode="auto">
              <a:xfrm>
                <a:off x="5594350" y="2058988"/>
                <a:ext cx="404813" cy="1158875"/>
              </a:xfrm>
              <a:custGeom>
                <a:avLst/>
                <a:gdLst>
                  <a:gd name="T0" fmla="*/ 56 w 89"/>
                  <a:gd name="T1" fmla="*/ 150 h 256"/>
                  <a:gd name="T2" fmla="*/ 89 w 89"/>
                  <a:gd name="T3" fmla="*/ 255 h 256"/>
                  <a:gd name="T4" fmla="*/ 0 w 89"/>
                  <a:gd name="T5" fmla="*/ 235 h 256"/>
                  <a:gd name="T6" fmla="*/ 18 w 89"/>
                  <a:gd name="T7" fmla="*/ 110 h 256"/>
                  <a:gd name="T8" fmla="*/ 21 w 89"/>
                  <a:gd name="T9" fmla="*/ 47 h 256"/>
                  <a:gd name="T10" fmla="*/ 52 w 89"/>
                  <a:gd name="T11" fmla="*/ 11 h 256"/>
                  <a:gd name="T12" fmla="*/ 66 w 89"/>
                  <a:gd name="T13" fmla="*/ 9 h 256"/>
                  <a:gd name="T14" fmla="*/ 61 w 89"/>
                  <a:gd name="T15" fmla="*/ 37 h 256"/>
                  <a:gd name="T16" fmla="*/ 56 w 89"/>
                  <a:gd name="T17" fmla="*/ 15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256">
                    <a:moveTo>
                      <a:pt x="56" y="150"/>
                    </a:moveTo>
                    <a:cubicBezTo>
                      <a:pt x="61" y="176"/>
                      <a:pt x="81" y="230"/>
                      <a:pt x="89" y="255"/>
                    </a:cubicBezTo>
                    <a:cubicBezTo>
                      <a:pt x="51" y="256"/>
                      <a:pt x="0" y="239"/>
                      <a:pt x="0" y="235"/>
                    </a:cubicBezTo>
                    <a:cubicBezTo>
                      <a:pt x="0" y="193"/>
                      <a:pt x="18" y="152"/>
                      <a:pt x="18" y="110"/>
                    </a:cubicBezTo>
                    <a:cubicBezTo>
                      <a:pt x="18" y="89"/>
                      <a:pt x="14" y="67"/>
                      <a:pt x="21" y="47"/>
                    </a:cubicBezTo>
                    <a:cubicBezTo>
                      <a:pt x="27" y="32"/>
                      <a:pt x="39" y="20"/>
                      <a:pt x="52" y="11"/>
                    </a:cubicBezTo>
                    <a:cubicBezTo>
                      <a:pt x="57" y="7"/>
                      <a:pt x="63" y="0"/>
                      <a:pt x="66" y="9"/>
                    </a:cubicBezTo>
                    <a:cubicBezTo>
                      <a:pt x="68" y="16"/>
                      <a:pt x="62" y="30"/>
                      <a:pt x="61" y="37"/>
                    </a:cubicBezTo>
                    <a:cubicBezTo>
                      <a:pt x="54" y="74"/>
                      <a:pt x="48" y="112"/>
                      <a:pt x="56" y="150"/>
                    </a:cubicBezTo>
                    <a:close/>
                  </a:path>
                </a:pathLst>
              </a:custGeom>
              <a:solidFill>
                <a:srgbClr val="C8BCD4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8" name="任意多边形 42">
                <a:extLst>
                  <a:ext uri="{FF2B5EF4-FFF2-40B4-BE49-F238E27FC236}">
                    <a16:creationId xmlns:a16="http://schemas.microsoft.com/office/drawing/2014/main" id="{AFFA1378-6898-44F0-8610-3A9C959AC18A}"/>
                  </a:ext>
                </a:extLst>
              </p:cNvPr>
              <p:cNvSpPr/>
              <p:nvPr/>
            </p:nvSpPr>
            <p:spPr bwMode="auto">
              <a:xfrm>
                <a:off x="5721350" y="1973263"/>
                <a:ext cx="236538" cy="692150"/>
              </a:xfrm>
              <a:custGeom>
                <a:avLst/>
                <a:gdLst>
                  <a:gd name="T0" fmla="*/ 9 w 52"/>
                  <a:gd name="T1" fmla="*/ 65 h 153"/>
                  <a:gd name="T2" fmla="*/ 1 w 52"/>
                  <a:gd name="T3" fmla="*/ 47 h 153"/>
                  <a:gd name="T4" fmla="*/ 8 w 52"/>
                  <a:gd name="T5" fmla="*/ 29 h 153"/>
                  <a:gd name="T6" fmla="*/ 14 w 52"/>
                  <a:gd name="T7" fmla="*/ 26 h 153"/>
                  <a:gd name="T8" fmla="*/ 28 w 52"/>
                  <a:gd name="T9" fmla="*/ 5 h 153"/>
                  <a:gd name="T10" fmla="*/ 36 w 52"/>
                  <a:gd name="T11" fmla="*/ 2 h 153"/>
                  <a:gd name="T12" fmla="*/ 47 w 52"/>
                  <a:gd name="T13" fmla="*/ 0 h 153"/>
                  <a:gd name="T14" fmla="*/ 50 w 52"/>
                  <a:gd name="T15" fmla="*/ 0 h 153"/>
                  <a:gd name="T16" fmla="*/ 51 w 52"/>
                  <a:gd name="T17" fmla="*/ 5 h 153"/>
                  <a:gd name="T18" fmla="*/ 44 w 52"/>
                  <a:gd name="T19" fmla="*/ 29 h 153"/>
                  <a:gd name="T20" fmla="*/ 35 w 52"/>
                  <a:gd name="T21" fmla="*/ 96 h 153"/>
                  <a:gd name="T22" fmla="*/ 25 w 52"/>
                  <a:gd name="T23" fmla="*/ 153 h 153"/>
                  <a:gd name="T24" fmla="*/ 21 w 52"/>
                  <a:gd name="T25" fmla="*/ 102 h 153"/>
                  <a:gd name="T26" fmla="*/ 9 w 52"/>
                  <a:gd name="T27" fmla="*/ 6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153">
                    <a:moveTo>
                      <a:pt x="9" y="65"/>
                    </a:moveTo>
                    <a:cubicBezTo>
                      <a:pt x="6" y="59"/>
                      <a:pt x="2" y="53"/>
                      <a:pt x="1" y="47"/>
                    </a:cubicBezTo>
                    <a:cubicBezTo>
                      <a:pt x="0" y="40"/>
                      <a:pt x="2" y="33"/>
                      <a:pt x="8" y="29"/>
                    </a:cubicBezTo>
                    <a:cubicBezTo>
                      <a:pt x="10" y="28"/>
                      <a:pt x="12" y="27"/>
                      <a:pt x="14" y="26"/>
                    </a:cubicBezTo>
                    <a:cubicBezTo>
                      <a:pt x="21" y="21"/>
                      <a:pt x="21" y="10"/>
                      <a:pt x="28" y="5"/>
                    </a:cubicBezTo>
                    <a:cubicBezTo>
                      <a:pt x="30" y="3"/>
                      <a:pt x="33" y="3"/>
                      <a:pt x="36" y="2"/>
                    </a:cubicBezTo>
                    <a:cubicBezTo>
                      <a:pt x="40" y="2"/>
                      <a:pt x="44" y="1"/>
                      <a:pt x="47" y="0"/>
                    </a:cubicBezTo>
                    <a:cubicBezTo>
                      <a:pt x="48" y="0"/>
                      <a:pt x="49" y="0"/>
                      <a:pt x="50" y="0"/>
                    </a:cubicBezTo>
                    <a:cubicBezTo>
                      <a:pt x="51" y="1"/>
                      <a:pt x="52" y="3"/>
                      <a:pt x="51" y="5"/>
                    </a:cubicBezTo>
                    <a:cubicBezTo>
                      <a:pt x="50" y="13"/>
                      <a:pt x="47" y="21"/>
                      <a:pt x="44" y="29"/>
                    </a:cubicBezTo>
                    <a:cubicBezTo>
                      <a:pt x="38" y="50"/>
                      <a:pt x="38" y="73"/>
                      <a:pt x="35" y="96"/>
                    </a:cubicBezTo>
                    <a:cubicBezTo>
                      <a:pt x="34" y="107"/>
                      <a:pt x="31" y="144"/>
                      <a:pt x="25" y="153"/>
                    </a:cubicBezTo>
                    <a:cubicBezTo>
                      <a:pt x="19" y="146"/>
                      <a:pt x="23" y="111"/>
                      <a:pt x="21" y="102"/>
                    </a:cubicBezTo>
                    <a:cubicBezTo>
                      <a:pt x="19" y="90"/>
                      <a:pt x="14" y="77"/>
                      <a:pt x="9" y="65"/>
                    </a:cubicBezTo>
                    <a:close/>
                  </a:path>
                </a:pathLst>
              </a:custGeom>
              <a:solidFill>
                <a:srgbClr val="C8BCD4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9" name="任意多边形 43">
                <a:extLst>
                  <a:ext uri="{FF2B5EF4-FFF2-40B4-BE49-F238E27FC236}">
                    <a16:creationId xmlns:a16="http://schemas.microsoft.com/office/drawing/2014/main" id="{D43A7628-73B3-48A3-94F9-99F0102A7424}"/>
                  </a:ext>
                </a:extLst>
              </p:cNvPr>
              <p:cNvSpPr/>
              <p:nvPr/>
            </p:nvSpPr>
            <p:spPr bwMode="auto">
              <a:xfrm>
                <a:off x="5518150" y="1487488"/>
                <a:ext cx="503238" cy="703263"/>
              </a:xfrm>
              <a:custGeom>
                <a:avLst/>
                <a:gdLst>
                  <a:gd name="T0" fmla="*/ 17 w 111"/>
                  <a:gd name="T1" fmla="*/ 23 h 155"/>
                  <a:gd name="T2" fmla="*/ 1 w 111"/>
                  <a:gd name="T3" fmla="*/ 54 h 155"/>
                  <a:gd name="T4" fmla="*/ 5 w 111"/>
                  <a:gd name="T5" fmla="*/ 71 h 155"/>
                  <a:gd name="T6" fmla="*/ 10 w 111"/>
                  <a:gd name="T7" fmla="*/ 88 h 155"/>
                  <a:gd name="T8" fmla="*/ 20 w 111"/>
                  <a:gd name="T9" fmla="*/ 98 h 155"/>
                  <a:gd name="T10" fmla="*/ 22 w 111"/>
                  <a:gd name="T11" fmla="*/ 99 h 155"/>
                  <a:gd name="T12" fmla="*/ 24 w 111"/>
                  <a:gd name="T13" fmla="*/ 101 h 155"/>
                  <a:gd name="T14" fmla="*/ 28 w 111"/>
                  <a:gd name="T15" fmla="*/ 123 h 155"/>
                  <a:gd name="T16" fmla="*/ 30 w 111"/>
                  <a:gd name="T17" fmla="*/ 127 h 155"/>
                  <a:gd name="T18" fmla="*/ 31 w 111"/>
                  <a:gd name="T19" fmla="*/ 126 h 155"/>
                  <a:gd name="T20" fmla="*/ 41 w 111"/>
                  <a:gd name="T21" fmla="*/ 128 h 155"/>
                  <a:gd name="T22" fmla="*/ 62 w 111"/>
                  <a:gd name="T23" fmla="*/ 151 h 155"/>
                  <a:gd name="T24" fmla="*/ 67 w 111"/>
                  <a:gd name="T25" fmla="*/ 155 h 155"/>
                  <a:gd name="T26" fmla="*/ 72 w 111"/>
                  <a:gd name="T27" fmla="*/ 153 h 155"/>
                  <a:gd name="T28" fmla="*/ 109 w 111"/>
                  <a:gd name="T29" fmla="*/ 101 h 155"/>
                  <a:gd name="T30" fmla="*/ 100 w 111"/>
                  <a:gd name="T31" fmla="*/ 56 h 155"/>
                  <a:gd name="T32" fmla="*/ 73 w 111"/>
                  <a:gd name="T33" fmla="*/ 18 h 155"/>
                  <a:gd name="T34" fmla="*/ 47 w 111"/>
                  <a:gd name="T35" fmla="*/ 7 h 155"/>
                  <a:gd name="T36" fmla="*/ 17 w 111"/>
                  <a:gd name="T37" fmla="*/ 2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155">
                    <a:moveTo>
                      <a:pt x="17" y="23"/>
                    </a:moveTo>
                    <a:cubicBezTo>
                      <a:pt x="8" y="31"/>
                      <a:pt x="0" y="42"/>
                      <a:pt x="1" y="54"/>
                    </a:cubicBezTo>
                    <a:cubicBezTo>
                      <a:pt x="1" y="60"/>
                      <a:pt x="3" y="66"/>
                      <a:pt x="5" y="71"/>
                    </a:cubicBezTo>
                    <a:cubicBezTo>
                      <a:pt x="7" y="77"/>
                      <a:pt x="9" y="83"/>
                      <a:pt x="10" y="88"/>
                    </a:cubicBezTo>
                    <a:cubicBezTo>
                      <a:pt x="12" y="93"/>
                      <a:pt x="15" y="98"/>
                      <a:pt x="20" y="98"/>
                    </a:cubicBezTo>
                    <a:cubicBezTo>
                      <a:pt x="21" y="98"/>
                      <a:pt x="22" y="98"/>
                      <a:pt x="22" y="99"/>
                    </a:cubicBezTo>
                    <a:cubicBezTo>
                      <a:pt x="23" y="99"/>
                      <a:pt x="24" y="100"/>
                      <a:pt x="24" y="101"/>
                    </a:cubicBezTo>
                    <a:cubicBezTo>
                      <a:pt x="26" y="108"/>
                      <a:pt x="27" y="116"/>
                      <a:pt x="28" y="123"/>
                    </a:cubicBezTo>
                    <a:cubicBezTo>
                      <a:pt x="28" y="125"/>
                      <a:pt x="28" y="127"/>
                      <a:pt x="30" y="127"/>
                    </a:cubicBezTo>
                    <a:cubicBezTo>
                      <a:pt x="30" y="127"/>
                      <a:pt x="31" y="126"/>
                      <a:pt x="31" y="126"/>
                    </a:cubicBezTo>
                    <a:cubicBezTo>
                      <a:pt x="35" y="125"/>
                      <a:pt x="39" y="125"/>
                      <a:pt x="41" y="128"/>
                    </a:cubicBezTo>
                    <a:cubicBezTo>
                      <a:pt x="46" y="136"/>
                      <a:pt x="55" y="145"/>
                      <a:pt x="62" y="151"/>
                    </a:cubicBezTo>
                    <a:cubicBezTo>
                      <a:pt x="63" y="153"/>
                      <a:pt x="65" y="155"/>
                      <a:pt x="67" y="155"/>
                    </a:cubicBezTo>
                    <a:cubicBezTo>
                      <a:pt x="69" y="155"/>
                      <a:pt x="70" y="154"/>
                      <a:pt x="72" y="153"/>
                    </a:cubicBezTo>
                    <a:cubicBezTo>
                      <a:pt x="92" y="142"/>
                      <a:pt x="106" y="125"/>
                      <a:pt x="109" y="101"/>
                    </a:cubicBezTo>
                    <a:cubicBezTo>
                      <a:pt x="111" y="86"/>
                      <a:pt x="107" y="70"/>
                      <a:pt x="100" y="56"/>
                    </a:cubicBezTo>
                    <a:cubicBezTo>
                      <a:pt x="93" y="42"/>
                      <a:pt x="83" y="30"/>
                      <a:pt x="73" y="18"/>
                    </a:cubicBezTo>
                    <a:cubicBezTo>
                      <a:pt x="67" y="10"/>
                      <a:pt x="57" y="0"/>
                      <a:pt x="47" y="7"/>
                    </a:cubicBezTo>
                    <a:cubicBezTo>
                      <a:pt x="37" y="13"/>
                      <a:pt x="26" y="16"/>
                      <a:pt x="17" y="23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0" name="任意多边形 44">
                <a:extLst>
                  <a:ext uri="{FF2B5EF4-FFF2-40B4-BE49-F238E27FC236}">
                    <a16:creationId xmlns:a16="http://schemas.microsoft.com/office/drawing/2014/main" id="{9EFDC04C-1F41-4020-9AFC-7C26F37571AC}"/>
                  </a:ext>
                </a:extLst>
              </p:cNvPr>
              <p:cNvSpPr/>
              <p:nvPr/>
            </p:nvSpPr>
            <p:spPr bwMode="auto">
              <a:xfrm>
                <a:off x="5684838" y="2044700"/>
                <a:ext cx="31750" cy="4763"/>
              </a:xfrm>
              <a:custGeom>
                <a:avLst/>
                <a:gdLst>
                  <a:gd name="T0" fmla="*/ 1 w 7"/>
                  <a:gd name="T1" fmla="*/ 1 h 1"/>
                  <a:gd name="T2" fmla="*/ 0 w 7"/>
                  <a:gd name="T3" fmla="*/ 1 h 1"/>
                  <a:gd name="T4" fmla="*/ 7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5" y="0"/>
                      <a:pt x="7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2" name="任意多边形 46">
                <a:extLst>
                  <a:ext uri="{FF2B5EF4-FFF2-40B4-BE49-F238E27FC236}">
                    <a16:creationId xmlns:a16="http://schemas.microsoft.com/office/drawing/2014/main" id="{59B3351A-F744-42C2-9D8D-72068A87A765}"/>
                  </a:ext>
                </a:extLst>
              </p:cNvPr>
              <p:cNvSpPr/>
              <p:nvPr/>
            </p:nvSpPr>
            <p:spPr bwMode="auto">
              <a:xfrm>
                <a:off x="5743575" y="2076450"/>
                <a:ext cx="46038" cy="31750"/>
              </a:xfrm>
              <a:custGeom>
                <a:avLst/>
                <a:gdLst>
                  <a:gd name="T0" fmla="*/ 0 w 10"/>
                  <a:gd name="T1" fmla="*/ 7 h 7"/>
                  <a:gd name="T2" fmla="*/ 3 w 10"/>
                  <a:gd name="T3" fmla="*/ 6 h 7"/>
                  <a:gd name="T4" fmla="*/ 10 w 10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cubicBezTo>
                      <a:pt x="1" y="7"/>
                      <a:pt x="3" y="6"/>
                      <a:pt x="3" y="6"/>
                    </a:cubicBezTo>
                    <a:cubicBezTo>
                      <a:pt x="6" y="3"/>
                      <a:pt x="8" y="1"/>
                      <a:pt x="10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3" name="任意多边形 47">
                <a:extLst>
                  <a:ext uri="{FF2B5EF4-FFF2-40B4-BE49-F238E27FC236}">
                    <a16:creationId xmlns:a16="http://schemas.microsoft.com/office/drawing/2014/main" id="{E11E9F94-3B79-4606-B338-435AEAEDAD1B}"/>
                  </a:ext>
                </a:extLst>
              </p:cNvPr>
              <p:cNvSpPr/>
              <p:nvPr/>
            </p:nvSpPr>
            <p:spPr bwMode="auto">
              <a:xfrm>
                <a:off x="5640388" y="1854200"/>
                <a:ext cx="90488" cy="41275"/>
              </a:xfrm>
              <a:custGeom>
                <a:avLst/>
                <a:gdLst>
                  <a:gd name="T0" fmla="*/ 0 w 20"/>
                  <a:gd name="T1" fmla="*/ 9 h 9"/>
                  <a:gd name="T2" fmla="*/ 14 w 20"/>
                  <a:gd name="T3" fmla="*/ 4 h 9"/>
                  <a:gd name="T4" fmla="*/ 20 w 20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9">
                    <a:moveTo>
                      <a:pt x="0" y="9"/>
                    </a:moveTo>
                    <a:cubicBezTo>
                      <a:pt x="5" y="7"/>
                      <a:pt x="9" y="5"/>
                      <a:pt x="14" y="4"/>
                    </a:cubicBezTo>
                    <a:cubicBezTo>
                      <a:pt x="16" y="3"/>
                      <a:pt x="19" y="2"/>
                      <a:pt x="20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4" name="任意多边形 48">
                <a:extLst>
                  <a:ext uri="{FF2B5EF4-FFF2-40B4-BE49-F238E27FC236}">
                    <a16:creationId xmlns:a16="http://schemas.microsoft.com/office/drawing/2014/main" id="{8445A183-EF61-476C-911F-1B6BD6E9C15C}"/>
                  </a:ext>
                </a:extLst>
              </p:cNvPr>
              <p:cNvSpPr/>
              <p:nvPr/>
            </p:nvSpPr>
            <p:spPr bwMode="auto">
              <a:xfrm>
                <a:off x="5667375" y="1878013"/>
                <a:ext cx="80963" cy="44450"/>
              </a:xfrm>
              <a:custGeom>
                <a:avLst/>
                <a:gdLst>
                  <a:gd name="T0" fmla="*/ 0 w 18"/>
                  <a:gd name="T1" fmla="*/ 10 h 10"/>
                  <a:gd name="T2" fmla="*/ 5 w 18"/>
                  <a:gd name="T3" fmla="*/ 7 h 10"/>
                  <a:gd name="T4" fmla="*/ 18 w 18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0" y="10"/>
                    </a:moveTo>
                    <a:cubicBezTo>
                      <a:pt x="2" y="9"/>
                      <a:pt x="3" y="8"/>
                      <a:pt x="5" y="7"/>
                    </a:cubicBezTo>
                    <a:cubicBezTo>
                      <a:pt x="9" y="4"/>
                      <a:pt x="15" y="4"/>
                      <a:pt x="18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5" name="任意多边形 49">
                <a:extLst>
                  <a:ext uri="{FF2B5EF4-FFF2-40B4-BE49-F238E27FC236}">
                    <a16:creationId xmlns:a16="http://schemas.microsoft.com/office/drawing/2014/main" id="{BC5E6169-BD16-4656-9466-66688773127D}"/>
                  </a:ext>
                </a:extLst>
              </p:cNvPr>
              <p:cNvSpPr/>
              <p:nvPr/>
            </p:nvSpPr>
            <p:spPr bwMode="auto">
              <a:xfrm>
                <a:off x="5676900" y="1900238"/>
                <a:ext cx="49213" cy="36513"/>
              </a:xfrm>
              <a:custGeom>
                <a:avLst/>
                <a:gdLst>
                  <a:gd name="T0" fmla="*/ 10 w 11"/>
                  <a:gd name="T1" fmla="*/ 3 h 8"/>
                  <a:gd name="T2" fmla="*/ 7 w 11"/>
                  <a:gd name="T3" fmla="*/ 7 h 8"/>
                  <a:gd name="T4" fmla="*/ 1 w 11"/>
                  <a:gd name="T5" fmla="*/ 6 h 8"/>
                  <a:gd name="T6" fmla="*/ 4 w 11"/>
                  <a:gd name="T7" fmla="*/ 1 h 8"/>
                  <a:gd name="T8" fmla="*/ 10 w 11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0" y="3"/>
                    </a:moveTo>
                    <a:cubicBezTo>
                      <a:pt x="11" y="4"/>
                      <a:pt x="9" y="6"/>
                      <a:pt x="7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5"/>
                      <a:pt x="2" y="3"/>
                      <a:pt x="4" y="1"/>
                    </a:cubicBezTo>
                    <a:cubicBezTo>
                      <a:pt x="7" y="0"/>
                      <a:pt x="9" y="1"/>
                      <a:pt x="10" y="3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6" name="任意多边形 50">
                <a:extLst>
                  <a:ext uri="{FF2B5EF4-FFF2-40B4-BE49-F238E27FC236}">
                    <a16:creationId xmlns:a16="http://schemas.microsoft.com/office/drawing/2014/main" id="{96E6396B-442E-4F45-84E8-FBE5BB600E4B}"/>
                  </a:ext>
                </a:extLst>
              </p:cNvPr>
              <p:cNvSpPr/>
              <p:nvPr/>
            </p:nvSpPr>
            <p:spPr bwMode="auto">
              <a:xfrm>
                <a:off x="5403850" y="1433513"/>
                <a:ext cx="658813" cy="385763"/>
              </a:xfrm>
              <a:custGeom>
                <a:avLst/>
                <a:gdLst>
                  <a:gd name="T0" fmla="*/ 87 w 145"/>
                  <a:gd name="T1" fmla="*/ 73 h 85"/>
                  <a:gd name="T2" fmla="*/ 80 w 145"/>
                  <a:gd name="T3" fmla="*/ 66 h 85"/>
                  <a:gd name="T4" fmla="*/ 74 w 145"/>
                  <a:gd name="T5" fmla="*/ 65 h 85"/>
                  <a:gd name="T6" fmla="*/ 66 w 145"/>
                  <a:gd name="T7" fmla="*/ 57 h 85"/>
                  <a:gd name="T8" fmla="*/ 53 w 145"/>
                  <a:gd name="T9" fmla="*/ 71 h 85"/>
                  <a:gd name="T10" fmla="*/ 48 w 145"/>
                  <a:gd name="T11" fmla="*/ 71 h 85"/>
                  <a:gd name="T12" fmla="*/ 48 w 145"/>
                  <a:gd name="T13" fmla="*/ 69 h 85"/>
                  <a:gd name="T14" fmla="*/ 48 w 145"/>
                  <a:gd name="T15" fmla="*/ 61 h 85"/>
                  <a:gd name="T16" fmla="*/ 31 w 145"/>
                  <a:gd name="T17" fmla="*/ 81 h 85"/>
                  <a:gd name="T18" fmla="*/ 25 w 145"/>
                  <a:gd name="T19" fmla="*/ 84 h 85"/>
                  <a:gd name="T20" fmla="*/ 21 w 145"/>
                  <a:gd name="T21" fmla="*/ 79 h 85"/>
                  <a:gd name="T22" fmla="*/ 10 w 145"/>
                  <a:gd name="T23" fmla="*/ 83 h 85"/>
                  <a:gd name="T24" fmla="*/ 1 w 145"/>
                  <a:gd name="T25" fmla="*/ 74 h 85"/>
                  <a:gd name="T26" fmla="*/ 3 w 145"/>
                  <a:gd name="T27" fmla="*/ 62 h 85"/>
                  <a:gd name="T28" fmla="*/ 11 w 145"/>
                  <a:gd name="T29" fmla="*/ 51 h 85"/>
                  <a:gd name="T30" fmla="*/ 11 w 145"/>
                  <a:gd name="T31" fmla="*/ 46 h 85"/>
                  <a:gd name="T32" fmla="*/ 21 w 145"/>
                  <a:gd name="T33" fmla="*/ 30 h 85"/>
                  <a:gd name="T34" fmla="*/ 31 w 145"/>
                  <a:gd name="T35" fmla="*/ 27 h 85"/>
                  <a:gd name="T36" fmla="*/ 32 w 145"/>
                  <a:gd name="T37" fmla="*/ 21 h 85"/>
                  <a:gd name="T38" fmla="*/ 38 w 145"/>
                  <a:gd name="T39" fmla="*/ 10 h 85"/>
                  <a:gd name="T40" fmla="*/ 60 w 145"/>
                  <a:gd name="T41" fmla="*/ 7 h 85"/>
                  <a:gd name="T42" fmla="*/ 81 w 145"/>
                  <a:gd name="T43" fmla="*/ 4 h 85"/>
                  <a:gd name="T44" fmla="*/ 90 w 145"/>
                  <a:gd name="T45" fmla="*/ 0 h 85"/>
                  <a:gd name="T46" fmla="*/ 102 w 145"/>
                  <a:gd name="T47" fmla="*/ 9 h 85"/>
                  <a:gd name="T48" fmla="*/ 115 w 145"/>
                  <a:gd name="T49" fmla="*/ 6 h 85"/>
                  <a:gd name="T50" fmla="*/ 126 w 145"/>
                  <a:gd name="T51" fmla="*/ 7 h 85"/>
                  <a:gd name="T52" fmla="*/ 132 w 145"/>
                  <a:gd name="T53" fmla="*/ 19 h 85"/>
                  <a:gd name="T54" fmla="*/ 136 w 145"/>
                  <a:gd name="T55" fmla="*/ 35 h 85"/>
                  <a:gd name="T56" fmla="*/ 139 w 145"/>
                  <a:gd name="T57" fmla="*/ 42 h 85"/>
                  <a:gd name="T58" fmla="*/ 143 w 145"/>
                  <a:gd name="T59" fmla="*/ 48 h 85"/>
                  <a:gd name="T60" fmla="*/ 145 w 145"/>
                  <a:gd name="T61" fmla="*/ 57 h 85"/>
                  <a:gd name="T62" fmla="*/ 141 w 145"/>
                  <a:gd name="T63" fmla="*/ 75 h 85"/>
                  <a:gd name="T64" fmla="*/ 125 w 145"/>
                  <a:gd name="T65" fmla="*/ 81 h 85"/>
                  <a:gd name="T66" fmla="*/ 118 w 145"/>
                  <a:gd name="T67" fmla="*/ 77 h 85"/>
                  <a:gd name="T68" fmla="*/ 110 w 145"/>
                  <a:gd name="T69" fmla="*/ 78 h 85"/>
                  <a:gd name="T70" fmla="*/ 103 w 145"/>
                  <a:gd name="T71" fmla="*/ 80 h 85"/>
                  <a:gd name="T72" fmla="*/ 87 w 145"/>
                  <a:gd name="T73" fmla="*/ 7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5" h="85">
                    <a:moveTo>
                      <a:pt x="87" y="73"/>
                    </a:moveTo>
                    <a:cubicBezTo>
                      <a:pt x="85" y="70"/>
                      <a:pt x="83" y="67"/>
                      <a:pt x="80" y="66"/>
                    </a:cubicBezTo>
                    <a:cubicBezTo>
                      <a:pt x="78" y="65"/>
                      <a:pt x="76" y="65"/>
                      <a:pt x="74" y="65"/>
                    </a:cubicBezTo>
                    <a:cubicBezTo>
                      <a:pt x="70" y="64"/>
                      <a:pt x="67" y="61"/>
                      <a:pt x="66" y="57"/>
                    </a:cubicBezTo>
                    <a:cubicBezTo>
                      <a:pt x="63" y="63"/>
                      <a:pt x="58" y="67"/>
                      <a:pt x="53" y="71"/>
                    </a:cubicBezTo>
                    <a:cubicBezTo>
                      <a:pt x="51" y="72"/>
                      <a:pt x="49" y="73"/>
                      <a:pt x="48" y="71"/>
                    </a:cubicBezTo>
                    <a:cubicBezTo>
                      <a:pt x="48" y="71"/>
                      <a:pt x="48" y="70"/>
                      <a:pt x="48" y="69"/>
                    </a:cubicBezTo>
                    <a:cubicBezTo>
                      <a:pt x="48" y="66"/>
                      <a:pt x="48" y="63"/>
                      <a:pt x="48" y="61"/>
                    </a:cubicBezTo>
                    <a:cubicBezTo>
                      <a:pt x="41" y="66"/>
                      <a:pt x="37" y="74"/>
                      <a:pt x="31" y="81"/>
                    </a:cubicBezTo>
                    <a:cubicBezTo>
                      <a:pt x="29" y="82"/>
                      <a:pt x="27" y="84"/>
                      <a:pt x="25" y="84"/>
                    </a:cubicBezTo>
                    <a:cubicBezTo>
                      <a:pt x="22" y="84"/>
                      <a:pt x="20" y="81"/>
                      <a:pt x="21" y="79"/>
                    </a:cubicBezTo>
                    <a:cubicBezTo>
                      <a:pt x="20" y="83"/>
                      <a:pt x="14" y="85"/>
                      <a:pt x="10" y="83"/>
                    </a:cubicBezTo>
                    <a:cubicBezTo>
                      <a:pt x="6" y="82"/>
                      <a:pt x="3" y="78"/>
                      <a:pt x="1" y="74"/>
                    </a:cubicBezTo>
                    <a:cubicBezTo>
                      <a:pt x="0" y="70"/>
                      <a:pt x="0" y="65"/>
                      <a:pt x="3" y="62"/>
                    </a:cubicBezTo>
                    <a:cubicBezTo>
                      <a:pt x="5" y="58"/>
                      <a:pt x="10" y="56"/>
                      <a:pt x="11" y="51"/>
                    </a:cubicBezTo>
                    <a:cubicBezTo>
                      <a:pt x="12" y="49"/>
                      <a:pt x="11" y="48"/>
                      <a:pt x="11" y="46"/>
                    </a:cubicBezTo>
                    <a:cubicBezTo>
                      <a:pt x="11" y="39"/>
                      <a:pt x="14" y="32"/>
                      <a:pt x="21" y="30"/>
                    </a:cubicBezTo>
                    <a:cubicBezTo>
                      <a:pt x="24" y="29"/>
                      <a:pt x="29" y="30"/>
                      <a:pt x="31" y="27"/>
                    </a:cubicBezTo>
                    <a:cubicBezTo>
                      <a:pt x="32" y="25"/>
                      <a:pt x="32" y="23"/>
                      <a:pt x="32" y="21"/>
                    </a:cubicBezTo>
                    <a:cubicBezTo>
                      <a:pt x="32" y="17"/>
                      <a:pt x="35" y="13"/>
                      <a:pt x="38" y="10"/>
                    </a:cubicBezTo>
                    <a:cubicBezTo>
                      <a:pt x="44" y="6"/>
                      <a:pt x="52" y="6"/>
                      <a:pt x="60" y="7"/>
                    </a:cubicBezTo>
                    <a:cubicBezTo>
                      <a:pt x="67" y="8"/>
                      <a:pt x="75" y="9"/>
                      <a:pt x="81" y="4"/>
                    </a:cubicBezTo>
                    <a:cubicBezTo>
                      <a:pt x="84" y="3"/>
                      <a:pt x="86" y="0"/>
                      <a:pt x="90" y="0"/>
                    </a:cubicBezTo>
                    <a:cubicBezTo>
                      <a:pt x="95" y="0"/>
                      <a:pt x="97" y="8"/>
                      <a:pt x="102" y="9"/>
                    </a:cubicBezTo>
                    <a:cubicBezTo>
                      <a:pt x="106" y="11"/>
                      <a:pt x="110" y="7"/>
                      <a:pt x="115" y="6"/>
                    </a:cubicBezTo>
                    <a:cubicBezTo>
                      <a:pt x="118" y="4"/>
                      <a:pt x="123" y="4"/>
                      <a:pt x="126" y="7"/>
                    </a:cubicBezTo>
                    <a:cubicBezTo>
                      <a:pt x="130" y="10"/>
                      <a:pt x="131" y="15"/>
                      <a:pt x="132" y="19"/>
                    </a:cubicBezTo>
                    <a:cubicBezTo>
                      <a:pt x="133" y="25"/>
                      <a:pt x="134" y="30"/>
                      <a:pt x="136" y="35"/>
                    </a:cubicBezTo>
                    <a:cubicBezTo>
                      <a:pt x="137" y="37"/>
                      <a:pt x="138" y="40"/>
                      <a:pt x="139" y="42"/>
                    </a:cubicBezTo>
                    <a:cubicBezTo>
                      <a:pt x="140" y="44"/>
                      <a:pt x="142" y="46"/>
                      <a:pt x="143" y="48"/>
                    </a:cubicBezTo>
                    <a:cubicBezTo>
                      <a:pt x="145" y="51"/>
                      <a:pt x="145" y="54"/>
                      <a:pt x="145" y="57"/>
                    </a:cubicBezTo>
                    <a:cubicBezTo>
                      <a:pt x="145" y="63"/>
                      <a:pt x="145" y="70"/>
                      <a:pt x="141" y="75"/>
                    </a:cubicBezTo>
                    <a:cubicBezTo>
                      <a:pt x="137" y="81"/>
                      <a:pt x="130" y="84"/>
                      <a:pt x="125" y="81"/>
                    </a:cubicBezTo>
                    <a:cubicBezTo>
                      <a:pt x="122" y="80"/>
                      <a:pt x="120" y="79"/>
                      <a:pt x="118" y="77"/>
                    </a:cubicBezTo>
                    <a:cubicBezTo>
                      <a:pt x="115" y="76"/>
                      <a:pt x="112" y="76"/>
                      <a:pt x="110" y="78"/>
                    </a:cubicBezTo>
                    <a:cubicBezTo>
                      <a:pt x="108" y="79"/>
                      <a:pt x="106" y="80"/>
                      <a:pt x="103" y="80"/>
                    </a:cubicBezTo>
                    <a:cubicBezTo>
                      <a:pt x="97" y="80"/>
                      <a:pt x="91" y="77"/>
                      <a:pt x="87" y="73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7" name="任意多边形 51">
                <a:extLst>
                  <a:ext uri="{FF2B5EF4-FFF2-40B4-BE49-F238E27FC236}">
                    <a16:creationId xmlns:a16="http://schemas.microsoft.com/office/drawing/2014/main" id="{C485443C-679F-4826-AA17-46A891D3CDB7}"/>
                  </a:ext>
                </a:extLst>
              </p:cNvPr>
              <p:cNvSpPr/>
              <p:nvPr/>
            </p:nvSpPr>
            <p:spPr bwMode="auto">
              <a:xfrm>
                <a:off x="5916613" y="1677988"/>
                <a:ext cx="127000" cy="195263"/>
              </a:xfrm>
              <a:custGeom>
                <a:avLst/>
                <a:gdLst>
                  <a:gd name="T0" fmla="*/ 9 w 28"/>
                  <a:gd name="T1" fmla="*/ 2 h 43"/>
                  <a:gd name="T2" fmla="*/ 16 w 28"/>
                  <a:gd name="T3" fmla="*/ 0 h 43"/>
                  <a:gd name="T4" fmla="*/ 21 w 28"/>
                  <a:gd name="T5" fmla="*/ 3 h 43"/>
                  <a:gd name="T6" fmla="*/ 27 w 28"/>
                  <a:gd name="T7" fmla="*/ 15 h 43"/>
                  <a:gd name="T8" fmla="*/ 27 w 28"/>
                  <a:gd name="T9" fmla="*/ 35 h 43"/>
                  <a:gd name="T10" fmla="*/ 24 w 28"/>
                  <a:gd name="T11" fmla="*/ 41 h 43"/>
                  <a:gd name="T12" fmla="*/ 21 w 28"/>
                  <a:gd name="T13" fmla="*/ 42 h 43"/>
                  <a:gd name="T14" fmla="*/ 4 w 28"/>
                  <a:gd name="T15" fmla="*/ 25 h 43"/>
                  <a:gd name="T16" fmla="*/ 9 w 28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43">
                    <a:moveTo>
                      <a:pt x="9" y="2"/>
                    </a:moveTo>
                    <a:cubicBezTo>
                      <a:pt x="11" y="1"/>
                      <a:pt x="14" y="0"/>
                      <a:pt x="16" y="0"/>
                    </a:cubicBezTo>
                    <a:cubicBezTo>
                      <a:pt x="18" y="0"/>
                      <a:pt x="20" y="2"/>
                      <a:pt x="21" y="3"/>
                    </a:cubicBezTo>
                    <a:cubicBezTo>
                      <a:pt x="24" y="6"/>
                      <a:pt x="26" y="11"/>
                      <a:pt x="27" y="15"/>
                    </a:cubicBezTo>
                    <a:cubicBezTo>
                      <a:pt x="28" y="22"/>
                      <a:pt x="28" y="29"/>
                      <a:pt x="27" y="35"/>
                    </a:cubicBezTo>
                    <a:cubicBezTo>
                      <a:pt x="26" y="37"/>
                      <a:pt x="26" y="39"/>
                      <a:pt x="24" y="41"/>
                    </a:cubicBezTo>
                    <a:cubicBezTo>
                      <a:pt x="23" y="41"/>
                      <a:pt x="22" y="42"/>
                      <a:pt x="21" y="42"/>
                    </a:cubicBezTo>
                    <a:cubicBezTo>
                      <a:pt x="11" y="43"/>
                      <a:pt x="7" y="32"/>
                      <a:pt x="4" y="25"/>
                    </a:cubicBezTo>
                    <a:cubicBezTo>
                      <a:pt x="0" y="18"/>
                      <a:pt x="3" y="7"/>
                      <a:pt x="9" y="2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8" name="任意多边形 52">
                <a:extLst>
                  <a:ext uri="{FF2B5EF4-FFF2-40B4-BE49-F238E27FC236}">
                    <a16:creationId xmlns:a16="http://schemas.microsoft.com/office/drawing/2014/main" id="{5CE1CD53-9F06-41F8-ACC0-486BEF6D1D31}"/>
                  </a:ext>
                </a:extLst>
              </p:cNvPr>
              <p:cNvSpPr/>
              <p:nvPr/>
            </p:nvSpPr>
            <p:spPr bwMode="auto">
              <a:xfrm>
                <a:off x="5953125" y="1714500"/>
                <a:ext cx="36513" cy="100013"/>
              </a:xfrm>
              <a:custGeom>
                <a:avLst/>
                <a:gdLst>
                  <a:gd name="T0" fmla="*/ 8 w 8"/>
                  <a:gd name="T1" fmla="*/ 0 h 22"/>
                  <a:gd name="T2" fmla="*/ 5 w 8"/>
                  <a:gd name="T3" fmla="*/ 2 h 22"/>
                  <a:gd name="T4" fmla="*/ 1 w 8"/>
                  <a:gd name="T5" fmla="*/ 12 h 22"/>
                  <a:gd name="T6" fmla="*/ 3 w 8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2">
                    <a:moveTo>
                      <a:pt x="8" y="0"/>
                    </a:moveTo>
                    <a:cubicBezTo>
                      <a:pt x="7" y="0"/>
                      <a:pt x="6" y="1"/>
                      <a:pt x="5" y="2"/>
                    </a:cubicBezTo>
                    <a:cubicBezTo>
                      <a:pt x="3" y="5"/>
                      <a:pt x="2" y="8"/>
                      <a:pt x="1" y="12"/>
                    </a:cubicBezTo>
                    <a:cubicBezTo>
                      <a:pt x="0" y="15"/>
                      <a:pt x="1" y="19"/>
                      <a:pt x="3" y="22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9" name="任意多边形 53">
                <a:extLst>
                  <a:ext uri="{FF2B5EF4-FFF2-40B4-BE49-F238E27FC236}">
                    <a16:creationId xmlns:a16="http://schemas.microsoft.com/office/drawing/2014/main" id="{8D8291F9-85DC-4290-8CF2-09103E28162E}"/>
                  </a:ext>
                </a:extLst>
              </p:cNvPr>
              <p:cNvSpPr/>
              <p:nvPr/>
            </p:nvSpPr>
            <p:spPr bwMode="auto">
              <a:xfrm>
                <a:off x="5957888" y="1746250"/>
                <a:ext cx="36513" cy="44450"/>
              </a:xfrm>
              <a:custGeom>
                <a:avLst/>
                <a:gdLst>
                  <a:gd name="T0" fmla="*/ 8 w 8"/>
                  <a:gd name="T1" fmla="*/ 0 h 10"/>
                  <a:gd name="T2" fmla="*/ 2 w 8"/>
                  <a:gd name="T3" fmla="*/ 3 h 10"/>
                  <a:gd name="T4" fmla="*/ 0 w 8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6" y="0"/>
                      <a:pt x="4" y="1"/>
                      <a:pt x="2" y="3"/>
                    </a:cubicBezTo>
                    <a:cubicBezTo>
                      <a:pt x="0" y="5"/>
                      <a:pt x="0" y="8"/>
                      <a:pt x="0" y="1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0" name="任意多边形 54">
                <a:extLst>
                  <a:ext uri="{FF2B5EF4-FFF2-40B4-BE49-F238E27FC236}">
                    <a16:creationId xmlns:a16="http://schemas.microsoft.com/office/drawing/2014/main" id="{7768FD01-0656-4BFC-A51B-B92B3577C0E0}"/>
                  </a:ext>
                </a:extLst>
              </p:cNvPr>
              <p:cNvSpPr/>
              <p:nvPr/>
            </p:nvSpPr>
            <p:spPr bwMode="auto">
              <a:xfrm>
                <a:off x="5108575" y="2498725"/>
                <a:ext cx="381000" cy="552450"/>
              </a:xfrm>
              <a:custGeom>
                <a:avLst/>
                <a:gdLst>
                  <a:gd name="T0" fmla="*/ 0 w 84"/>
                  <a:gd name="T1" fmla="*/ 53 h 122"/>
                  <a:gd name="T2" fmla="*/ 2 w 84"/>
                  <a:gd name="T3" fmla="*/ 0 h 122"/>
                  <a:gd name="T4" fmla="*/ 84 w 84"/>
                  <a:gd name="T5" fmla="*/ 82 h 122"/>
                  <a:gd name="T6" fmla="*/ 65 w 84"/>
                  <a:gd name="T7" fmla="*/ 122 h 122"/>
                  <a:gd name="T8" fmla="*/ 0 w 84"/>
                  <a:gd name="T9" fmla="*/ 5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22">
                    <a:moveTo>
                      <a:pt x="0" y="5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65" y="50"/>
                      <a:pt x="84" y="82"/>
                    </a:cubicBezTo>
                    <a:cubicBezTo>
                      <a:pt x="84" y="82"/>
                      <a:pt x="84" y="92"/>
                      <a:pt x="65" y="122"/>
                    </a:cubicBezTo>
                    <a:lnTo>
                      <a:pt x="0" y="53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1" name="任意多边形 55">
                <a:extLst>
                  <a:ext uri="{FF2B5EF4-FFF2-40B4-BE49-F238E27FC236}">
                    <a16:creationId xmlns:a16="http://schemas.microsoft.com/office/drawing/2014/main" id="{1F8755DC-8F61-404D-B9D2-190305D35B29}"/>
                  </a:ext>
                </a:extLst>
              </p:cNvPr>
              <p:cNvSpPr/>
              <p:nvPr/>
            </p:nvSpPr>
            <p:spPr bwMode="auto">
              <a:xfrm>
                <a:off x="5108575" y="2498725"/>
                <a:ext cx="381000" cy="552450"/>
              </a:xfrm>
              <a:custGeom>
                <a:avLst/>
                <a:gdLst>
                  <a:gd name="T0" fmla="*/ 0 w 84"/>
                  <a:gd name="T1" fmla="*/ 53 h 122"/>
                  <a:gd name="T2" fmla="*/ 17 w 84"/>
                  <a:gd name="T3" fmla="*/ 0 h 122"/>
                  <a:gd name="T4" fmla="*/ 84 w 84"/>
                  <a:gd name="T5" fmla="*/ 82 h 122"/>
                  <a:gd name="T6" fmla="*/ 65 w 84"/>
                  <a:gd name="T7" fmla="*/ 122 h 122"/>
                  <a:gd name="T8" fmla="*/ 0 w 84"/>
                  <a:gd name="T9" fmla="*/ 5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22">
                    <a:moveTo>
                      <a:pt x="0" y="53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65" y="50"/>
                      <a:pt x="84" y="82"/>
                    </a:cubicBezTo>
                    <a:cubicBezTo>
                      <a:pt x="84" y="82"/>
                      <a:pt x="84" y="92"/>
                      <a:pt x="65" y="122"/>
                    </a:cubicBezTo>
                    <a:lnTo>
                      <a:pt x="0" y="53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2" name="任意多边形 56">
                <a:extLst>
                  <a:ext uri="{FF2B5EF4-FFF2-40B4-BE49-F238E27FC236}">
                    <a16:creationId xmlns:a16="http://schemas.microsoft.com/office/drawing/2014/main" id="{544F65F0-2E9B-4ACE-B4A6-CF5BEDA199FB}"/>
                  </a:ext>
                </a:extLst>
              </p:cNvPr>
              <p:cNvSpPr/>
              <p:nvPr/>
            </p:nvSpPr>
            <p:spPr bwMode="auto">
              <a:xfrm>
                <a:off x="5494338" y="2914650"/>
                <a:ext cx="527050" cy="280988"/>
              </a:xfrm>
              <a:custGeom>
                <a:avLst/>
                <a:gdLst>
                  <a:gd name="T0" fmla="*/ 77 w 116"/>
                  <a:gd name="T1" fmla="*/ 22 h 62"/>
                  <a:gd name="T2" fmla="*/ 51 w 116"/>
                  <a:gd name="T3" fmla="*/ 2 h 62"/>
                  <a:gd name="T4" fmla="*/ 22 w 116"/>
                  <a:gd name="T5" fmla="*/ 10 h 62"/>
                  <a:gd name="T6" fmla="*/ 4 w 116"/>
                  <a:gd name="T7" fmla="*/ 21 h 62"/>
                  <a:gd name="T8" fmla="*/ 1 w 116"/>
                  <a:gd name="T9" fmla="*/ 23 h 62"/>
                  <a:gd name="T10" fmla="*/ 3 w 116"/>
                  <a:gd name="T11" fmla="*/ 29 h 62"/>
                  <a:gd name="T12" fmla="*/ 19 w 116"/>
                  <a:gd name="T13" fmla="*/ 49 h 62"/>
                  <a:gd name="T14" fmla="*/ 54 w 116"/>
                  <a:gd name="T15" fmla="*/ 50 h 62"/>
                  <a:gd name="T16" fmla="*/ 63 w 116"/>
                  <a:gd name="T17" fmla="*/ 54 h 62"/>
                  <a:gd name="T18" fmla="*/ 96 w 116"/>
                  <a:gd name="T19" fmla="*/ 61 h 62"/>
                  <a:gd name="T20" fmla="*/ 107 w 116"/>
                  <a:gd name="T21" fmla="*/ 58 h 62"/>
                  <a:gd name="T22" fmla="*/ 114 w 116"/>
                  <a:gd name="T23" fmla="*/ 48 h 62"/>
                  <a:gd name="T24" fmla="*/ 77 w 116"/>
                  <a:gd name="T25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62">
                    <a:moveTo>
                      <a:pt x="77" y="22"/>
                    </a:moveTo>
                    <a:cubicBezTo>
                      <a:pt x="68" y="16"/>
                      <a:pt x="62" y="5"/>
                      <a:pt x="51" y="2"/>
                    </a:cubicBezTo>
                    <a:cubicBezTo>
                      <a:pt x="41" y="0"/>
                      <a:pt x="31" y="5"/>
                      <a:pt x="22" y="10"/>
                    </a:cubicBezTo>
                    <a:cubicBezTo>
                      <a:pt x="16" y="14"/>
                      <a:pt x="10" y="17"/>
                      <a:pt x="4" y="21"/>
                    </a:cubicBezTo>
                    <a:cubicBezTo>
                      <a:pt x="3" y="21"/>
                      <a:pt x="2" y="22"/>
                      <a:pt x="1" y="23"/>
                    </a:cubicBezTo>
                    <a:cubicBezTo>
                      <a:pt x="0" y="25"/>
                      <a:pt x="2" y="27"/>
                      <a:pt x="3" y="29"/>
                    </a:cubicBezTo>
                    <a:cubicBezTo>
                      <a:pt x="8" y="36"/>
                      <a:pt x="13" y="43"/>
                      <a:pt x="19" y="49"/>
                    </a:cubicBezTo>
                    <a:cubicBezTo>
                      <a:pt x="20" y="51"/>
                      <a:pt x="44" y="48"/>
                      <a:pt x="54" y="50"/>
                    </a:cubicBezTo>
                    <a:cubicBezTo>
                      <a:pt x="57" y="50"/>
                      <a:pt x="60" y="52"/>
                      <a:pt x="63" y="54"/>
                    </a:cubicBezTo>
                    <a:cubicBezTo>
                      <a:pt x="73" y="59"/>
                      <a:pt x="85" y="62"/>
                      <a:pt x="96" y="61"/>
                    </a:cubicBezTo>
                    <a:cubicBezTo>
                      <a:pt x="100" y="61"/>
                      <a:pt x="104" y="60"/>
                      <a:pt x="107" y="58"/>
                    </a:cubicBezTo>
                    <a:cubicBezTo>
                      <a:pt x="111" y="56"/>
                      <a:pt x="114" y="52"/>
                      <a:pt x="114" y="48"/>
                    </a:cubicBezTo>
                    <a:cubicBezTo>
                      <a:pt x="116" y="29"/>
                      <a:pt x="88" y="29"/>
                      <a:pt x="77" y="22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3" name="任意多边形 57">
                <a:extLst>
                  <a:ext uri="{FF2B5EF4-FFF2-40B4-BE49-F238E27FC236}">
                    <a16:creationId xmlns:a16="http://schemas.microsoft.com/office/drawing/2014/main" id="{25521CE4-B0E4-4C73-B670-032626D0ECBF}"/>
                  </a:ext>
                </a:extLst>
              </p:cNvPr>
              <p:cNvSpPr/>
              <p:nvPr/>
            </p:nvSpPr>
            <p:spPr bwMode="auto">
              <a:xfrm>
                <a:off x="5930901" y="2122488"/>
                <a:ext cx="911226" cy="1244599"/>
              </a:xfrm>
              <a:custGeom>
                <a:avLst/>
                <a:gdLst>
                  <a:gd name="T0" fmla="*/ 102 w 201"/>
                  <a:gd name="T1" fmla="*/ 25 h 275"/>
                  <a:gd name="T2" fmla="*/ 94 w 201"/>
                  <a:gd name="T3" fmla="*/ 70 h 275"/>
                  <a:gd name="T4" fmla="*/ 104 w 201"/>
                  <a:gd name="T5" fmla="*/ 189 h 275"/>
                  <a:gd name="T6" fmla="*/ 83 w 201"/>
                  <a:gd name="T7" fmla="*/ 193 h 275"/>
                  <a:gd name="T8" fmla="*/ 53 w 201"/>
                  <a:gd name="T9" fmla="*/ 193 h 275"/>
                  <a:gd name="T10" fmla="*/ 42 w 201"/>
                  <a:gd name="T11" fmla="*/ 192 h 275"/>
                  <a:gd name="T12" fmla="*/ 37 w 201"/>
                  <a:gd name="T13" fmla="*/ 194 h 275"/>
                  <a:gd name="T14" fmla="*/ 2 w 201"/>
                  <a:gd name="T15" fmla="*/ 198 h 275"/>
                  <a:gd name="T16" fmla="*/ 0 w 201"/>
                  <a:gd name="T17" fmla="*/ 242 h 275"/>
                  <a:gd name="T18" fmla="*/ 1 w 201"/>
                  <a:gd name="T19" fmla="*/ 247 h 275"/>
                  <a:gd name="T20" fmla="*/ 4 w 201"/>
                  <a:gd name="T21" fmla="*/ 248 h 275"/>
                  <a:gd name="T22" fmla="*/ 26 w 201"/>
                  <a:gd name="T23" fmla="*/ 246 h 275"/>
                  <a:gd name="T24" fmla="*/ 33 w 201"/>
                  <a:gd name="T25" fmla="*/ 248 h 275"/>
                  <a:gd name="T26" fmla="*/ 35 w 201"/>
                  <a:gd name="T27" fmla="*/ 252 h 275"/>
                  <a:gd name="T28" fmla="*/ 51 w 201"/>
                  <a:gd name="T29" fmla="*/ 268 h 275"/>
                  <a:gd name="T30" fmla="*/ 72 w 201"/>
                  <a:gd name="T31" fmla="*/ 264 h 275"/>
                  <a:gd name="T32" fmla="*/ 98 w 201"/>
                  <a:gd name="T33" fmla="*/ 273 h 275"/>
                  <a:gd name="T34" fmla="*/ 127 w 201"/>
                  <a:gd name="T35" fmla="*/ 268 h 275"/>
                  <a:gd name="T36" fmla="*/ 192 w 201"/>
                  <a:gd name="T37" fmla="*/ 221 h 275"/>
                  <a:gd name="T38" fmla="*/ 200 w 201"/>
                  <a:gd name="T39" fmla="*/ 178 h 275"/>
                  <a:gd name="T40" fmla="*/ 186 w 201"/>
                  <a:gd name="T41" fmla="*/ 62 h 275"/>
                  <a:gd name="T42" fmla="*/ 170 w 201"/>
                  <a:gd name="T43" fmla="*/ 25 h 275"/>
                  <a:gd name="T44" fmla="*/ 102 w 201"/>
                  <a:gd name="T45" fmla="*/ 2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1" h="275">
                    <a:moveTo>
                      <a:pt x="102" y="25"/>
                    </a:moveTo>
                    <a:cubicBezTo>
                      <a:pt x="92" y="37"/>
                      <a:pt x="92" y="54"/>
                      <a:pt x="94" y="70"/>
                    </a:cubicBezTo>
                    <a:cubicBezTo>
                      <a:pt x="98" y="110"/>
                      <a:pt x="108" y="150"/>
                      <a:pt x="104" y="189"/>
                    </a:cubicBezTo>
                    <a:cubicBezTo>
                      <a:pt x="97" y="187"/>
                      <a:pt x="90" y="191"/>
                      <a:pt x="83" y="193"/>
                    </a:cubicBezTo>
                    <a:cubicBezTo>
                      <a:pt x="73" y="196"/>
                      <a:pt x="63" y="196"/>
                      <a:pt x="53" y="193"/>
                    </a:cubicBezTo>
                    <a:cubicBezTo>
                      <a:pt x="49" y="192"/>
                      <a:pt x="46" y="191"/>
                      <a:pt x="42" y="192"/>
                    </a:cubicBezTo>
                    <a:cubicBezTo>
                      <a:pt x="40" y="192"/>
                      <a:pt x="39" y="193"/>
                      <a:pt x="37" y="194"/>
                    </a:cubicBezTo>
                    <a:cubicBezTo>
                      <a:pt x="26" y="200"/>
                      <a:pt x="14" y="201"/>
                      <a:pt x="2" y="198"/>
                    </a:cubicBezTo>
                    <a:cubicBezTo>
                      <a:pt x="1" y="213"/>
                      <a:pt x="1" y="228"/>
                      <a:pt x="0" y="242"/>
                    </a:cubicBezTo>
                    <a:cubicBezTo>
                      <a:pt x="0" y="244"/>
                      <a:pt x="0" y="246"/>
                      <a:pt x="1" y="247"/>
                    </a:cubicBezTo>
                    <a:cubicBezTo>
                      <a:pt x="2" y="248"/>
                      <a:pt x="3" y="248"/>
                      <a:pt x="4" y="248"/>
                    </a:cubicBezTo>
                    <a:cubicBezTo>
                      <a:pt x="12" y="247"/>
                      <a:pt x="19" y="247"/>
                      <a:pt x="26" y="246"/>
                    </a:cubicBezTo>
                    <a:cubicBezTo>
                      <a:pt x="29" y="246"/>
                      <a:pt x="32" y="246"/>
                      <a:pt x="33" y="248"/>
                    </a:cubicBezTo>
                    <a:cubicBezTo>
                      <a:pt x="34" y="249"/>
                      <a:pt x="35" y="251"/>
                      <a:pt x="35" y="252"/>
                    </a:cubicBezTo>
                    <a:cubicBezTo>
                      <a:pt x="37" y="260"/>
                      <a:pt x="43" y="267"/>
                      <a:pt x="51" y="268"/>
                    </a:cubicBezTo>
                    <a:cubicBezTo>
                      <a:pt x="58" y="268"/>
                      <a:pt x="65" y="264"/>
                      <a:pt x="72" y="264"/>
                    </a:cubicBezTo>
                    <a:cubicBezTo>
                      <a:pt x="81" y="264"/>
                      <a:pt x="89" y="271"/>
                      <a:pt x="98" y="273"/>
                    </a:cubicBezTo>
                    <a:cubicBezTo>
                      <a:pt x="108" y="275"/>
                      <a:pt x="118" y="272"/>
                      <a:pt x="127" y="268"/>
                    </a:cubicBezTo>
                    <a:cubicBezTo>
                      <a:pt x="153" y="258"/>
                      <a:pt x="180" y="246"/>
                      <a:pt x="192" y="221"/>
                    </a:cubicBezTo>
                    <a:cubicBezTo>
                      <a:pt x="198" y="208"/>
                      <a:pt x="200" y="193"/>
                      <a:pt x="200" y="178"/>
                    </a:cubicBezTo>
                    <a:cubicBezTo>
                      <a:pt x="201" y="139"/>
                      <a:pt x="196" y="100"/>
                      <a:pt x="186" y="62"/>
                    </a:cubicBezTo>
                    <a:cubicBezTo>
                      <a:pt x="182" y="49"/>
                      <a:pt x="178" y="36"/>
                      <a:pt x="170" y="25"/>
                    </a:cubicBezTo>
                    <a:cubicBezTo>
                      <a:pt x="153" y="1"/>
                      <a:pt x="120" y="0"/>
                      <a:pt x="102" y="25"/>
                    </a:cubicBezTo>
                    <a:close/>
                  </a:path>
                </a:pathLst>
              </a:custGeom>
              <a:solidFill>
                <a:srgbClr val="C8BCD4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4" name="任意多边形 58">
                <a:extLst>
                  <a:ext uri="{FF2B5EF4-FFF2-40B4-BE49-F238E27FC236}">
                    <a16:creationId xmlns:a16="http://schemas.microsoft.com/office/drawing/2014/main" id="{84FAC6C3-7E6C-4406-BA17-2562B2AD1C9E}"/>
                  </a:ext>
                </a:extLst>
              </p:cNvPr>
              <p:cNvSpPr/>
              <p:nvPr/>
            </p:nvSpPr>
            <p:spPr bwMode="auto">
              <a:xfrm>
                <a:off x="6411913" y="2978150"/>
                <a:ext cx="122238" cy="107950"/>
              </a:xfrm>
              <a:custGeom>
                <a:avLst/>
                <a:gdLst>
                  <a:gd name="T0" fmla="*/ 27 w 27"/>
                  <a:gd name="T1" fmla="*/ 6 h 24"/>
                  <a:gd name="T2" fmla="*/ 0 w 27"/>
                  <a:gd name="T3" fmla="*/ 2 h 24"/>
                  <a:gd name="T4" fmla="*/ 10 w 27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4">
                    <a:moveTo>
                      <a:pt x="27" y="6"/>
                    </a:moveTo>
                    <a:cubicBezTo>
                      <a:pt x="19" y="1"/>
                      <a:pt x="9" y="0"/>
                      <a:pt x="0" y="2"/>
                    </a:cubicBezTo>
                    <a:cubicBezTo>
                      <a:pt x="5" y="8"/>
                      <a:pt x="9" y="15"/>
                      <a:pt x="10" y="24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5" name="任意多边形 59">
                <a:extLst>
                  <a:ext uri="{FF2B5EF4-FFF2-40B4-BE49-F238E27FC236}">
                    <a16:creationId xmlns:a16="http://schemas.microsoft.com/office/drawing/2014/main" id="{26EA3D48-C36A-400A-9E0C-0724007C1FA3}"/>
                  </a:ext>
                </a:extLst>
              </p:cNvPr>
              <p:cNvSpPr/>
              <p:nvPr/>
            </p:nvSpPr>
            <p:spPr bwMode="auto">
              <a:xfrm>
                <a:off x="6438900" y="2936875"/>
                <a:ext cx="85725" cy="23813"/>
              </a:xfrm>
              <a:custGeom>
                <a:avLst/>
                <a:gdLst>
                  <a:gd name="T0" fmla="*/ 19 w 19"/>
                  <a:gd name="T1" fmla="*/ 1 h 5"/>
                  <a:gd name="T2" fmla="*/ 0 w 19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5">
                    <a:moveTo>
                      <a:pt x="19" y="1"/>
                    </a:moveTo>
                    <a:cubicBezTo>
                      <a:pt x="12" y="0"/>
                      <a:pt x="6" y="2"/>
                      <a:pt x="0" y="5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6" name="任意多边形 60">
                <a:extLst>
                  <a:ext uri="{FF2B5EF4-FFF2-40B4-BE49-F238E27FC236}">
                    <a16:creationId xmlns:a16="http://schemas.microsoft.com/office/drawing/2014/main" id="{8FC25707-CDEC-44FD-A71C-85AB98CC50A4}"/>
                  </a:ext>
                </a:extLst>
              </p:cNvPr>
              <p:cNvSpPr/>
              <p:nvPr/>
            </p:nvSpPr>
            <p:spPr bwMode="auto">
              <a:xfrm>
                <a:off x="6057900" y="3009900"/>
                <a:ext cx="49213" cy="230188"/>
              </a:xfrm>
              <a:custGeom>
                <a:avLst/>
                <a:gdLst>
                  <a:gd name="T0" fmla="*/ 9 w 11"/>
                  <a:gd name="T1" fmla="*/ 0 h 51"/>
                  <a:gd name="T2" fmla="*/ 10 w 11"/>
                  <a:gd name="T3" fmla="*/ 7 h 51"/>
                  <a:gd name="T4" fmla="*/ 4 w 11"/>
                  <a:gd name="T5" fmla="*/ 29 h 51"/>
                  <a:gd name="T6" fmla="*/ 3 w 11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1">
                    <a:moveTo>
                      <a:pt x="9" y="0"/>
                    </a:moveTo>
                    <a:cubicBezTo>
                      <a:pt x="11" y="2"/>
                      <a:pt x="11" y="4"/>
                      <a:pt x="10" y="7"/>
                    </a:cubicBezTo>
                    <a:cubicBezTo>
                      <a:pt x="9" y="14"/>
                      <a:pt x="6" y="21"/>
                      <a:pt x="4" y="29"/>
                    </a:cubicBezTo>
                    <a:cubicBezTo>
                      <a:pt x="2" y="36"/>
                      <a:pt x="0" y="44"/>
                      <a:pt x="3" y="51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7" name="任意多边形 61">
                <a:extLst>
                  <a:ext uri="{FF2B5EF4-FFF2-40B4-BE49-F238E27FC236}">
                    <a16:creationId xmlns:a16="http://schemas.microsoft.com/office/drawing/2014/main" id="{5D8175C1-39B0-483A-8347-37CCCDDAA1B0}"/>
                  </a:ext>
                </a:extLst>
              </p:cNvPr>
              <p:cNvSpPr/>
              <p:nvPr/>
            </p:nvSpPr>
            <p:spPr bwMode="auto">
              <a:xfrm>
                <a:off x="6202363" y="3024188"/>
                <a:ext cx="19050" cy="76200"/>
              </a:xfrm>
              <a:custGeom>
                <a:avLst/>
                <a:gdLst>
                  <a:gd name="T0" fmla="*/ 1 w 4"/>
                  <a:gd name="T1" fmla="*/ 1 h 17"/>
                  <a:gd name="T2" fmla="*/ 2 w 4"/>
                  <a:gd name="T3" fmla="*/ 1 h 17"/>
                  <a:gd name="T4" fmla="*/ 3 w 4"/>
                  <a:gd name="T5" fmla="*/ 2 h 17"/>
                  <a:gd name="T6" fmla="*/ 4 w 4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7">
                    <a:moveTo>
                      <a:pt x="1" y="1"/>
                    </a:moveTo>
                    <a:cubicBezTo>
                      <a:pt x="0" y="1"/>
                      <a:pt x="1" y="0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7"/>
                      <a:pt x="4" y="12"/>
                      <a:pt x="4" y="17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8" name="任意多边形 62">
                <a:extLst>
                  <a:ext uri="{FF2B5EF4-FFF2-40B4-BE49-F238E27FC236}">
                    <a16:creationId xmlns:a16="http://schemas.microsoft.com/office/drawing/2014/main" id="{D2F2E4DE-BB2F-461F-AC0D-8049C58E7207}"/>
                  </a:ext>
                </a:extLst>
              </p:cNvPr>
              <p:cNvSpPr/>
              <p:nvPr/>
            </p:nvSpPr>
            <p:spPr bwMode="auto">
              <a:xfrm>
                <a:off x="6261100" y="3046413"/>
                <a:ext cx="23813" cy="39688"/>
              </a:xfrm>
              <a:custGeom>
                <a:avLst/>
                <a:gdLst>
                  <a:gd name="T0" fmla="*/ 0 w 5"/>
                  <a:gd name="T1" fmla="*/ 0 h 9"/>
                  <a:gd name="T2" fmla="*/ 5 w 5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cubicBezTo>
                      <a:pt x="2" y="3"/>
                      <a:pt x="4" y="6"/>
                      <a:pt x="5" y="9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9" name="任意多边形 63">
                <a:extLst>
                  <a:ext uri="{FF2B5EF4-FFF2-40B4-BE49-F238E27FC236}">
                    <a16:creationId xmlns:a16="http://schemas.microsoft.com/office/drawing/2014/main" id="{B4D134B7-ADC4-42BD-A494-A018B8DC5432}"/>
                  </a:ext>
                </a:extLst>
              </p:cNvPr>
              <p:cNvSpPr/>
              <p:nvPr/>
            </p:nvSpPr>
            <p:spPr bwMode="auto">
              <a:xfrm>
                <a:off x="5513388" y="2992438"/>
                <a:ext cx="139700" cy="53975"/>
              </a:xfrm>
              <a:custGeom>
                <a:avLst/>
                <a:gdLst>
                  <a:gd name="T0" fmla="*/ 1 w 31"/>
                  <a:gd name="T1" fmla="*/ 12 h 12"/>
                  <a:gd name="T2" fmla="*/ 0 w 31"/>
                  <a:gd name="T3" fmla="*/ 10 h 12"/>
                  <a:gd name="T4" fmla="*/ 31 w 31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2">
                    <a:moveTo>
                      <a:pt x="1" y="12"/>
                    </a:moveTo>
                    <a:cubicBezTo>
                      <a:pt x="0" y="12"/>
                      <a:pt x="0" y="11"/>
                      <a:pt x="0" y="10"/>
                    </a:cubicBezTo>
                    <a:cubicBezTo>
                      <a:pt x="10" y="6"/>
                      <a:pt x="20" y="2"/>
                      <a:pt x="31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0" name="任意多边形 64">
                <a:extLst>
                  <a:ext uri="{FF2B5EF4-FFF2-40B4-BE49-F238E27FC236}">
                    <a16:creationId xmlns:a16="http://schemas.microsoft.com/office/drawing/2014/main" id="{0B56DF08-64DC-4C38-AE0A-9306FA5E66A5}"/>
                  </a:ext>
                </a:extLst>
              </p:cNvPr>
              <p:cNvSpPr/>
              <p:nvPr/>
            </p:nvSpPr>
            <p:spPr bwMode="auto">
              <a:xfrm>
                <a:off x="5535613" y="3054350"/>
                <a:ext cx="153988" cy="31750"/>
              </a:xfrm>
              <a:custGeom>
                <a:avLst/>
                <a:gdLst>
                  <a:gd name="T0" fmla="*/ 0 w 34"/>
                  <a:gd name="T1" fmla="*/ 5 h 7"/>
                  <a:gd name="T2" fmla="*/ 4 w 34"/>
                  <a:gd name="T3" fmla="*/ 6 h 7"/>
                  <a:gd name="T4" fmla="*/ 34 w 3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7">
                    <a:moveTo>
                      <a:pt x="0" y="5"/>
                    </a:moveTo>
                    <a:cubicBezTo>
                      <a:pt x="0" y="7"/>
                      <a:pt x="2" y="7"/>
                      <a:pt x="4" y="6"/>
                    </a:cubicBezTo>
                    <a:cubicBezTo>
                      <a:pt x="14" y="4"/>
                      <a:pt x="24" y="2"/>
                      <a:pt x="34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1" name="任意多边形 65">
                <a:extLst>
                  <a:ext uri="{FF2B5EF4-FFF2-40B4-BE49-F238E27FC236}">
                    <a16:creationId xmlns:a16="http://schemas.microsoft.com/office/drawing/2014/main" id="{99368DE7-1071-4C06-BD52-F1EE3AC1AD30}"/>
                  </a:ext>
                </a:extLst>
              </p:cNvPr>
              <p:cNvSpPr/>
              <p:nvPr/>
            </p:nvSpPr>
            <p:spPr bwMode="auto">
              <a:xfrm>
                <a:off x="5562600" y="3095625"/>
                <a:ext cx="122238" cy="22225"/>
              </a:xfrm>
              <a:custGeom>
                <a:avLst/>
                <a:gdLst>
                  <a:gd name="T0" fmla="*/ 0 w 27"/>
                  <a:gd name="T1" fmla="*/ 5 h 5"/>
                  <a:gd name="T2" fmla="*/ 20 w 27"/>
                  <a:gd name="T3" fmla="*/ 2 h 5"/>
                  <a:gd name="T4" fmla="*/ 27 w 2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5">
                    <a:moveTo>
                      <a:pt x="0" y="5"/>
                    </a:moveTo>
                    <a:cubicBezTo>
                      <a:pt x="6" y="4"/>
                      <a:pt x="15" y="4"/>
                      <a:pt x="20" y="2"/>
                    </a:cubicBezTo>
                    <a:cubicBezTo>
                      <a:pt x="22" y="1"/>
                      <a:pt x="25" y="0"/>
                      <a:pt x="27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2" name="任意多边形 66">
                <a:extLst>
                  <a:ext uri="{FF2B5EF4-FFF2-40B4-BE49-F238E27FC236}">
                    <a16:creationId xmlns:a16="http://schemas.microsoft.com/office/drawing/2014/main" id="{70C0549C-4866-4349-B3E0-6A4FA22A391A}"/>
                  </a:ext>
                </a:extLst>
              </p:cNvPr>
              <p:cNvSpPr/>
              <p:nvPr/>
            </p:nvSpPr>
            <p:spPr bwMode="auto">
              <a:xfrm>
                <a:off x="5108575" y="2647950"/>
                <a:ext cx="539750" cy="474663"/>
              </a:xfrm>
              <a:custGeom>
                <a:avLst/>
                <a:gdLst>
                  <a:gd name="T0" fmla="*/ 42 w 119"/>
                  <a:gd name="T1" fmla="*/ 2 h 105"/>
                  <a:gd name="T2" fmla="*/ 119 w 119"/>
                  <a:gd name="T3" fmla="*/ 105 h 105"/>
                  <a:gd name="T4" fmla="*/ 65 w 119"/>
                  <a:gd name="T5" fmla="*/ 89 h 105"/>
                  <a:gd name="T6" fmla="*/ 0 w 119"/>
                  <a:gd name="T7" fmla="*/ 20 h 105"/>
                  <a:gd name="T8" fmla="*/ 42 w 119"/>
                  <a:gd name="T9" fmla="*/ 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05">
                    <a:moveTo>
                      <a:pt x="42" y="2"/>
                    </a:moveTo>
                    <a:cubicBezTo>
                      <a:pt x="45" y="3"/>
                      <a:pt x="119" y="105"/>
                      <a:pt x="119" y="105"/>
                    </a:cubicBezTo>
                    <a:cubicBezTo>
                      <a:pt x="119" y="105"/>
                      <a:pt x="93" y="92"/>
                      <a:pt x="65" y="8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8" y="0"/>
                      <a:pt x="42" y="2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3" name="任意多边形 67">
                <a:extLst>
                  <a:ext uri="{FF2B5EF4-FFF2-40B4-BE49-F238E27FC236}">
                    <a16:creationId xmlns:a16="http://schemas.microsoft.com/office/drawing/2014/main" id="{669E43F5-47AD-402E-AE04-5530899FA9D4}"/>
                  </a:ext>
                </a:extLst>
              </p:cNvPr>
              <p:cNvSpPr/>
              <p:nvPr/>
            </p:nvSpPr>
            <p:spPr bwMode="auto">
              <a:xfrm>
                <a:off x="5108575" y="2687638"/>
                <a:ext cx="539750" cy="434975"/>
              </a:xfrm>
              <a:custGeom>
                <a:avLst/>
                <a:gdLst>
                  <a:gd name="T0" fmla="*/ 42 w 119"/>
                  <a:gd name="T1" fmla="*/ 2 h 96"/>
                  <a:gd name="T2" fmla="*/ 119 w 119"/>
                  <a:gd name="T3" fmla="*/ 96 h 96"/>
                  <a:gd name="T4" fmla="*/ 65 w 119"/>
                  <a:gd name="T5" fmla="*/ 80 h 96"/>
                  <a:gd name="T6" fmla="*/ 0 w 119"/>
                  <a:gd name="T7" fmla="*/ 11 h 96"/>
                  <a:gd name="T8" fmla="*/ 42 w 119"/>
                  <a:gd name="T9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6">
                    <a:moveTo>
                      <a:pt x="42" y="2"/>
                    </a:moveTo>
                    <a:cubicBezTo>
                      <a:pt x="44" y="2"/>
                      <a:pt x="119" y="96"/>
                      <a:pt x="119" y="96"/>
                    </a:cubicBezTo>
                    <a:cubicBezTo>
                      <a:pt x="119" y="96"/>
                      <a:pt x="93" y="83"/>
                      <a:pt x="65" y="8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8" y="0"/>
                      <a:pt x="42" y="2"/>
                    </a:cubicBezTo>
                    <a:close/>
                  </a:path>
                </a:pathLst>
              </a:custGeom>
              <a:solidFill>
                <a:srgbClr val="D24C4C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39" name="组合 93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B89A1B8F-EE1F-4DBD-B92C-23A9771D8B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65290" y="2779252"/>
              <a:ext cx="967786" cy="1188219"/>
              <a:chOff x="4001748" y="1097943"/>
              <a:chExt cx="4188504" cy="5142520"/>
            </a:xfrm>
            <a:solidFill>
              <a:schemeClr val="bg1"/>
            </a:solidFill>
          </p:grpSpPr>
          <p:sp>
            <p:nvSpPr>
              <p:cNvPr id="940" name="iŝḷíḍé">
                <a:extLst>
                  <a:ext uri="{FF2B5EF4-FFF2-40B4-BE49-F238E27FC236}">
                    <a16:creationId xmlns:a16="http://schemas.microsoft.com/office/drawing/2014/main" id="{C4B2E093-2DAC-4131-A91E-FA51ABC84428}"/>
                  </a:ext>
                </a:extLst>
              </p:cNvPr>
              <p:cNvSpPr/>
              <p:nvPr/>
            </p:nvSpPr>
            <p:spPr bwMode="auto">
              <a:xfrm>
                <a:off x="4019371" y="5375740"/>
                <a:ext cx="137463" cy="272576"/>
              </a:xfrm>
              <a:custGeom>
                <a:avLst/>
                <a:gdLst>
                  <a:gd name="T0" fmla="*/ 62 w 70"/>
                  <a:gd name="T1" fmla="*/ 12 h 139"/>
                  <a:gd name="T2" fmla="*/ 70 w 70"/>
                  <a:gd name="T3" fmla="*/ 0 h 139"/>
                  <a:gd name="T4" fmla="*/ 43 w 70"/>
                  <a:gd name="T5" fmla="*/ 9 h 139"/>
                  <a:gd name="T6" fmla="*/ 6 w 70"/>
                  <a:gd name="T7" fmla="*/ 119 h 139"/>
                  <a:gd name="T8" fmla="*/ 23 w 70"/>
                  <a:gd name="T9" fmla="*/ 139 h 139"/>
                  <a:gd name="T10" fmla="*/ 62 w 70"/>
                  <a:gd name="T11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139">
                    <a:moveTo>
                      <a:pt x="62" y="12"/>
                    </a:moveTo>
                    <a:cubicBezTo>
                      <a:pt x="65" y="8"/>
                      <a:pt x="67" y="4"/>
                      <a:pt x="70" y="0"/>
                    </a:cubicBezTo>
                    <a:cubicBezTo>
                      <a:pt x="62" y="0"/>
                      <a:pt x="49" y="2"/>
                      <a:pt x="43" y="9"/>
                    </a:cubicBezTo>
                    <a:cubicBezTo>
                      <a:pt x="34" y="19"/>
                      <a:pt x="0" y="97"/>
                      <a:pt x="6" y="119"/>
                    </a:cubicBezTo>
                    <a:cubicBezTo>
                      <a:pt x="10" y="132"/>
                      <a:pt x="18" y="137"/>
                      <a:pt x="23" y="139"/>
                    </a:cubicBezTo>
                    <a:cubicBezTo>
                      <a:pt x="23" y="83"/>
                      <a:pt x="48" y="35"/>
                      <a:pt x="62" y="1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1" name="îśliḋè">
                <a:extLst>
                  <a:ext uri="{FF2B5EF4-FFF2-40B4-BE49-F238E27FC236}">
                    <a16:creationId xmlns:a16="http://schemas.microsoft.com/office/drawing/2014/main" id="{90F6C963-1512-4FFC-9716-DC1C5F72FAD1}"/>
                  </a:ext>
                </a:extLst>
              </p:cNvPr>
              <p:cNvSpPr/>
              <p:nvPr/>
            </p:nvSpPr>
            <p:spPr bwMode="auto">
              <a:xfrm>
                <a:off x="4518702" y="5457982"/>
                <a:ext cx="193858" cy="240854"/>
              </a:xfrm>
              <a:custGeom>
                <a:avLst/>
                <a:gdLst>
                  <a:gd name="T0" fmla="*/ 30 w 99"/>
                  <a:gd name="T1" fmla="*/ 117 h 123"/>
                  <a:gd name="T2" fmla="*/ 41 w 99"/>
                  <a:gd name="T3" fmla="*/ 121 h 123"/>
                  <a:gd name="T4" fmla="*/ 50 w 99"/>
                  <a:gd name="T5" fmla="*/ 106 h 123"/>
                  <a:gd name="T6" fmla="*/ 51 w 99"/>
                  <a:gd name="T7" fmla="*/ 87 h 123"/>
                  <a:gd name="T8" fmla="*/ 61 w 99"/>
                  <a:gd name="T9" fmla="*/ 49 h 123"/>
                  <a:gd name="T10" fmla="*/ 61 w 99"/>
                  <a:gd name="T11" fmla="*/ 48 h 123"/>
                  <a:gd name="T12" fmla="*/ 61 w 99"/>
                  <a:gd name="T13" fmla="*/ 48 h 123"/>
                  <a:gd name="T14" fmla="*/ 94 w 99"/>
                  <a:gd name="T15" fmla="*/ 47 h 123"/>
                  <a:gd name="T16" fmla="*/ 99 w 99"/>
                  <a:gd name="T17" fmla="*/ 48 h 123"/>
                  <a:gd name="T18" fmla="*/ 47 w 99"/>
                  <a:gd name="T19" fmla="*/ 0 h 123"/>
                  <a:gd name="T20" fmla="*/ 46 w 99"/>
                  <a:gd name="T21" fmla="*/ 0 h 123"/>
                  <a:gd name="T22" fmla="*/ 14 w 99"/>
                  <a:gd name="T23" fmla="*/ 30 h 123"/>
                  <a:gd name="T24" fmla="*/ 30 w 99"/>
                  <a:gd name="T25" fmla="*/ 11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23">
                    <a:moveTo>
                      <a:pt x="30" y="117"/>
                    </a:moveTo>
                    <a:cubicBezTo>
                      <a:pt x="33" y="120"/>
                      <a:pt x="37" y="123"/>
                      <a:pt x="41" y="121"/>
                    </a:cubicBezTo>
                    <a:cubicBezTo>
                      <a:pt x="45" y="120"/>
                      <a:pt x="49" y="114"/>
                      <a:pt x="50" y="106"/>
                    </a:cubicBezTo>
                    <a:cubicBezTo>
                      <a:pt x="51" y="101"/>
                      <a:pt x="51" y="94"/>
                      <a:pt x="51" y="87"/>
                    </a:cubicBezTo>
                    <a:cubicBezTo>
                      <a:pt x="52" y="72"/>
                      <a:pt x="53" y="56"/>
                      <a:pt x="61" y="49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8" y="43"/>
                      <a:pt x="79" y="45"/>
                      <a:pt x="94" y="47"/>
                    </a:cubicBezTo>
                    <a:cubicBezTo>
                      <a:pt x="95" y="48"/>
                      <a:pt x="97" y="48"/>
                      <a:pt x="99" y="48"/>
                    </a:cubicBezTo>
                    <a:cubicBezTo>
                      <a:pt x="94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30" y="8"/>
                      <a:pt x="24" y="15"/>
                      <a:pt x="14" y="30"/>
                    </a:cubicBezTo>
                    <a:cubicBezTo>
                      <a:pt x="0" y="50"/>
                      <a:pt x="17" y="105"/>
                      <a:pt x="30" y="11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2" name="íṩḷïďè">
                <a:extLst>
                  <a:ext uri="{FF2B5EF4-FFF2-40B4-BE49-F238E27FC236}">
                    <a16:creationId xmlns:a16="http://schemas.microsoft.com/office/drawing/2014/main" id="{95D3416C-4050-4E07-818D-ABFBD9357453}"/>
                  </a:ext>
                </a:extLst>
              </p:cNvPr>
              <p:cNvSpPr/>
              <p:nvPr/>
            </p:nvSpPr>
            <p:spPr bwMode="auto">
              <a:xfrm>
                <a:off x="4753681" y="5766980"/>
                <a:ext cx="133938" cy="176234"/>
              </a:xfrm>
              <a:custGeom>
                <a:avLst/>
                <a:gdLst>
                  <a:gd name="T0" fmla="*/ 55 w 68"/>
                  <a:gd name="T1" fmla="*/ 3 h 90"/>
                  <a:gd name="T2" fmla="*/ 43 w 68"/>
                  <a:gd name="T3" fmla="*/ 1 h 90"/>
                  <a:gd name="T4" fmla="*/ 42 w 68"/>
                  <a:gd name="T5" fmla="*/ 2 h 90"/>
                  <a:gd name="T6" fmla="*/ 0 w 68"/>
                  <a:gd name="T7" fmla="*/ 80 h 90"/>
                  <a:gd name="T8" fmla="*/ 0 w 68"/>
                  <a:gd name="T9" fmla="*/ 80 h 90"/>
                  <a:gd name="T10" fmla="*/ 3 w 68"/>
                  <a:gd name="T11" fmla="*/ 85 h 90"/>
                  <a:gd name="T12" fmla="*/ 23 w 68"/>
                  <a:gd name="T13" fmla="*/ 88 h 90"/>
                  <a:gd name="T14" fmla="*/ 67 w 68"/>
                  <a:gd name="T15" fmla="*/ 23 h 90"/>
                  <a:gd name="T16" fmla="*/ 55 w 68"/>
                  <a:gd name="T17" fmla="*/ 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0">
                    <a:moveTo>
                      <a:pt x="55" y="3"/>
                    </a:moveTo>
                    <a:cubicBezTo>
                      <a:pt x="50" y="0"/>
                      <a:pt x="45" y="0"/>
                      <a:pt x="43" y="1"/>
                    </a:cubicBezTo>
                    <a:cubicBezTo>
                      <a:pt x="43" y="1"/>
                      <a:pt x="42" y="2"/>
                      <a:pt x="42" y="2"/>
                    </a:cubicBezTo>
                    <a:cubicBezTo>
                      <a:pt x="36" y="28"/>
                      <a:pt x="22" y="65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3"/>
                      <a:pt x="3" y="85"/>
                    </a:cubicBezTo>
                    <a:cubicBezTo>
                      <a:pt x="6" y="87"/>
                      <a:pt x="12" y="90"/>
                      <a:pt x="23" y="88"/>
                    </a:cubicBezTo>
                    <a:cubicBezTo>
                      <a:pt x="48" y="85"/>
                      <a:pt x="64" y="39"/>
                      <a:pt x="67" y="23"/>
                    </a:cubicBezTo>
                    <a:cubicBezTo>
                      <a:pt x="68" y="15"/>
                      <a:pt x="62" y="8"/>
                      <a:pt x="55" y="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4" name="îŝlîḓé">
                <a:extLst>
                  <a:ext uri="{FF2B5EF4-FFF2-40B4-BE49-F238E27FC236}">
                    <a16:creationId xmlns:a16="http://schemas.microsoft.com/office/drawing/2014/main" id="{F96DEEFA-F0F8-4F8A-9D4A-676975530A35}"/>
                  </a:ext>
                </a:extLst>
              </p:cNvPr>
              <p:cNvSpPr/>
              <p:nvPr/>
            </p:nvSpPr>
            <p:spPr bwMode="auto">
              <a:xfrm>
                <a:off x="4511653" y="5604844"/>
                <a:ext cx="165660" cy="232629"/>
              </a:xfrm>
              <a:custGeom>
                <a:avLst/>
                <a:gdLst>
                  <a:gd name="T0" fmla="*/ 21 w 85"/>
                  <a:gd name="T1" fmla="*/ 119 h 119"/>
                  <a:gd name="T2" fmla="*/ 78 w 85"/>
                  <a:gd name="T3" fmla="*/ 39 h 119"/>
                  <a:gd name="T4" fmla="*/ 79 w 85"/>
                  <a:gd name="T5" fmla="*/ 6 h 119"/>
                  <a:gd name="T6" fmla="*/ 66 w 85"/>
                  <a:gd name="T7" fmla="*/ 1 h 119"/>
                  <a:gd name="T8" fmla="*/ 65 w 85"/>
                  <a:gd name="T9" fmla="*/ 1 h 119"/>
                  <a:gd name="T10" fmla="*/ 64 w 85"/>
                  <a:gd name="T11" fmla="*/ 13 h 119"/>
                  <a:gd name="T12" fmla="*/ 63 w 85"/>
                  <a:gd name="T13" fmla="*/ 32 h 119"/>
                  <a:gd name="T14" fmla="*/ 48 w 85"/>
                  <a:gd name="T15" fmla="*/ 55 h 119"/>
                  <a:gd name="T16" fmla="*/ 43 w 85"/>
                  <a:gd name="T17" fmla="*/ 55 h 119"/>
                  <a:gd name="T18" fmla="*/ 31 w 85"/>
                  <a:gd name="T19" fmla="*/ 51 h 119"/>
                  <a:gd name="T20" fmla="*/ 2 w 85"/>
                  <a:gd name="T21" fmla="*/ 89 h 119"/>
                  <a:gd name="T22" fmla="*/ 6 w 85"/>
                  <a:gd name="T23" fmla="*/ 112 h 119"/>
                  <a:gd name="T24" fmla="*/ 20 w 85"/>
                  <a:gd name="T25" fmla="*/ 119 h 119"/>
                  <a:gd name="T26" fmla="*/ 21 w 85"/>
                  <a:gd name="T2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119">
                    <a:moveTo>
                      <a:pt x="21" y="119"/>
                    </a:moveTo>
                    <a:cubicBezTo>
                      <a:pt x="33" y="119"/>
                      <a:pt x="63" y="73"/>
                      <a:pt x="78" y="39"/>
                    </a:cubicBezTo>
                    <a:cubicBezTo>
                      <a:pt x="84" y="26"/>
                      <a:pt x="85" y="13"/>
                      <a:pt x="79" y="6"/>
                    </a:cubicBezTo>
                    <a:cubicBezTo>
                      <a:pt x="76" y="2"/>
                      <a:pt x="72" y="0"/>
                      <a:pt x="66" y="1"/>
                    </a:cubicBezTo>
                    <a:cubicBezTo>
                      <a:pt x="66" y="1"/>
                      <a:pt x="65" y="1"/>
                      <a:pt x="65" y="1"/>
                    </a:cubicBezTo>
                    <a:cubicBezTo>
                      <a:pt x="65" y="5"/>
                      <a:pt x="64" y="9"/>
                      <a:pt x="64" y="13"/>
                    </a:cubicBezTo>
                    <a:cubicBezTo>
                      <a:pt x="64" y="20"/>
                      <a:pt x="64" y="27"/>
                      <a:pt x="63" y="32"/>
                    </a:cubicBezTo>
                    <a:cubicBezTo>
                      <a:pt x="61" y="44"/>
                      <a:pt x="56" y="52"/>
                      <a:pt x="48" y="55"/>
                    </a:cubicBezTo>
                    <a:cubicBezTo>
                      <a:pt x="47" y="55"/>
                      <a:pt x="45" y="55"/>
                      <a:pt x="43" y="55"/>
                    </a:cubicBezTo>
                    <a:cubicBezTo>
                      <a:pt x="40" y="55"/>
                      <a:pt x="36" y="54"/>
                      <a:pt x="31" y="51"/>
                    </a:cubicBezTo>
                    <a:cubicBezTo>
                      <a:pt x="22" y="60"/>
                      <a:pt x="5" y="79"/>
                      <a:pt x="2" y="89"/>
                    </a:cubicBezTo>
                    <a:cubicBezTo>
                      <a:pt x="0" y="96"/>
                      <a:pt x="2" y="105"/>
                      <a:pt x="6" y="112"/>
                    </a:cubicBezTo>
                    <a:cubicBezTo>
                      <a:pt x="9" y="115"/>
                      <a:pt x="13" y="119"/>
                      <a:pt x="20" y="119"/>
                    </a:cubicBezTo>
                    <a:cubicBezTo>
                      <a:pt x="20" y="119"/>
                      <a:pt x="20" y="119"/>
                      <a:pt x="21" y="11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5" name="ïṥliḋê">
                <a:extLst>
                  <a:ext uri="{FF2B5EF4-FFF2-40B4-BE49-F238E27FC236}">
                    <a16:creationId xmlns:a16="http://schemas.microsoft.com/office/drawing/2014/main" id="{48043302-4FF7-4030-B704-5997684DD61B}"/>
                  </a:ext>
                </a:extLst>
              </p:cNvPr>
              <p:cNvSpPr/>
              <p:nvPr/>
            </p:nvSpPr>
            <p:spPr bwMode="auto">
              <a:xfrm>
                <a:off x="4658515" y="5710585"/>
                <a:ext cx="165660" cy="215006"/>
              </a:xfrm>
              <a:custGeom>
                <a:avLst/>
                <a:gdLst>
                  <a:gd name="T0" fmla="*/ 84 w 85"/>
                  <a:gd name="T1" fmla="*/ 20 h 110"/>
                  <a:gd name="T2" fmla="*/ 82 w 85"/>
                  <a:gd name="T3" fmla="*/ 6 h 110"/>
                  <a:gd name="T4" fmla="*/ 59 w 85"/>
                  <a:gd name="T5" fmla="*/ 1 h 110"/>
                  <a:gd name="T6" fmla="*/ 58 w 85"/>
                  <a:gd name="T7" fmla="*/ 1 h 110"/>
                  <a:gd name="T8" fmla="*/ 9 w 85"/>
                  <a:gd name="T9" fmla="*/ 87 h 110"/>
                  <a:gd name="T10" fmla="*/ 0 w 85"/>
                  <a:gd name="T11" fmla="*/ 93 h 110"/>
                  <a:gd name="T12" fmla="*/ 37 w 85"/>
                  <a:gd name="T13" fmla="*/ 105 h 110"/>
                  <a:gd name="T14" fmla="*/ 84 w 85"/>
                  <a:gd name="T15" fmla="*/ 2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10">
                    <a:moveTo>
                      <a:pt x="84" y="20"/>
                    </a:moveTo>
                    <a:cubicBezTo>
                      <a:pt x="85" y="14"/>
                      <a:pt x="85" y="9"/>
                      <a:pt x="82" y="6"/>
                    </a:cubicBezTo>
                    <a:cubicBezTo>
                      <a:pt x="76" y="0"/>
                      <a:pt x="63" y="1"/>
                      <a:pt x="59" y="1"/>
                    </a:cubicBezTo>
                    <a:cubicBezTo>
                      <a:pt x="59" y="1"/>
                      <a:pt x="58" y="1"/>
                      <a:pt x="58" y="1"/>
                    </a:cubicBezTo>
                    <a:cubicBezTo>
                      <a:pt x="48" y="32"/>
                      <a:pt x="22" y="74"/>
                      <a:pt x="9" y="87"/>
                    </a:cubicBezTo>
                    <a:cubicBezTo>
                      <a:pt x="6" y="89"/>
                      <a:pt x="3" y="92"/>
                      <a:pt x="0" y="93"/>
                    </a:cubicBezTo>
                    <a:cubicBezTo>
                      <a:pt x="6" y="99"/>
                      <a:pt x="19" y="110"/>
                      <a:pt x="37" y="105"/>
                    </a:cubicBezTo>
                    <a:cubicBezTo>
                      <a:pt x="59" y="98"/>
                      <a:pt x="77" y="56"/>
                      <a:pt x="84" y="2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6" name="îṣ1ïḓè">
                <a:extLst>
                  <a:ext uri="{FF2B5EF4-FFF2-40B4-BE49-F238E27FC236}">
                    <a16:creationId xmlns:a16="http://schemas.microsoft.com/office/drawing/2014/main" id="{5EE00498-ED38-48B0-A0AB-327B4F67A5D4}"/>
                  </a:ext>
                </a:extLst>
              </p:cNvPr>
              <p:cNvSpPr/>
              <p:nvPr/>
            </p:nvSpPr>
            <p:spPr bwMode="auto">
              <a:xfrm>
                <a:off x="4407087" y="5499104"/>
                <a:ext cx="152736" cy="246728"/>
              </a:xfrm>
              <a:custGeom>
                <a:avLst/>
                <a:gdLst>
                  <a:gd name="T0" fmla="*/ 61 w 78"/>
                  <a:gd name="T1" fmla="*/ 9 h 126"/>
                  <a:gd name="T2" fmla="*/ 42 w 78"/>
                  <a:gd name="T3" fmla="*/ 0 h 126"/>
                  <a:gd name="T4" fmla="*/ 0 w 78"/>
                  <a:gd name="T5" fmla="*/ 103 h 126"/>
                  <a:gd name="T6" fmla="*/ 54 w 78"/>
                  <a:gd name="T7" fmla="*/ 126 h 126"/>
                  <a:gd name="T8" fmla="*/ 78 w 78"/>
                  <a:gd name="T9" fmla="*/ 99 h 126"/>
                  <a:gd name="T10" fmla="*/ 61 w 78"/>
                  <a:gd name="T11" fmla="*/ 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26">
                    <a:moveTo>
                      <a:pt x="61" y="9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30" y="32"/>
                      <a:pt x="15" y="70"/>
                      <a:pt x="0" y="103"/>
                    </a:cubicBezTo>
                    <a:cubicBezTo>
                      <a:pt x="54" y="126"/>
                      <a:pt x="54" y="126"/>
                      <a:pt x="54" y="126"/>
                    </a:cubicBezTo>
                    <a:cubicBezTo>
                      <a:pt x="62" y="116"/>
                      <a:pt x="72" y="104"/>
                      <a:pt x="78" y="99"/>
                    </a:cubicBezTo>
                    <a:cubicBezTo>
                      <a:pt x="64" y="82"/>
                      <a:pt x="50" y="33"/>
                      <a:pt x="61" y="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7" name="ïŝľïdè">
                <a:extLst>
                  <a:ext uri="{FF2B5EF4-FFF2-40B4-BE49-F238E27FC236}">
                    <a16:creationId xmlns:a16="http://schemas.microsoft.com/office/drawing/2014/main" id="{CCC8C202-937F-4F44-993B-EDCC6C3F1740}"/>
                  </a:ext>
                </a:extLst>
              </p:cNvPr>
              <p:cNvSpPr/>
              <p:nvPr/>
            </p:nvSpPr>
            <p:spPr bwMode="auto">
              <a:xfrm>
                <a:off x="4562173" y="5637741"/>
                <a:ext cx="199732" cy="252603"/>
              </a:xfrm>
              <a:custGeom>
                <a:avLst/>
                <a:gdLst>
                  <a:gd name="T0" fmla="*/ 102 w 102"/>
                  <a:gd name="T1" fmla="*/ 19 h 129"/>
                  <a:gd name="T2" fmla="*/ 100 w 102"/>
                  <a:gd name="T3" fmla="*/ 12 h 129"/>
                  <a:gd name="T4" fmla="*/ 67 w 102"/>
                  <a:gd name="T5" fmla="*/ 10 h 129"/>
                  <a:gd name="T6" fmla="*/ 65 w 102"/>
                  <a:gd name="T7" fmla="*/ 11 h 129"/>
                  <a:gd name="T8" fmla="*/ 60 w 102"/>
                  <a:gd name="T9" fmla="*/ 26 h 129"/>
                  <a:gd name="T10" fmla="*/ 0 w 102"/>
                  <a:gd name="T11" fmla="*/ 110 h 129"/>
                  <a:gd name="T12" fmla="*/ 17 w 102"/>
                  <a:gd name="T13" fmla="*/ 125 h 129"/>
                  <a:gd name="T14" fmla="*/ 52 w 102"/>
                  <a:gd name="T15" fmla="*/ 118 h 129"/>
                  <a:gd name="T16" fmla="*/ 102 w 102"/>
                  <a:gd name="T17" fmla="*/ 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29">
                    <a:moveTo>
                      <a:pt x="102" y="19"/>
                    </a:moveTo>
                    <a:cubicBezTo>
                      <a:pt x="102" y="16"/>
                      <a:pt x="101" y="13"/>
                      <a:pt x="100" y="12"/>
                    </a:cubicBezTo>
                    <a:cubicBezTo>
                      <a:pt x="87" y="0"/>
                      <a:pt x="67" y="10"/>
                      <a:pt x="67" y="10"/>
                    </a:cubicBezTo>
                    <a:cubicBezTo>
                      <a:pt x="66" y="11"/>
                      <a:pt x="66" y="11"/>
                      <a:pt x="65" y="11"/>
                    </a:cubicBezTo>
                    <a:cubicBezTo>
                      <a:pt x="64" y="16"/>
                      <a:pt x="63" y="21"/>
                      <a:pt x="60" y="26"/>
                    </a:cubicBezTo>
                    <a:cubicBezTo>
                      <a:pt x="60" y="27"/>
                      <a:pt x="25" y="100"/>
                      <a:pt x="0" y="110"/>
                    </a:cubicBezTo>
                    <a:cubicBezTo>
                      <a:pt x="2" y="117"/>
                      <a:pt x="8" y="123"/>
                      <a:pt x="17" y="125"/>
                    </a:cubicBezTo>
                    <a:cubicBezTo>
                      <a:pt x="29" y="129"/>
                      <a:pt x="43" y="126"/>
                      <a:pt x="52" y="118"/>
                    </a:cubicBezTo>
                    <a:cubicBezTo>
                      <a:pt x="67" y="102"/>
                      <a:pt x="102" y="43"/>
                      <a:pt x="102" y="1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8" name="ïsľïdé">
                <a:extLst>
                  <a:ext uri="{FF2B5EF4-FFF2-40B4-BE49-F238E27FC236}">
                    <a16:creationId xmlns:a16="http://schemas.microsoft.com/office/drawing/2014/main" id="{38C89F1E-B8DB-4FF8-93F8-3CEF1D546781}"/>
                  </a:ext>
                </a:extLst>
              </p:cNvPr>
              <p:cNvSpPr/>
              <p:nvPr/>
            </p:nvSpPr>
            <p:spPr bwMode="auto">
              <a:xfrm>
                <a:off x="5879232" y="2962503"/>
                <a:ext cx="297249" cy="271401"/>
              </a:xfrm>
              <a:custGeom>
                <a:avLst/>
                <a:gdLst>
                  <a:gd name="T0" fmla="*/ 152 w 152"/>
                  <a:gd name="T1" fmla="*/ 0 h 139"/>
                  <a:gd name="T2" fmla="*/ 101 w 152"/>
                  <a:gd name="T3" fmla="*/ 11 h 139"/>
                  <a:gd name="T4" fmla="*/ 0 w 152"/>
                  <a:gd name="T5" fmla="*/ 139 h 139"/>
                  <a:gd name="T6" fmla="*/ 10 w 152"/>
                  <a:gd name="T7" fmla="*/ 131 h 139"/>
                  <a:gd name="T8" fmla="*/ 152 w 152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39">
                    <a:moveTo>
                      <a:pt x="152" y="0"/>
                    </a:moveTo>
                    <a:cubicBezTo>
                      <a:pt x="143" y="0"/>
                      <a:pt x="127" y="2"/>
                      <a:pt x="101" y="11"/>
                    </a:cubicBezTo>
                    <a:cubicBezTo>
                      <a:pt x="66" y="22"/>
                      <a:pt x="19" y="102"/>
                      <a:pt x="0" y="139"/>
                    </a:cubicBezTo>
                    <a:cubicBezTo>
                      <a:pt x="4" y="136"/>
                      <a:pt x="8" y="133"/>
                      <a:pt x="10" y="131"/>
                    </a:cubicBezTo>
                    <a:cubicBezTo>
                      <a:pt x="45" y="103"/>
                      <a:pt x="128" y="24"/>
                      <a:pt x="152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9" name="iSļíḓé">
                <a:extLst>
                  <a:ext uri="{FF2B5EF4-FFF2-40B4-BE49-F238E27FC236}">
                    <a16:creationId xmlns:a16="http://schemas.microsoft.com/office/drawing/2014/main" id="{B429312B-A833-497D-8745-FF1DE8A98D47}"/>
                  </a:ext>
                </a:extLst>
              </p:cNvPr>
              <p:cNvSpPr/>
              <p:nvPr/>
            </p:nvSpPr>
            <p:spPr bwMode="auto">
              <a:xfrm>
                <a:off x="5516189" y="2950754"/>
                <a:ext cx="1517966" cy="1824613"/>
              </a:xfrm>
              <a:custGeom>
                <a:avLst/>
                <a:gdLst>
                  <a:gd name="T0" fmla="*/ 153 w 775"/>
                  <a:gd name="T1" fmla="*/ 559 h 933"/>
                  <a:gd name="T2" fmla="*/ 153 w 775"/>
                  <a:gd name="T3" fmla="*/ 559 h 933"/>
                  <a:gd name="T4" fmla="*/ 96 w 775"/>
                  <a:gd name="T5" fmla="*/ 538 h 933"/>
                  <a:gd name="T6" fmla="*/ 92 w 775"/>
                  <a:gd name="T7" fmla="*/ 895 h 933"/>
                  <a:gd name="T8" fmla="*/ 336 w 775"/>
                  <a:gd name="T9" fmla="*/ 922 h 933"/>
                  <a:gd name="T10" fmla="*/ 661 w 775"/>
                  <a:gd name="T11" fmla="*/ 853 h 933"/>
                  <a:gd name="T12" fmla="*/ 660 w 775"/>
                  <a:gd name="T13" fmla="*/ 824 h 933"/>
                  <a:gd name="T14" fmla="*/ 695 w 775"/>
                  <a:gd name="T15" fmla="*/ 648 h 933"/>
                  <a:gd name="T16" fmla="*/ 767 w 775"/>
                  <a:gd name="T17" fmla="*/ 468 h 933"/>
                  <a:gd name="T18" fmla="*/ 773 w 775"/>
                  <a:gd name="T19" fmla="*/ 442 h 933"/>
                  <a:gd name="T20" fmla="*/ 756 w 775"/>
                  <a:gd name="T21" fmla="*/ 402 h 933"/>
                  <a:gd name="T22" fmla="*/ 712 w 775"/>
                  <a:gd name="T23" fmla="*/ 232 h 933"/>
                  <a:gd name="T24" fmla="*/ 747 w 775"/>
                  <a:gd name="T25" fmla="*/ 132 h 933"/>
                  <a:gd name="T26" fmla="*/ 746 w 775"/>
                  <a:gd name="T27" fmla="*/ 131 h 933"/>
                  <a:gd name="T28" fmla="*/ 731 w 775"/>
                  <a:gd name="T29" fmla="*/ 135 h 933"/>
                  <a:gd name="T30" fmla="*/ 709 w 775"/>
                  <a:gd name="T31" fmla="*/ 128 h 933"/>
                  <a:gd name="T32" fmla="*/ 703 w 775"/>
                  <a:gd name="T33" fmla="*/ 123 h 933"/>
                  <a:gd name="T34" fmla="*/ 476 w 775"/>
                  <a:gd name="T35" fmla="*/ 292 h 933"/>
                  <a:gd name="T36" fmla="*/ 264 w 775"/>
                  <a:gd name="T37" fmla="*/ 276 h 933"/>
                  <a:gd name="T38" fmla="*/ 297 w 775"/>
                  <a:gd name="T39" fmla="*/ 125 h 933"/>
                  <a:gd name="T40" fmla="*/ 319 w 775"/>
                  <a:gd name="T41" fmla="*/ 91 h 933"/>
                  <a:gd name="T42" fmla="*/ 372 w 775"/>
                  <a:gd name="T43" fmla="*/ 24 h 933"/>
                  <a:gd name="T44" fmla="*/ 381 w 775"/>
                  <a:gd name="T45" fmla="*/ 14 h 933"/>
                  <a:gd name="T46" fmla="*/ 381 w 775"/>
                  <a:gd name="T47" fmla="*/ 14 h 933"/>
                  <a:gd name="T48" fmla="*/ 350 w 775"/>
                  <a:gd name="T49" fmla="*/ 6 h 933"/>
                  <a:gd name="T50" fmla="*/ 201 w 775"/>
                  <a:gd name="T51" fmla="*/ 144 h 933"/>
                  <a:gd name="T52" fmla="*/ 147 w 775"/>
                  <a:gd name="T53" fmla="*/ 182 h 933"/>
                  <a:gd name="T54" fmla="*/ 6 w 775"/>
                  <a:gd name="T55" fmla="*/ 304 h 933"/>
                  <a:gd name="T56" fmla="*/ 44 w 775"/>
                  <a:gd name="T57" fmla="*/ 477 h 933"/>
                  <a:gd name="T58" fmla="*/ 154 w 775"/>
                  <a:gd name="T59" fmla="*/ 550 h 933"/>
                  <a:gd name="T60" fmla="*/ 158 w 775"/>
                  <a:gd name="T61" fmla="*/ 555 h 933"/>
                  <a:gd name="T62" fmla="*/ 153 w 775"/>
                  <a:gd name="T63" fmla="*/ 559 h 933"/>
                  <a:gd name="T64" fmla="*/ 285 w 775"/>
                  <a:gd name="T65" fmla="*/ 540 h 933"/>
                  <a:gd name="T66" fmla="*/ 291 w 775"/>
                  <a:gd name="T67" fmla="*/ 541 h 933"/>
                  <a:gd name="T68" fmla="*/ 367 w 775"/>
                  <a:gd name="T69" fmla="*/ 583 h 933"/>
                  <a:gd name="T70" fmla="*/ 566 w 775"/>
                  <a:gd name="T71" fmla="*/ 516 h 933"/>
                  <a:gd name="T72" fmla="*/ 572 w 775"/>
                  <a:gd name="T73" fmla="*/ 516 h 933"/>
                  <a:gd name="T74" fmla="*/ 572 w 775"/>
                  <a:gd name="T75" fmla="*/ 522 h 933"/>
                  <a:gd name="T76" fmla="*/ 406 w 775"/>
                  <a:gd name="T77" fmla="*/ 597 h 933"/>
                  <a:gd name="T78" fmla="*/ 364 w 775"/>
                  <a:gd name="T79" fmla="*/ 592 h 933"/>
                  <a:gd name="T80" fmla="*/ 285 w 775"/>
                  <a:gd name="T81" fmla="*/ 547 h 933"/>
                  <a:gd name="T82" fmla="*/ 285 w 775"/>
                  <a:gd name="T83" fmla="*/ 54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75" h="933">
                    <a:moveTo>
                      <a:pt x="153" y="559"/>
                    </a:moveTo>
                    <a:cubicBezTo>
                      <a:pt x="153" y="559"/>
                      <a:pt x="153" y="559"/>
                      <a:pt x="153" y="559"/>
                    </a:cubicBezTo>
                    <a:cubicBezTo>
                      <a:pt x="132" y="555"/>
                      <a:pt x="113" y="548"/>
                      <a:pt x="96" y="538"/>
                    </a:cubicBezTo>
                    <a:cubicBezTo>
                      <a:pt x="106" y="583"/>
                      <a:pt x="148" y="792"/>
                      <a:pt x="92" y="895"/>
                    </a:cubicBezTo>
                    <a:cubicBezTo>
                      <a:pt x="110" y="903"/>
                      <a:pt x="189" y="933"/>
                      <a:pt x="336" y="922"/>
                    </a:cubicBezTo>
                    <a:cubicBezTo>
                      <a:pt x="511" y="908"/>
                      <a:pt x="652" y="865"/>
                      <a:pt x="661" y="853"/>
                    </a:cubicBezTo>
                    <a:cubicBezTo>
                      <a:pt x="663" y="850"/>
                      <a:pt x="661" y="837"/>
                      <a:pt x="660" y="824"/>
                    </a:cubicBezTo>
                    <a:cubicBezTo>
                      <a:pt x="654" y="783"/>
                      <a:pt x="646" y="713"/>
                      <a:pt x="695" y="648"/>
                    </a:cubicBezTo>
                    <a:cubicBezTo>
                      <a:pt x="745" y="580"/>
                      <a:pt x="759" y="507"/>
                      <a:pt x="767" y="468"/>
                    </a:cubicBezTo>
                    <a:cubicBezTo>
                      <a:pt x="769" y="455"/>
                      <a:pt x="771" y="446"/>
                      <a:pt x="773" y="442"/>
                    </a:cubicBezTo>
                    <a:cubicBezTo>
                      <a:pt x="775" y="438"/>
                      <a:pt x="764" y="418"/>
                      <a:pt x="756" y="402"/>
                    </a:cubicBezTo>
                    <a:cubicBezTo>
                      <a:pt x="732" y="357"/>
                      <a:pt x="695" y="290"/>
                      <a:pt x="712" y="232"/>
                    </a:cubicBezTo>
                    <a:cubicBezTo>
                      <a:pt x="733" y="160"/>
                      <a:pt x="744" y="137"/>
                      <a:pt x="747" y="132"/>
                    </a:cubicBezTo>
                    <a:cubicBezTo>
                      <a:pt x="747" y="131"/>
                      <a:pt x="747" y="131"/>
                      <a:pt x="746" y="131"/>
                    </a:cubicBezTo>
                    <a:cubicBezTo>
                      <a:pt x="744" y="133"/>
                      <a:pt x="738" y="135"/>
                      <a:pt x="731" y="135"/>
                    </a:cubicBezTo>
                    <a:cubicBezTo>
                      <a:pt x="725" y="135"/>
                      <a:pt x="717" y="133"/>
                      <a:pt x="709" y="128"/>
                    </a:cubicBezTo>
                    <a:cubicBezTo>
                      <a:pt x="707" y="126"/>
                      <a:pt x="705" y="125"/>
                      <a:pt x="703" y="123"/>
                    </a:cubicBezTo>
                    <a:cubicBezTo>
                      <a:pt x="687" y="140"/>
                      <a:pt x="568" y="267"/>
                      <a:pt x="476" y="292"/>
                    </a:cubicBezTo>
                    <a:cubicBezTo>
                      <a:pt x="371" y="320"/>
                      <a:pt x="312" y="316"/>
                      <a:pt x="264" y="276"/>
                    </a:cubicBezTo>
                    <a:cubicBezTo>
                      <a:pt x="220" y="240"/>
                      <a:pt x="261" y="179"/>
                      <a:pt x="297" y="125"/>
                    </a:cubicBezTo>
                    <a:cubicBezTo>
                      <a:pt x="305" y="113"/>
                      <a:pt x="312" y="102"/>
                      <a:pt x="319" y="91"/>
                    </a:cubicBezTo>
                    <a:cubicBezTo>
                      <a:pt x="339" y="58"/>
                      <a:pt x="360" y="37"/>
                      <a:pt x="372" y="24"/>
                    </a:cubicBezTo>
                    <a:cubicBezTo>
                      <a:pt x="376" y="20"/>
                      <a:pt x="380" y="16"/>
                      <a:pt x="381" y="14"/>
                    </a:cubicBezTo>
                    <a:cubicBezTo>
                      <a:pt x="381" y="14"/>
                      <a:pt x="381" y="14"/>
                      <a:pt x="381" y="14"/>
                    </a:cubicBezTo>
                    <a:cubicBezTo>
                      <a:pt x="374" y="10"/>
                      <a:pt x="356" y="0"/>
                      <a:pt x="350" y="6"/>
                    </a:cubicBezTo>
                    <a:cubicBezTo>
                      <a:pt x="349" y="7"/>
                      <a:pt x="242" y="110"/>
                      <a:pt x="201" y="144"/>
                    </a:cubicBezTo>
                    <a:cubicBezTo>
                      <a:pt x="189" y="153"/>
                      <a:pt x="170" y="167"/>
                      <a:pt x="147" y="182"/>
                    </a:cubicBezTo>
                    <a:cubicBezTo>
                      <a:pt x="90" y="221"/>
                      <a:pt x="12" y="273"/>
                      <a:pt x="6" y="304"/>
                    </a:cubicBezTo>
                    <a:cubicBezTo>
                      <a:pt x="0" y="331"/>
                      <a:pt x="2" y="414"/>
                      <a:pt x="44" y="477"/>
                    </a:cubicBezTo>
                    <a:cubicBezTo>
                      <a:pt x="70" y="516"/>
                      <a:pt x="107" y="541"/>
                      <a:pt x="154" y="550"/>
                    </a:cubicBezTo>
                    <a:cubicBezTo>
                      <a:pt x="157" y="550"/>
                      <a:pt x="158" y="553"/>
                      <a:pt x="158" y="555"/>
                    </a:cubicBezTo>
                    <a:cubicBezTo>
                      <a:pt x="157" y="557"/>
                      <a:pt x="156" y="559"/>
                      <a:pt x="153" y="559"/>
                    </a:cubicBezTo>
                    <a:close/>
                    <a:moveTo>
                      <a:pt x="285" y="540"/>
                    </a:moveTo>
                    <a:cubicBezTo>
                      <a:pt x="287" y="539"/>
                      <a:pt x="290" y="539"/>
                      <a:pt x="291" y="541"/>
                    </a:cubicBezTo>
                    <a:cubicBezTo>
                      <a:pt x="292" y="541"/>
                      <a:pt x="320" y="571"/>
                      <a:pt x="367" y="583"/>
                    </a:cubicBezTo>
                    <a:cubicBezTo>
                      <a:pt x="430" y="599"/>
                      <a:pt x="499" y="576"/>
                      <a:pt x="566" y="516"/>
                    </a:cubicBezTo>
                    <a:cubicBezTo>
                      <a:pt x="568" y="514"/>
                      <a:pt x="571" y="514"/>
                      <a:pt x="572" y="516"/>
                    </a:cubicBezTo>
                    <a:cubicBezTo>
                      <a:pt x="574" y="518"/>
                      <a:pt x="574" y="520"/>
                      <a:pt x="572" y="522"/>
                    </a:cubicBezTo>
                    <a:cubicBezTo>
                      <a:pt x="507" y="580"/>
                      <a:pt x="450" y="597"/>
                      <a:pt x="406" y="597"/>
                    </a:cubicBezTo>
                    <a:cubicBezTo>
                      <a:pt x="390" y="597"/>
                      <a:pt x="376" y="595"/>
                      <a:pt x="364" y="592"/>
                    </a:cubicBezTo>
                    <a:cubicBezTo>
                      <a:pt x="314" y="579"/>
                      <a:pt x="286" y="548"/>
                      <a:pt x="285" y="547"/>
                    </a:cubicBezTo>
                    <a:cubicBezTo>
                      <a:pt x="283" y="545"/>
                      <a:pt x="283" y="542"/>
                      <a:pt x="285" y="540"/>
                    </a:cubicBezTo>
                    <a:close/>
                  </a:path>
                </a:pathLst>
              </a:custGeom>
              <a:solidFill>
                <a:srgbClr val="C8BCD4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0" name="íşļíḋê">
                <a:extLst>
                  <a:ext uri="{FF2B5EF4-FFF2-40B4-BE49-F238E27FC236}">
                    <a16:creationId xmlns:a16="http://schemas.microsoft.com/office/drawing/2014/main" id="{F59D613C-8C1D-4C75-8471-32241D7C34BD}"/>
                  </a:ext>
                </a:extLst>
              </p:cNvPr>
              <p:cNvSpPr/>
              <p:nvPr/>
            </p:nvSpPr>
            <p:spPr bwMode="auto">
              <a:xfrm>
                <a:off x="6897866" y="3032997"/>
                <a:ext cx="595672" cy="1139649"/>
              </a:xfrm>
              <a:custGeom>
                <a:avLst/>
                <a:gdLst>
                  <a:gd name="T0" fmla="*/ 253 w 304"/>
                  <a:gd name="T1" fmla="*/ 114 h 583"/>
                  <a:gd name="T2" fmla="*/ 199 w 304"/>
                  <a:gd name="T3" fmla="*/ 0 h 583"/>
                  <a:gd name="T4" fmla="*/ 189 w 304"/>
                  <a:gd name="T5" fmla="*/ 5 h 583"/>
                  <a:gd name="T6" fmla="*/ 200 w 304"/>
                  <a:gd name="T7" fmla="*/ 79 h 583"/>
                  <a:gd name="T8" fmla="*/ 107 w 304"/>
                  <a:gd name="T9" fmla="*/ 128 h 583"/>
                  <a:gd name="T10" fmla="*/ 107 w 304"/>
                  <a:gd name="T11" fmla="*/ 128 h 583"/>
                  <a:gd name="T12" fmla="*/ 89 w 304"/>
                  <a:gd name="T13" fmla="*/ 124 h 583"/>
                  <a:gd name="T14" fmla="*/ 49 w 304"/>
                  <a:gd name="T15" fmla="*/ 96 h 583"/>
                  <a:gd name="T16" fmla="*/ 16 w 304"/>
                  <a:gd name="T17" fmla="*/ 193 h 583"/>
                  <a:gd name="T18" fmla="*/ 59 w 304"/>
                  <a:gd name="T19" fmla="*/ 356 h 583"/>
                  <a:gd name="T20" fmla="*/ 73 w 304"/>
                  <a:gd name="T21" fmla="*/ 385 h 583"/>
                  <a:gd name="T22" fmla="*/ 135 w 304"/>
                  <a:gd name="T23" fmla="*/ 336 h 583"/>
                  <a:gd name="T24" fmla="*/ 111 w 304"/>
                  <a:gd name="T25" fmla="*/ 298 h 583"/>
                  <a:gd name="T26" fmla="*/ 112 w 304"/>
                  <a:gd name="T27" fmla="*/ 292 h 583"/>
                  <a:gd name="T28" fmla="*/ 118 w 304"/>
                  <a:gd name="T29" fmla="*/ 293 h 583"/>
                  <a:gd name="T30" fmla="*/ 304 w 304"/>
                  <a:gd name="T31" fmla="*/ 583 h 583"/>
                  <a:gd name="T32" fmla="*/ 301 w 304"/>
                  <a:gd name="T33" fmla="*/ 544 h 583"/>
                  <a:gd name="T34" fmla="*/ 300 w 304"/>
                  <a:gd name="T35" fmla="*/ 519 h 583"/>
                  <a:gd name="T36" fmla="*/ 279 w 304"/>
                  <a:gd name="T37" fmla="*/ 187 h 583"/>
                  <a:gd name="T38" fmla="*/ 274 w 304"/>
                  <a:gd name="T39" fmla="*/ 188 h 583"/>
                  <a:gd name="T40" fmla="*/ 253 w 304"/>
                  <a:gd name="T41" fmla="*/ 180 h 583"/>
                  <a:gd name="T42" fmla="*/ 253 w 304"/>
                  <a:gd name="T43" fmla="*/ 179 h 583"/>
                  <a:gd name="T44" fmla="*/ 253 w 304"/>
                  <a:gd name="T45" fmla="*/ 179 h 583"/>
                  <a:gd name="T46" fmla="*/ 253 w 304"/>
                  <a:gd name="T47" fmla="*/ 179 h 583"/>
                  <a:gd name="T48" fmla="*/ 253 w 304"/>
                  <a:gd name="T49" fmla="*/ 178 h 583"/>
                  <a:gd name="T50" fmla="*/ 252 w 304"/>
                  <a:gd name="T51" fmla="*/ 178 h 583"/>
                  <a:gd name="T52" fmla="*/ 252 w 304"/>
                  <a:gd name="T53" fmla="*/ 177 h 583"/>
                  <a:gd name="T54" fmla="*/ 241 w 304"/>
                  <a:gd name="T55" fmla="*/ 134 h 583"/>
                  <a:gd name="T56" fmla="*/ 253 w 304"/>
                  <a:gd name="T57" fmla="*/ 114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4" h="583">
                    <a:moveTo>
                      <a:pt x="253" y="114"/>
                    </a:moveTo>
                    <a:cubicBezTo>
                      <a:pt x="233" y="77"/>
                      <a:pt x="210" y="28"/>
                      <a:pt x="199" y="0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99" y="41"/>
                      <a:pt x="205" y="71"/>
                      <a:pt x="200" y="79"/>
                    </a:cubicBezTo>
                    <a:cubicBezTo>
                      <a:pt x="189" y="102"/>
                      <a:pt x="139" y="128"/>
                      <a:pt x="107" y="128"/>
                    </a:cubicBezTo>
                    <a:cubicBezTo>
                      <a:pt x="107" y="128"/>
                      <a:pt x="107" y="128"/>
                      <a:pt x="107" y="128"/>
                    </a:cubicBezTo>
                    <a:cubicBezTo>
                      <a:pt x="100" y="128"/>
                      <a:pt x="94" y="126"/>
                      <a:pt x="89" y="124"/>
                    </a:cubicBezTo>
                    <a:cubicBezTo>
                      <a:pt x="73" y="116"/>
                      <a:pt x="60" y="107"/>
                      <a:pt x="49" y="96"/>
                    </a:cubicBezTo>
                    <a:cubicBezTo>
                      <a:pt x="45" y="104"/>
                      <a:pt x="34" y="130"/>
                      <a:pt x="16" y="193"/>
                    </a:cubicBezTo>
                    <a:cubicBezTo>
                      <a:pt x="0" y="247"/>
                      <a:pt x="35" y="312"/>
                      <a:pt x="59" y="356"/>
                    </a:cubicBezTo>
                    <a:cubicBezTo>
                      <a:pt x="65" y="368"/>
                      <a:pt x="70" y="377"/>
                      <a:pt x="73" y="385"/>
                    </a:cubicBezTo>
                    <a:cubicBezTo>
                      <a:pt x="84" y="374"/>
                      <a:pt x="115" y="347"/>
                      <a:pt x="135" y="336"/>
                    </a:cubicBezTo>
                    <a:cubicBezTo>
                      <a:pt x="121" y="313"/>
                      <a:pt x="111" y="298"/>
                      <a:pt x="111" y="298"/>
                    </a:cubicBezTo>
                    <a:cubicBezTo>
                      <a:pt x="109" y="296"/>
                      <a:pt x="110" y="293"/>
                      <a:pt x="112" y="292"/>
                    </a:cubicBezTo>
                    <a:cubicBezTo>
                      <a:pt x="114" y="290"/>
                      <a:pt x="117" y="291"/>
                      <a:pt x="118" y="293"/>
                    </a:cubicBezTo>
                    <a:cubicBezTo>
                      <a:pt x="120" y="295"/>
                      <a:pt x="258" y="510"/>
                      <a:pt x="304" y="583"/>
                    </a:cubicBezTo>
                    <a:cubicBezTo>
                      <a:pt x="303" y="572"/>
                      <a:pt x="302" y="560"/>
                      <a:pt x="301" y="544"/>
                    </a:cubicBezTo>
                    <a:cubicBezTo>
                      <a:pt x="301" y="539"/>
                      <a:pt x="301" y="530"/>
                      <a:pt x="300" y="519"/>
                    </a:cubicBezTo>
                    <a:cubicBezTo>
                      <a:pt x="298" y="452"/>
                      <a:pt x="291" y="284"/>
                      <a:pt x="279" y="187"/>
                    </a:cubicBezTo>
                    <a:cubicBezTo>
                      <a:pt x="278" y="187"/>
                      <a:pt x="276" y="188"/>
                      <a:pt x="274" y="188"/>
                    </a:cubicBezTo>
                    <a:cubicBezTo>
                      <a:pt x="268" y="188"/>
                      <a:pt x="258" y="186"/>
                      <a:pt x="253" y="180"/>
                    </a:cubicBezTo>
                    <a:cubicBezTo>
                      <a:pt x="253" y="180"/>
                      <a:pt x="253" y="179"/>
                      <a:pt x="253" y="179"/>
                    </a:cubicBezTo>
                    <a:cubicBezTo>
                      <a:pt x="253" y="179"/>
                      <a:pt x="253" y="179"/>
                      <a:pt x="253" y="179"/>
                    </a:cubicBezTo>
                    <a:cubicBezTo>
                      <a:pt x="253" y="179"/>
                      <a:pt x="253" y="179"/>
                      <a:pt x="253" y="179"/>
                    </a:cubicBezTo>
                    <a:cubicBezTo>
                      <a:pt x="253" y="178"/>
                      <a:pt x="253" y="178"/>
                      <a:pt x="253" y="178"/>
                    </a:cubicBezTo>
                    <a:cubicBezTo>
                      <a:pt x="253" y="178"/>
                      <a:pt x="253" y="178"/>
                      <a:pt x="252" y="178"/>
                    </a:cubicBezTo>
                    <a:cubicBezTo>
                      <a:pt x="252" y="178"/>
                      <a:pt x="252" y="178"/>
                      <a:pt x="252" y="177"/>
                    </a:cubicBezTo>
                    <a:cubicBezTo>
                      <a:pt x="250" y="173"/>
                      <a:pt x="242" y="151"/>
                      <a:pt x="241" y="134"/>
                    </a:cubicBezTo>
                    <a:cubicBezTo>
                      <a:pt x="240" y="126"/>
                      <a:pt x="246" y="119"/>
                      <a:pt x="253" y="11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1" name="iślïde">
                <a:extLst>
                  <a:ext uri="{FF2B5EF4-FFF2-40B4-BE49-F238E27FC236}">
                    <a16:creationId xmlns:a16="http://schemas.microsoft.com/office/drawing/2014/main" id="{D40BA9AD-3FD7-4ED5-AA07-CA535F206489}"/>
                  </a:ext>
                </a:extLst>
              </p:cNvPr>
              <p:cNvSpPr/>
              <p:nvPr/>
            </p:nvSpPr>
            <p:spPr bwMode="auto">
              <a:xfrm>
                <a:off x="7408946" y="3363143"/>
                <a:ext cx="32897" cy="19973"/>
              </a:xfrm>
              <a:custGeom>
                <a:avLst/>
                <a:gdLst>
                  <a:gd name="T0" fmla="*/ 17 w 17"/>
                  <a:gd name="T1" fmla="*/ 9 h 10"/>
                  <a:gd name="T2" fmla="*/ 15 w 17"/>
                  <a:gd name="T3" fmla="*/ 0 h 10"/>
                  <a:gd name="T4" fmla="*/ 0 w 17"/>
                  <a:gd name="T5" fmla="*/ 6 h 10"/>
                  <a:gd name="T6" fmla="*/ 17 w 17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7" y="9"/>
                    </a:moveTo>
                    <a:cubicBezTo>
                      <a:pt x="16" y="6"/>
                      <a:pt x="16" y="3"/>
                      <a:pt x="15" y="0"/>
                    </a:cubicBezTo>
                    <a:cubicBezTo>
                      <a:pt x="8" y="2"/>
                      <a:pt x="3" y="5"/>
                      <a:pt x="0" y="6"/>
                    </a:cubicBezTo>
                    <a:cubicBezTo>
                      <a:pt x="4" y="10"/>
                      <a:pt x="13" y="10"/>
                      <a:pt x="17" y="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2" name="í$1iḋè">
                <a:extLst>
                  <a:ext uri="{FF2B5EF4-FFF2-40B4-BE49-F238E27FC236}">
                    <a16:creationId xmlns:a16="http://schemas.microsoft.com/office/drawing/2014/main" id="{970B0BC6-0839-4475-BE42-A4A2AC2A88F4}"/>
                  </a:ext>
                </a:extLst>
              </p:cNvPr>
              <p:cNvSpPr/>
              <p:nvPr/>
            </p:nvSpPr>
            <p:spPr bwMode="auto">
              <a:xfrm>
                <a:off x="5833411" y="1097943"/>
                <a:ext cx="1595509" cy="1696550"/>
              </a:xfrm>
              <a:custGeom>
                <a:avLst/>
                <a:gdLst>
                  <a:gd name="T0" fmla="*/ 97 w 814"/>
                  <a:gd name="T1" fmla="*/ 519 h 867"/>
                  <a:gd name="T2" fmla="*/ 187 w 814"/>
                  <a:gd name="T3" fmla="*/ 333 h 867"/>
                  <a:gd name="T4" fmla="*/ 191 w 814"/>
                  <a:gd name="T5" fmla="*/ 333 h 867"/>
                  <a:gd name="T6" fmla="*/ 356 w 814"/>
                  <a:gd name="T7" fmla="*/ 400 h 867"/>
                  <a:gd name="T8" fmla="*/ 301 w 814"/>
                  <a:gd name="T9" fmla="*/ 329 h 867"/>
                  <a:gd name="T10" fmla="*/ 302 w 814"/>
                  <a:gd name="T11" fmla="*/ 324 h 867"/>
                  <a:gd name="T12" fmla="*/ 307 w 814"/>
                  <a:gd name="T13" fmla="*/ 324 h 867"/>
                  <a:gd name="T14" fmla="*/ 463 w 814"/>
                  <a:gd name="T15" fmla="*/ 442 h 867"/>
                  <a:gd name="T16" fmla="*/ 450 w 814"/>
                  <a:gd name="T17" fmla="*/ 364 h 867"/>
                  <a:gd name="T18" fmla="*/ 451 w 814"/>
                  <a:gd name="T19" fmla="*/ 359 h 867"/>
                  <a:gd name="T20" fmla="*/ 457 w 814"/>
                  <a:gd name="T21" fmla="*/ 359 h 867"/>
                  <a:gd name="T22" fmla="*/ 547 w 814"/>
                  <a:gd name="T23" fmla="*/ 519 h 867"/>
                  <a:gd name="T24" fmla="*/ 539 w 814"/>
                  <a:gd name="T25" fmla="*/ 753 h 867"/>
                  <a:gd name="T26" fmla="*/ 606 w 814"/>
                  <a:gd name="T27" fmla="*/ 457 h 867"/>
                  <a:gd name="T28" fmla="*/ 610 w 814"/>
                  <a:gd name="T29" fmla="*/ 452 h 867"/>
                  <a:gd name="T30" fmla="*/ 615 w 814"/>
                  <a:gd name="T31" fmla="*/ 455 h 867"/>
                  <a:gd name="T32" fmla="*/ 527 w 814"/>
                  <a:gd name="T33" fmla="*/ 778 h 867"/>
                  <a:gd name="T34" fmla="*/ 521 w 814"/>
                  <a:gd name="T35" fmla="*/ 778 h 867"/>
                  <a:gd name="T36" fmla="*/ 520 w 814"/>
                  <a:gd name="T37" fmla="*/ 772 h 867"/>
                  <a:gd name="T38" fmla="*/ 552 w 814"/>
                  <a:gd name="T39" fmla="*/ 679 h 867"/>
                  <a:gd name="T40" fmla="*/ 516 w 814"/>
                  <a:gd name="T41" fmla="*/ 724 h 867"/>
                  <a:gd name="T42" fmla="*/ 532 w 814"/>
                  <a:gd name="T43" fmla="*/ 850 h 867"/>
                  <a:gd name="T44" fmla="*/ 537 w 814"/>
                  <a:gd name="T45" fmla="*/ 843 h 867"/>
                  <a:gd name="T46" fmla="*/ 641 w 814"/>
                  <a:gd name="T47" fmla="*/ 796 h 867"/>
                  <a:gd name="T48" fmla="*/ 657 w 814"/>
                  <a:gd name="T49" fmla="*/ 801 h 867"/>
                  <a:gd name="T50" fmla="*/ 690 w 814"/>
                  <a:gd name="T51" fmla="*/ 867 h 867"/>
                  <a:gd name="T52" fmla="*/ 720 w 814"/>
                  <a:gd name="T53" fmla="*/ 857 h 867"/>
                  <a:gd name="T54" fmla="*/ 722 w 814"/>
                  <a:gd name="T55" fmla="*/ 856 h 867"/>
                  <a:gd name="T56" fmla="*/ 723 w 814"/>
                  <a:gd name="T57" fmla="*/ 841 h 867"/>
                  <a:gd name="T58" fmla="*/ 736 w 814"/>
                  <a:gd name="T59" fmla="*/ 822 h 867"/>
                  <a:gd name="T60" fmla="*/ 741 w 814"/>
                  <a:gd name="T61" fmla="*/ 820 h 867"/>
                  <a:gd name="T62" fmla="*/ 765 w 814"/>
                  <a:gd name="T63" fmla="*/ 515 h 867"/>
                  <a:gd name="T64" fmla="*/ 570 w 814"/>
                  <a:gd name="T65" fmla="*/ 63 h 867"/>
                  <a:gd name="T66" fmla="*/ 156 w 814"/>
                  <a:gd name="T67" fmla="*/ 145 h 867"/>
                  <a:gd name="T68" fmla="*/ 43 w 814"/>
                  <a:gd name="T69" fmla="*/ 620 h 867"/>
                  <a:gd name="T70" fmla="*/ 189 w 814"/>
                  <a:gd name="T71" fmla="*/ 779 h 867"/>
                  <a:gd name="T72" fmla="*/ 97 w 814"/>
                  <a:gd name="T73" fmla="*/ 519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4" h="867">
                    <a:moveTo>
                      <a:pt x="97" y="519"/>
                    </a:moveTo>
                    <a:cubicBezTo>
                      <a:pt x="91" y="384"/>
                      <a:pt x="186" y="333"/>
                      <a:pt x="187" y="333"/>
                    </a:cubicBezTo>
                    <a:cubicBezTo>
                      <a:pt x="188" y="332"/>
                      <a:pt x="190" y="332"/>
                      <a:pt x="191" y="333"/>
                    </a:cubicBezTo>
                    <a:cubicBezTo>
                      <a:pt x="192" y="334"/>
                      <a:pt x="272" y="389"/>
                      <a:pt x="356" y="400"/>
                    </a:cubicBezTo>
                    <a:cubicBezTo>
                      <a:pt x="339" y="384"/>
                      <a:pt x="304" y="349"/>
                      <a:pt x="301" y="329"/>
                    </a:cubicBezTo>
                    <a:cubicBezTo>
                      <a:pt x="300" y="327"/>
                      <a:pt x="301" y="325"/>
                      <a:pt x="302" y="324"/>
                    </a:cubicBezTo>
                    <a:cubicBezTo>
                      <a:pt x="304" y="323"/>
                      <a:pt x="306" y="323"/>
                      <a:pt x="307" y="324"/>
                    </a:cubicBezTo>
                    <a:cubicBezTo>
                      <a:pt x="311" y="326"/>
                      <a:pt x="408" y="380"/>
                      <a:pt x="463" y="442"/>
                    </a:cubicBezTo>
                    <a:cubicBezTo>
                      <a:pt x="464" y="425"/>
                      <a:pt x="464" y="390"/>
                      <a:pt x="450" y="364"/>
                    </a:cubicBezTo>
                    <a:cubicBezTo>
                      <a:pt x="449" y="362"/>
                      <a:pt x="450" y="360"/>
                      <a:pt x="451" y="359"/>
                    </a:cubicBezTo>
                    <a:cubicBezTo>
                      <a:pt x="453" y="357"/>
                      <a:pt x="455" y="357"/>
                      <a:pt x="457" y="359"/>
                    </a:cubicBezTo>
                    <a:cubicBezTo>
                      <a:pt x="459" y="361"/>
                      <a:pt x="517" y="407"/>
                      <a:pt x="547" y="519"/>
                    </a:cubicBezTo>
                    <a:cubicBezTo>
                      <a:pt x="573" y="615"/>
                      <a:pt x="571" y="679"/>
                      <a:pt x="539" y="753"/>
                    </a:cubicBezTo>
                    <a:cubicBezTo>
                      <a:pt x="573" y="714"/>
                      <a:pt x="645" y="612"/>
                      <a:pt x="606" y="457"/>
                    </a:cubicBezTo>
                    <a:cubicBezTo>
                      <a:pt x="606" y="455"/>
                      <a:pt x="607" y="453"/>
                      <a:pt x="610" y="452"/>
                    </a:cubicBezTo>
                    <a:cubicBezTo>
                      <a:pt x="612" y="451"/>
                      <a:pt x="614" y="453"/>
                      <a:pt x="615" y="455"/>
                    </a:cubicBezTo>
                    <a:cubicBezTo>
                      <a:pt x="666" y="661"/>
                      <a:pt x="528" y="777"/>
                      <a:pt x="527" y="778"/>
                    </a:cubicBezTo>
                    <a:cubicBezTo>
                      <a:pt x="525" y="779"/>
                      <a:pt x="523" y="779"/>
                      <a:pt x="521" y="778"/>
                    </a:cubicBezTo>
                    <a:cubicBezTo>
                      <a:pt x="519" y="776"/>
                      <a:pt x="519" y="774"/>
                      <a:pt x="520" y="772"/>
                    </a:cubicBezTo>
                    <a:cubicBezTo>
                      <a:pt x="536" y="740"/>
                      <a:pt x="547" y="710"/>
                      <a:pt x="552" y="679"/>
                    </a:cubicBezTo>
                    <a:cubicBezTo>
                      <a:pt x="543" y="696"/>
                      <a:pt x="530" y="711"/>
                      <a:pt x="516" y="724"/>
                    </a:cubicBezTo>
                    <a:cubicBezTo>
                      <a:pt x="515" y="754"/>
                      <a:pt x="518" y="827"/>
                      <a:pt x="532" y="850"/>
                    </a:cubicBezTo>
                    <a:cubicBezTo>
                      <a:pt x="534" y="847"/>
                      <a:pt x="535" y="845"/>
                      <a:pt x="537" y="843"/>
                    </a:cubicBezTo>
                    <a:cubicBezTo>
                      <a:pt x="557" y="823"/>
                      <a:pt x="612" y="796"/>
                      <a:pt x="641" y="796"/>
                    </a:cubicBezTo>
                    <a:cubicBezTo>
                      <a:pt x="648" y="796"/>
                      <a:pt x="653" y="798"/>
                      <a:pt x="657" y="801"/>
                    </a:cubicBezTo>
                    <a:cubicBezTo>
                      <a:pt x="664" y="806"/>
                      <a:pt x="677" y="833"/>
                      <a:pt x="690" y="867"/>
                    </a:cubicBezTo>
                    <a:cubicBezTo>
                      <a:pt x="720" y="857"/>
                      <a:pt x="720" y="857"/>
                      <a:pt x="720" y="857"/>
                    </a:cubicBezTo>
                    <a:cubicBezTo>
                      <a:pt x="721" y="856"/>
                      <a:pt x="721" y="856"/>
                      <a:pt x="722" y="856"/>
                    </a:cubicBezTo>
                    <a:cubicBezTo>
                      <a:pt x="722" y="849"/>
                      <a:pt x="722" y="844"/>
                      <a:pt x="723" y="841"/>
                    </a:cubicBezTo>
                    <a:cubicBezTo>
                      <a:pt x="725" y="832"/>
                      <a:pt x="729" y="826"/>
                      <a:pt x="736" y="822"/>
                    </a:cubicBezTo>
                    <a:cubicBezTo>
                      <a:pt x="738" y="821"/>
                      <a:pt x="739" y="821"/>
                      <a:pt x="741" y="820"/>
                    </a:cubicBezTo>
                    <a:cubicBezTo>
                      <a:pt x="724" y="790"/>
                      <a:pt x="717" y="663"/>
                      <a:pt x="765" y="515"/>
                    </a:cubicBezTo>
                    <a:cubicBezTo>
                      <a:pt x="814" y="361"/>
                      <a:pt x="695" y="126"/>
                      <a:pt x="570" y="63"/>
                    </a:cubicBezTo>
                    <a:cubicBezTo>
                      <a:pt x="446" y="0"/>
                      <a:pt x="274" y="80"/>
                      <a:pt x="156" y="145"/>
                    </a:cubicBezTo>
                    <a:cubicBezTo>
                      <a:pt x="47" y="204"/>
                      <a:pt x="0" y="463"/>
                      <a:pt x="43" y="620"/>
                    </a:cubicBezTo>
                    <a:cubicBezTo>
                      <a:pt x="72" y="726"/>
                      <a:pt x="148" y="765"/>
                      <a:pt x="189" y="779"/>
                    </a:cubicBezTo>
                    <a:cubicBezTo>
                      <a:pt x="135" y="736"/>
                      <a:pt x="103" y="647"/>
                      <a:pt x="97" y="51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54" name="íšľîďe">
                <a:extLst>
                  <a:ext uri="{FF2B5EF4-FFF2-40B4-BE49-F238E27FC236}">
                    <a16:creationId xmlns:a16="http://schemas.microsoft.com/office/drawing/2014/main" id="{6EBE979D-DEA3-4234-A3C5-93C4FED071D9}"/>
                  </a:ext>
                </a:extLst>
              </p:cNvPr>
              <p:cNvSpPr/>
              <p:nvPr/>
            </p:nvSpPr>
            <p:spPr bwMode="auto">
              <a:xfrm>
                <a:off x="6862620" y="2673479"/>
                <a:ext cx="419438" cy="592148"/>
              </a:xfrm>
              <a:custGeom>
                <a:avLst/>
                <a:gdLst>
                  <a:gd name="T0" fmla="*/ 127 w 214"/>
                  <a:gd name="T1" fmla="*/ 3 h 303"/>
                  <a:gd name="T2" fmla="*/ 116 w 214"/>
                  <a:gd name="T3" fmla="*/ 0 h 303"/>
                  <a:gd name="T4" fmla="*/ 19 w 214"/>
                  <a:gd name="T5" fmla="*/ 45 h 303"/>
                  <a:gd name="T6" fmla="*/ 8 w 214"/>
                  <a:gd name="T7" fmla="*/ 144 h 303"/>
                  <a:gd name="T8" fmla="*/ 111 w 214"/>
                  <a:gd name="T9" fmla="*/ 300 h 303"/>
                  <a:gd name="T10" fmla="*/ 125 w 214"/>
                  <a:gd name="T11" fmla="*/ 303 h 303"/>
                  <a:gd name="T12" fmla="*/ 125 w 214"/>
                  <a:gd name="T13" fmla="*/ 303 h 303"/>
                  <a:gd name="T14" fmla="*/ 210 w 214"/>
                  <a:gd name="T15" fmla="*/ 259 h 303"/>
                  <a:gd name="T16" fmla="*/ 180 w 214"/>
                  <a:gd name="T17" fmla="*/ 128 h 303"/>
                  <a:gd name="T18" fmla="*/ 127 w 214"/>
                  <a:gd name="T19" fmla="*/ 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4" h="303">
                    <a:moveTo>
                      <a:pt x="127" y="3"/>
                    </a:moveTo>
                    <a:cubicBezTo>
                      <a:pt x="125" y="1"/>
                      <a:pt x="121" y="0"/>
                      <a:pt x="116" y="0"/>
                    </a:cubicBezTo>
                    <a:cubicBezTo>
                      <a:pt x="89" y="0"/>
                      <a:pt x="37" y="26"/>
                      <a:pt x="19" y="45"/>
                    </a:cubicBezTo>
                    <a:cubicBezTo>
                      <a:pt x="7" y="56"/>
                      <a:pt x="0" y="94"/>
                      <a:pt x="8" y="144"/>
                    </a:cubicBezTo>
                    <a:cubicBezTo>
                      <a:pt x="14" y="179"/>
                      <a:pt x="36" y="263"/>
                      <a:pt x="111" y="300"/>
                    </a:cubicBezTo>
                    <a:cubicBezTo>
                      <a:pt x="114" y="302"/>
                      <a:pt x="119" y="303"/>
                      <a:pt x="125" y="303"/>
                    </a:cubicBezTo>
                    <a:cubicBezTo>
                      <a:pt x="125" y="303"/>
                      <a:pt x="125" y="303"/>
                      <a:pt x="125" y="303"/>
                    </a:cubicBezTo>
                    <a:cubicBezTo>
                      <a:pt x="155" y="303"/>
                      <a:pt x="201" y="277"/>
                      <a:pt x="210" y="259"/>
                    </a:cubicBezTo>
                    <a:cubicBezTo>
                      <a:pt x="214" y="252"/>
                      <a:pt x="206" y="207"/>
                      <a:pt x="180" y="128"/>
                    </a:cubicBezTo>
                    <a:cubicBezTo>
                      <a:pt x="156" y="57"/>
                      <a:pt x="134" y="9"/>
                      <a:pt x="127" y="3"/>
                    </a:cubicBezTo>
                    <a:close/>
                  </a:path>
                </a:pathLst>
              </a:custGeom>
              <a:solidFill>
                <a:srgbClr val="D24C4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6" name="ïṡľîḓê">
                <a:extLst>
                  <a:ext uri="{FF2B5EF4-FFF2-40B4-BE49-F238E27FC236}">
                    <a16:creationId xmlns:a16="http://schemas.microsoft.com/office/drawing/2014/main" id="{954DD500-0A41-40C4-B923-3E5B2568A6C0}"/>
                  </a:ext>
                </a:extLst>
              </p:cNvPr>
              <p:cNvSpPr/>
              <p:nvPr/>
            </p:nvSpPr>
            <p:spPr bwMode="auto">
              <a:xfrm>
                <a:off x="6827373" y="2929606"/>
                <a:ext cx="138638" cy="271401"/>
              </a:xfrm>
              <a:custGeom>
                <a:avLst/>
                <a:gdLst>
                  <a:gd name="T0" fmla="*/ 45 w 71"/>
                  <a:gd name="T1" fmla="*/ 131 h 139"/>
                  <a:gd name="T2" fmla="*/ 71 w 71"/>
                  <a:gd name="T3" fmla="*/ 135 h 139"/>
                  <a:gd name="T4" fmla="*/ 17 w 71"/>
                  <a:gd name="T5" fmla="*/ 14 h 139"/>
                  <a:gd name="T6" fmla="*/ 15 w 71"/>
                  <a:gd name="T7" fmla="*/ 0 h 139"/>
                  <a:gd name="T8" fmla="*/ 1 w 71"/>
                  <a:gd name="T9" fmla="*/ 24 h 139"/>
                  <a:gd name="T10" fmla="*/ 45 w 71"/>
                  <a:gd name="T11" fmla="*/ 13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139">
                    <a:moveTo>
                      <a:pt x="45" y="131"/>
                    </a:moveTo>
                    <a:cubicBezTo>
                      <a:pt x="56" y="139"/>
                      <a:pt x="66" y="137"/>
                      <a:pt x="71" y="135"/>
                    </a:cubicBezTo>
                    <a:cubicBezTo>
                      <a:pt x="35" y="93"/>
                      <a:pt x="22" y="40"/>
                      <a:pt x="17" y="14"/>
                    </a:cubicBezTo>
                    <a:cubicBezTo>
                      <a:pt x="17" y="9"/>
                      <a:pt x="16" y="5"/>
                      <a:pt x="15" y="0"/>
                    </a:cubicBezTo>
                    <a:cubicBezTo>
                      <a:pt x="10" y="5"/>
                      <a:pt x="1" y="15"/>
                      <a:pt x="1" y="24"/>
                    </a:cubicBezTo>
                    <a:cubicBezTo>
                      <a:pt x="0" y="38"/>
                      <a:pt x="26" y="119"/>
                      <a:pt x="45" y="13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7" name="iş1íḑê">
                <a:extLst>
                  <a:ext uri="{FF2B5EF4-FFF2-40B4-BE49-F238E27FC236}">
                    <a16:creationId xmlns:a16="http://schemas.microsoft.com/office/drawing/2014/main" id="{D21BBF80-6494-4A51-8341-174964B54ED4}"/>
                  </a:ext>
                </a:extLst>
              </p:cNvPr>
              <p:cNvSpPr/>
              <p:nvPr/>
            </p:nvSpPr>
            <p:spPr bwMode="auto">
              <a:xfrm>
                <a:off x="7192765" y="2789794"/>
                <a:ext cx="89292" cy="234979"/>
              </a:xfrm>
              <a:custGeom>
                <a:avLst/>
                <a:gdLst>
                  <a:gd name="T0" fmla="*/ 0 w 45"/>
                  <a:gd name="T1" fmla="*/ 11 h 120"/>
                  <a:gd name="T2" fmla="*/ 36 w 45"/>
                  <a:gd name="T3" fmla="*/ 120 h 120"/>
                  <a:gd name="T4" fmla="*/ 45 w 45"/>
                  <a:gd name="T5" fmla="*/ 116 h 120"/>
                  <a:gd name="T6" fmla="*/ 28 w 45"/>
                  <a:gd name="T7" fmla="*/ 0 h 120"/>
                  <a:gd name="T8" fmla="*/ 0 w 45"/>
                  <a:gd name="T9" fmla="*/ 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0">
                    <a:moveTo>
                      <a:pt x="0" y="11"/>
                    </a:moveTo>
                    <a:cubicBezTo>
                      <a:pt x="13" y="45"/>
                      <a:pt x="26" y="85"/>
                      <a:pt x="36" y="120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38" y="91"/>
                      <a:pt x="30" y="34"/>
                      <a:pt x="28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8" name="îSḷide">
                <a:extLst>
                  <a:ext uri="{FF2B5EF4-FFF2-40B4-BE49-F238E27FC236}">
                    <a16:creationId xmlns:a16="http://schemas.microsoft.com/office/drawing/2014/main" id="{36ECBD22-A30D-457C-AB3A-240D2FF34C04}"/>
                  </a:ext>
                </a:extLst>
              </p:cNvPr>
              <p:cNvSpPr/>
              <p:nvPr/>
            </p:nvSpPr>
            <p:spPr bwMode="auto">
              <a:xfrm>
                <a:off x="6049592" y="2207045"/>
                <a:ext cx="428837" cy="767207"/>
              </a:xfrm>
              <a:custGeom>
                <a:avLst/>
                <a:gdLst>
                  <a:gd name="T0" fmla="*/ 113 w 219"/>
                  <a:gd name="T1" fmla="*/ 386 h 392"/>
                  <a:gd name="T2" fmla="*/ 116 w 219"/>
                  <a:gd name="T3" fmla="*/ 387 h 392"/>
                  <a:gd name="T4" fmla="*/ 119 w 219"/>
                  <a:gd name="T5" fmla="*/ 391 h 392"/>
                  <a:gd name="T6" fmla="*/ 189 w 219"/>
                  <a:gd name="T7" fmla="*/ 369 h 392"/>
                  <a:gd name="T8" fmla="*/ 219 w 219"/>
                  <a:gd name="T9" fmla="*/ 246 h 392"/>
                  <a:gd name="T10" fmla="*/ 214 w 219"/>
                  <a:gd name="T11" fmla="*/ 246 h 392"/>
                  <a:gd name="T12" fmla="*/ 202 w 219"/>
                  <a:gd name="T13" fmla="*/ 245 h 392"/>
                  <a:gd name="T14" fmla="*/ 0 w 219"/>
                  <a:gd name="T15" fmla="*/ 0 h 392"/>
                  <a:gd name="T16" fmla="*/ 108 w 219"/>
                  <a:gd name="T17" fmla="*/ 219 h 392"/>
                  <a:gd name="T18" fmla="*/ 110 w 219"/>
                  <a:gd name="T19" fmla="*/ 224 h 392"/>
                  <a:gd name="T20" fmla="*/ 105 w 219"/>
                  <a:gd name="T21" fmla="*/ 228 h 392"/>
                  <a:gd name="T22" fmla="*/ 66 w 219"/>
                  <a:gd name="T23" fmla="*/ 216 h 392"/>
                  <a:gd name="T24" fmla="*/ 73 w 219"/>
                  <a:gd name="T25" fmla="*/ 376 h 392"/>
                  <a:gd name="T26" fmla="*/ 72 w 219"/>
                  <a:gd name="T27" fmla="*/ 378 h 392"/>
                  <a:gd name="T28" fmla="*/ 74 w 219"/>
                  <a:gd name="T29" fmla="*/ 378 h 392"/>
                  <a:gd name="T30" fmla="*/ 113 w 219"/>
                  <a:gd name="T31" fmla="*/ 38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9" h="392">
                    <a:moveTo>
                      <a:pt x="113" y="386"/>
                    </a:moveTo>
                    <a:cubicBezTo>
                      <a:pt x="116" y="387"/>
                      <a:pt x="116" y="387"/>
                      <a:pt x="116" y="387"/>
                    </a:cubicBezTo>
                    <a:cubicBezTo>
                      <a:pt x="117" y="388"/>
                      <a:pt x="119" y="390"/>
                      <a:pt x="119" y="391"/>
                    </a:cubicBezTo>
                    <a:cubicBezTo>
                      <a:pt x="131" y="392"/>
                      <a:pt x="168" y="391"/>
                      <a:pt x="189" y="369"/>
                    </a:cubicBezTo>
                    <a:cubicBezTo>
                      <a:pt x="212" y="346"/>
                      <a:pt x="218" y="266"/>
                      <a:pt x="219" y="246"/>
                    </a:cubicBezTo>
                    <a:cubicBezTo>
                      <a:pt x="217" y="246"/>
                      <a:pt x="215" y="246"/>
                      <a:pt x="214" y="246"/>
                    </a:cubicBezTo>
                    <a:cubicBezTo>
                      <a:pt x="209" y="246"/>
                      <a:pt x="205" y="246"/>
                      <a:pt x="202" y="245"/>
                    </a:cubicBezTo>
                    <a:cubicBezTo>
                      <a:pt x="97" y="225"/>
                      <a:pt x="26" y="69"/>
                      <a:pt x="0" y="0"/>
                    </a:cubicBezTo>
                    <a:cubicBezTo>
                      <a:pt x="13" y="116"/>
                      <a:pt x="49" y="191"/>
                      <a:pt x="108" y="219"/>
                    </a:cubicBezTo>
                    <a:cubicBezTo>
                      <a:pt x="110" y="220"/>
                      <a:pt x="111" y="222"/>
                      <a:pt x="110" y="224"/>
                    </a:cubicBezTo>
                    <a:cubicBezTo>
                      <a:pt x="109" y="226"/>
                      <a:pt x="107" y="228"/>
                      <a:pt x="105" y="228"/>
                    </a:cubicBezTo>
                    <a:cubicBezTo>
                      <a:pt x="105" y="227"/>
                      <a:pt x="89" y="225"/>
                      <a:pt x="66" y="216"/>
                    </a:cubicBezTo>
                    <a:cubicBezTo>
                      <a:pt x="81" y="253"/>
                      <a:pt x="91" y="343"/>
                      <a:pt x="73" y="376"/>
                    </a:cubicBezTo>
                    <a:cubicBezTo>
                      <a:pt x="73" y="377"/>
                      <a:pt x="73" y="378"/>
                      <a:pt x="72" y="378"/>
                    </a:cubicBezTo>
                    <a:cubicBezTo>
                      <a:pt x="73" y="378"/>
                      <a:pt x="73" y="378"/>
                      <a:pt x="74" y="378"/>
                    </a:cubicBezTo>
                    <a:cubicBezTo>
                      <a:pt x="85" y="371"/>
                      <a:pt x="104" y="380"/>
                      <a:pt x="113" y="38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9" name="iṥ1ïḋè">
                <a:extLst>
                  <a:ext uri="{FF2B5EF4-FFF2-40B4-BE49-F238E27FC236}">
                    <a16:creationId xmlns:a16="http://schemas.microsoft.com/office/drawing/2014/main" id="{DFC7B55F-DE87-421C-BC4D-0AFE79E3F220}"/>
                  </a:ext>
                </a:extLst>
              </p:cNvPr>
              <p:cNvSpPr/>
              <p:nvPr/>
            </p:nvSpPr>
            <p:spPr bwMode="auto">
              <a:xfrm>
                <a:off x="4955763" y="4045757"/>
                <a:ext cx="821252" cy="1367579"/>
              </a:xfrm>
              <a:custGeom>
                <a:avLst/>
                <a:gdLst>
                  <a:gd name="T0" fmla="*/ 370 w 419"/>
                  <a:gd name="T1" fmla="*/ 341 h 699"/>
                  <a:gd name="T2" fmla="*/ 368 w 419"/>
                  <a:gd name="T3" fmla="*/ 338 h 699"/>
                  <a:gd name="T4" fmla="*/ 368 w 419"/>
                  <a:gd name="T5" fmla="*/ 335 h 699"/>
                  <a:gd name="T6" fmla="*/ 377 w 419"/>
                  <a:gd name="T7" fmla="*/ 0 h 699"/>
                  <a:gd name="T8" fmla="*/ 214 w 419"/>
                  <a:gd name="T9" fmla="*/ 330 h 699"/>
                  <a:gd name="T10" fmla="*/ 108 w 419"/>
                  <a:gd name="T11" fmla="*/ 482 h 699"/>
                  <a:gd name="T12" fmla="*/ 0 w 419"/>
                  <a:gd name="T13" fmla="*/ 633 h 699"/>
                  <a:gd name="T14" fmla="*/ 67 w 419"/>
                  <a:gd name="T15" fmla="*/ 670 h 699"/>
                  <a:gd name="T16" fmla="*/ 94 w 419"/>
                  <a:gd name="T17" fmla="*/ 699 h 699"/>
                  <a:gd name="T18" fmla="*/ 145 w 419"/>
                  <a:gd name="T19" fmla="*/ 653 h 699"/>
                  <a:gd name="T20" fmla="*/ 394 w 419"/>
                  <a:gd name="T21" fmla="*/ 385 h 699"/>
                  <a:gd name="T22" fmla="*/ 398 w 419"/>
                  <a:gd name="T23" fmla="*/ 352 h 699"/>
                  <a:gd name="T24" fmla="*/ 370 w 419"/>
                  <a:gd name="T25" fmla="*/ 341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9" h="699">
                    <a:moveTo>
                      <a:pt x="370" y="341"/>
                    </a:moveTo>
                    <a:cubicBezTo>
                      <a:pt x="369" y="340"/>
                      <a:pt x="368" y="339"/>
                      <a:pt x="368" y="338"/>
                    </a:cubicBezTo>
                    <a:cubicBezTo>
                      <a:pt x="367" y="337"/>
                      <a:pt x="367" y="336"/>
                      <a:pt x="368" y="335"/>
                    </a:cubicBezTo>
                    <a:cubicBezTo>
                      <a:pt x="419" y="248"/>
                      <a:pt x="391" y="68"/>
                      <a:pt x="377" y="0"/>
                    </a:cubicBezTo>
                    <a:cubicBezTo>
                      <a:pt x="358" y="51"/>
                      <a:pt x="281" y="241"/>
                      <a:pt x="214" y="330"/>
                    </a:cubicBezTo>
                    <a:cubicBezTo>
                      <a:pt x="182" y="372"/>
                      <a:pt x="144" y="428"/>
                      <a:pt x="108" y="482"/>
                    </a:cubicBezTo>
                    <a:cubicBezTo>
                      <a:pt x="66" y="543"/>
                      <a:pt x="27" y="600"/>
                      <a:pt x="0" y="633"/>
                    </a:cubicBezTo>
                    <a:cubicBezTo>
                      <a:pt x="19" y="640"/>
                      <a:pt x="45" y="651"/>
                      <a:pt x="67" y="670"/>
                    </a:cubicBezTo>
                    <a:cubicBezTo>
                      <a:pt x="81" y="681"/>
                      <a:pt x="89" y="691"/>
                      <a:pt x="94" y="699"/>
                    </a:cubicBezTo>
                    <a:cubicBezTo>
                      <a:pt x="110" y="685"/>
                      <a:pt x="127" y="669"/>
                      <a:pt x="145" y="653"/>
                    </a:cubicBezTo>
                    <a:cubicBezTo>
                      <a:pt x="234" y="570"/>
                      <a:pt x="356" y="456"/>
                      <a:pt x="394" y="385"/>
                    </a:cubicBezTo>
                    <a:cubicBezTo>
                      <a:pt x="396" y="371"/>
                      <a:pt x="397" y="360"/>
                      <a:pt x="398" y="352"/>
                    </a:cubicBezTo>
                    <a:cubicBezTo>
                      <a:pt x="380" y="346"/>
                      <a:pt x="371" y="342"/>
                      <a:pt x="370" y="34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0" name="íṥľiḑé">
                <a:extLst>
                  <a:ext uri="{FF2B5EF4-FFF2-40B4-BE49-F238E27FC236}">
                    <a16:creationId xmlns:a16="http://schemas.microsoft.com/office/drawing/2014/main" id="{AC35A02C-BF47-40F4-80C8-242AC289B136}"/>
                  </a:ext>
                </a:extLst>
              </p:cNvPr>
              <p:cNvSpPr/>
              <p:nvPr/>
            </p:nvSpPr>
            <p:spPr bwMode="auto">
              <a:xfrm>
                <a:off x="7418345" y="2971902"/>
                <a:ext cx="245553" cy="173885"/>
              </a:xfrm>
              <a:custGeom>
                <a:avLst/>
                <a:gdLst>
                  <a:gd name="T0" fmla="*/ 114 w 125"/>
                  <a:gd name="T1" fmla="*/ 6 h 89"/>
                  <a:gd name="T2" fmla="*/ 0 w 125"/>
                  <a:gd name="T3" fmla="*/ 26 h 89"/>
                  <a:gd name="T4" fmla="*/ 20 w 125"/>
                  <a:gd name="T5" fmla="*/ 85 h 89"/>
                  <a:gd name="T6" fmla="*/ 117 w 125"/>
                  <a:gd name="T7" fmla="*/ 71 h 89"/>
                  <a:gd name="T8" fmla="*/ 122 w 125"/>
                  <a:gd name="T9" fmla="*/ 27 h 89"/>
                  <a:gd name="T10" fmla="*/ 114 w 125"/>
                  <a:gd name="T11" fmla="*/ 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89">
                    <a:moveTo>
                      <a:pt x="114" y="6"/>
                    </a:moveTo>
                    <a:cubicBezTo>
                      <a:pt x="105" y="0"/>
                      <a:pt x="16" y="15"/>
                      <a:pt x="0" y="26"/>
                    </a:cubicBezTo>
                    <a:cubicBezTo>
                      <a:pt x="0" y="40"/>
                      <a:pt x="10" y="82"/>
                      <a:pt x="20" y="85"/>
                    </a:cubicBezTo>
                    <a:cubicBezTo>
                      <a:pt x="34" y="89"/>
                      <a:pt x="108" y="82"/>
                      <a:pt x="117" y="71"/>
                    </a:cubicBezTo>
                    <a:cubicBezTo>
                      <a:pt x="122" y="64"/>
                      <a:pt x="125" y="45"/>
                      <a:pt x="122" y="27"/>
                    </a:cubicBezTo>
                    <a:cubicBezTo>
                      <a:pt x="120" y="14"/>
                      <a:pt x="116" y="8"/>
                      <a:pt x="114" y="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1" name="í$ļíḋê">
                <a:extLst>
                  <a:ext uri="{FF2B5EF4-FFF2-40B4-BE49-F238E27FC236}">
                    <a16:creationId xmlns:a16="http://schemas.microsoft.com/office/drawing/2014/main" id="{3D236C70-33C0-4A54-BDD3-5D9DD6442559}"/>
                  </a:ext>
                </a:extLst>
              </p:cNvPr>
              <p:cNvSpPr/>
              <p:nvPr/>
            </p:nvSpPr>
            <p:spPr bwMode="auto">
              <a:xfrm>
                <a:off x="5284734" y="5764630"/>
                <a:ext cx="137463" cy="272576"/>
              </a:xfrm>
              <a:custGeom>
                <a:avLst/>
                <a:gdLst>
                  <a:gd name="T0" fmla="*/ 8 w 70"/>
                  <a:gd name="T1" fmla="*/ 126 h 139"/>
                  <a:gd name="T2" fmla="*/ 0 w 70"/>
                  <a:gd name="T3" fmla="*/ 139 h 139"/>
                  <a:gd name="T4" fmla="*/ 27 w 70"/>
                  <a:gd name="T5" fmla="*/ 130 h 139"/>
                  <a:gd name="T6" fmla="*/ 64 w 70"/>
                  <a:gd name="T7" fmla="*/ 20 h 139"/>
                  <a:gd name="T8" fmla="*/ 47 w 70"/>
                  <a:gd name="T9" fmla="*/ 0 h 139"/>
                  <a:gd name="T10" fmla="*/ 8 w 70"/>
                  <a:gd name="T11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139">
                    <a:moveTo>
                      <a:pt x="8" y="126"/>
                    </a:moveTo>
                    <a:cubicBezTo>
                      <a:pt x="5" y="131"/>
                      <a:pt x="3" y="135"/>
                      <a:pt x="0" y="139"/>
                    </a:cubicBezTo>
                    <a:cubicBezTo>
                      <a:pt x="8" y="138"/>
                      <a:pt x="21" y="137"/>
                      <a:pt x="27" y="130"/>
                    </a:cubicBezTo>
                    <a:cubicBezTo>
                      <a:pt x="36" y="120"/>
                      <a:pt x="70" y="42"/>
                      <a:pt x="64" y="20"/>
                    </a:cubicBezTo>
                    <a:cubicBezTo>
                      <a:pt x="60" y="7"/>
                      <a:pt x="52" y="2"/>
                      <a:pt x="47" y="0"/>
                    </a:cubicBezTo>
                    <a:cubicBezTo>
                      <a:pt x="47" y="56"/>
                      <a:pt x="22" y="104"/>
                      <a:pt x="8" y="12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2" name="iṥḻïḓê">
                <a:extLst>
                  <a:ext uri="{FF2B5EF4-FFF2-40B4-BE49-F238E27FC236}">
                    <a16:creationId xmlns:a16="http://schemas.microsoft.com/office/drawing/2014/main" id="{45C9E6C4-5A09-4FF8-90E7-412D524CA090}"/>
                  </a:ext>
                </a:extLst>
              </p:cNvPr>
              <p:cNvSpPr/>
              <p:nvPr/>
            </p:nvSpPr>
            <p:spPr bwMode="auto">
              <a:xfrm>
                <a:off x="7259734" y="2598285"/>
                <a:ext cx="505205" cy="761333"/>
              </a:xfrm>
              <a:custGeom>
                <a:avLst/>
                <a:gdLst>
                  <a:gd name="T0" fmla="*/ 215 w 258"/>
                  <a:gd name="T1" fmla="*/ 312 h 389"/>
                  <a:gd name="T2" fmla="*/ 209 w 258"/>
                  <a:gd name="T3" fmla="*/ 309 h 389"/>
                  <a:gd name="T4" fmla="*/ 212 w 258"/>
                  <a:gd name="T5" fmla="*/ 304 h 389"/>
                  <a:gd name="T6" fmla="*/ 237 w 258"/>
                  <a:gd name="T7" fmla="*/ 300 h 389"/>
                  <a:gd name="T8" fmla="*/ 243 w 258"/>
                  <a:gd name="T9" fmla="*/ 180 h 389"/>
                  <a:gd name="T10" fmla="*/ 221 w 258"/>
                  <a:gd name="T11" fmla="*/ 30 h 389"/>
                  <a:gd name="T12" fmla="*/ 191 w 258"/>
                  <a:gd name="T13" fmla="*/ 2 h 389"/>
                  <a:gd name="T14" fmla="*/ 188 w 258"/>
                  <a:gd name="T15" fmla="*/ 2 h 389"/>
                  <a:gd name="T16" fmla="*/ 169 w 258"/>
                  <a:gd name="T17" fmla="*/ 4 h 389"/>
                  <a:gd name="T18" fmla="*/ 163 w 258"/>
                  <a:gd name="T19" fmla="*/ 11 h 389"/>
                  <a:gd name="T20" fmla="*/ 161 w 258"/>
                  <a:gd name="T21" fmla="*/ 14 h 389"/>
                  <a:gd name="T22" fmla="*/ 158 w 258"/>
                  <a:gd name="T23" fmla="*/ 14 h 389"/>
                  <a:gd name="T24" fmla="*/ 127 w 258"/>
                  <a:gd name="T25" fmla="*/ 12 h 389"/>
                  <a:gd name="T26" fmla="*/ 113 w 258"/>
                  <a:gd name="T27" fmla="*/ 29 h 389"/>
                  <a:gd name="T28" fmla="*/ 111 w 258"/>
                  <a:gd name="T29" fmla="*/ 32 h 389"/>
                  <a:gd name="T30" fmla="*/ 108 w 258"/>
                  <a:gd name="T31" fmla="*/ 32 h 389"/>
                  <a:gd name="T32" fmla="*/ 74 w 258"/>
                  <a:gd name="T33" fmla="*/ 30 h 389"/>
                  <a:gd name="T34" fmla="*/ 51 w 258"/>
                  <a:gd name="T35" fmla="*/ 60 h 389"/>
                  <a:gd name="T36" fmla="*/ 46 w 258"/>
                  <a:gd name="T37" fmla="*/ 62 h 389"/>
                  <a:gd name="T38" fmla="*/ 13 w 258"/>
                  <a:gd name="T39" fmla="*/ 63 h 389"/>
                  <a:gd name="T40" fmla="*/ 3 w 258"/>
                  <a:gd name="T41" fmla="*/ 76 h 389"/>
                  <a:gd name="T42" fmla="*/ 21 w 258"/>
                  <a:gd name="T43" fmla="*/ 215 h 389"/>
                  <a:gd name="T44" fmla="*/ 76 w 258"/>
                  <a:gd name="T45" fmla="*/ 331 h 389"/>
                  <a:gd name="T46" fmla="*/ 98 w 258"/>
                  <a:gd name="T47" fmla="*/ 323 h 389"/>
                  <a:gd name="T48" fmla="*/ 104 w 258"/>
                  <a:gd name="T49" fmla="*/ 326 h 389"/>
                  <a:gd name="T50" fmla="*/ 101 w 258"/>
                  <a:gd name="T51" fmla="*/ 331 h 389"/>
                  <a:gd name="T52" fmla="*/ 65 w 258"/>
                  <a:gd name="T53" fmla="*/ 355 h 389"/>
                  <a:gd name="T54" fmla="*/ 73 w 258"/>
                  <a:gd name="T55" fmla="*/ 389 h 389"/>
                  <a:gd name="T56" fmla="*/ 170 w 258"/>
                  <a:gd name="T57" fmla="*/ 359 h 389"/>
                  <a:gd name="T58" fmla="*/ 182 w 258"/>
                  <a:gd name="T59" fmla="*/ 356 h 389"/>
                  <a:gd name="T60" fmla="*/ 258 w 258"/>
                  <a:gd name="T61" fmla="*/ 344 h 389"/>
                  <a:gd name="T62" fmla="*/ 247 w 258"/>
                  <a:gd name="T63" fmla="*/ 309 h 389"/>
                  <a:gd name="T64" fmla="*/ 215 w 258"/>
                  <a:gd name="T65" fmla="*/ 312 h 389"/>
                  <a:gd name="T66" fmla="*/ 116 w 258"/>
                  <a:gd name="T67" fmla="*/ 286 h 389"/>
                  <a:gd name="T68" fmla="*/ 99 w 258"/>
                  <a:gd name="T69" fmla="*/ 285 h 389"/>
                  <a:gd name="T70" fmla="*/ 72 w 258"/>
                  <a:gd name="T71" fmla="*/ 216 h 389"/>
                  <a:gd name="T72" fmla="*/ 74 w 258"/>
                  <a:gd name="T73" fmla="*/ 213 h 389"/>
                  <a:gd name="T74" fmla="*/ 75 w 258"/>
                  <a:gd name="T75" fmla="*/ 210 h 389"/>
                  <a:gd name="T76" fmla="*/ 200 w 258"/>
                  <a:gd name="T77" fmla="*/ 190 h 389"/>
                  <a:gd name="T78" fmla="*/ 212 w 258"/>
                  <a:gd name="T79" fmla="*/ 217 h 389"/>
                  <a:gd name="T80" fmla="*/ 205 w 258"/>
                  <a:gd name="T81" fmla="*/ 267 h 389"/>
                  <a:gd name="T82" fmla="*/ 116 w 258"/>
                  <a:gd name="T83" fmla="*/ 286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8" h="389">
                    <a:moveTo>
                      <a:pt x="215" y="312"/>
                    </a:moveTo>
                    <a:cubicBezTo>
                      <a:pt x="212" y="313"/>
                      <a:pt x="210" y="312"/>
                      <a:pt x="209" y="309"/>
                    </a:cubicBezTo>
                    <a:cubicBezTo>
                      <a:pt x="208" y="307"/>
                      <a:pt x="210" y="304"/>
                      <a:pt x="212" y="304"/>
                    </a:cubicBezTo>
                    <a:cubicBezTo>
                      <a:pt x="214" y="303"/>
                      <a:pt x="226" y="300"/>
                      <a:pt x="237" y="300"/>
                    </a:cubicBezTo>
                    <a:cubicBezTo>
                      <a:pt x="236" y="258"/>
                      <a:pt x="238" y="201"/>
                      <a:pt x="243" y="180"/>
                    </a:cubicBezTo>
                    <a:cubicBezTo>
                      <a:pt x="248" y="157"/>
                      <a:pt x="232" y="59"/>
                      <a:pt x="221" y="30"/>
                    </a:cubicBezTo>
                    <a:cubicBezTo>
                      <a:pt x="211" y="8"/>
                      <a:pt x="200" y="5"/>
                      <a:pt x="191" y="2"/>
                    </a:cubicBezTo>
                    <a:cubicBezTo>
                      <a:pt x="190" y="2"/>
                      <a:pt x="189" y="2"/>
                      <a:pt x="188" y="2"/>
                    </a:cubicBezTo>
                    <a:cubicBezTo>
                      <a:pt x="182" y="0"/>
                      <a:pt x="174" y="1"/>
                      <a:pt x="169" y="4"/>
                    </a:cubicBezTo>
                    <a:cubicBezTo>
                      <a:pt x="166" y="6"/>
                      <a:pt x="164" y="8"/>
                      <a:pt x="163" y="11"/>
                    </a:cubicBezTo>
                    <a:cubicBezTo>
                      <a:pt x="163" y="12"/>
                      <a:pt x="162" y="13"/>
                      <a:pt x="161" y="14"/>
                    </a:cubicBezTo>
                    <a:cubicBezTo>
                      <a:pt x="160" y="15"/>
                      <a:pt x="159" y="15"/>
                      <a:pt x="158" y="14"/>
                    </a:cubicBezTo>
                    <a:cubicBezTo>
                      <a:pt x="152" y="12"/>
                      <a:pt x="136" y="8"/>
                      <a:pt x="127" y="12"/>
                    </a:cubicBezTo>
                    <a:cubicBezTo>
                      <a:pt x="117" y="16"/>
                      <a:pt x="114" y="29"/>
                      <a:pt x="113" y="29"/>
                    </a:cubicBezTo>
                    <a:cubicBezTo>
                      <a:pt x="113" y="30"/>
                      <a:pt x="112" y="31"/>
                      <a:pt x="111" y="32"/>
                    </a:cubicBezTo>
                    <a:cubicBezTo>
                      <a:pt x="110" y="32"/>
                      <a:pt x="109" y="32"/>
                      <a:pt x="108" y="32"/>
                    </a:cubicBezTo>
                    <a:cubicBezTo>
                      <a:pt x="101" y="30"/>
                      <a:pt x="82" y="25"/>
                      <a:pt x="74" y="30"/>
                    </a:cubicBezTo>
                    <a:cubicBezTo>
                      <a:pt x="63" y="38"/>
                      <a:pt x="51" y="59"/>
                      <a:pt x="51" y="60"/>
                    </a:cubicBezTo>
                    <a:cubicBezTo>
                      <a:pt x="50" y="62"/>
                      <a:pt x="48" y="62"/>
                      <a:pt x="46" y="62"/>
                    </a:cubicBezTo>
                    <a:cubicBezTo>
                      <a:pt x="46" y="62"/>
                      <a:pt x="25" y="55"/>
                      <a:pt x="13" y="63"/>
                    </a:cubicBezTo>
                    <a:cubicBezTo>
                      <a:pt x="8" y="66"/>
                      <a:pt x="5" y="70"/>
                      <a:pt x="3" y="76"/>
                    </a:cubicBezTo>
                    <a:cubicBezTo>
                      <a:pt x="0" y="90"/>
                      <a:pt x="11" y="187"/>
                      <a:pt x="21" y="215"/>
                    </a:cubicBezTo>
                    <a:cubicBezTo>
                      <a:pt x="31" y="242"/>
                      <a:pt x="55" y="293"/>
                      <a:pt x="76" y="331"/>
                    </a:cubicBezTo>
                    <a:cubicBezTo>
                      <a:pt x="86" y="326"/>
                      <a:pt x="96" y="323"/>
                      <a:pt x="98" y="323"/>
                    </a:cubicBezTo>
                    <a:cubicBezTo>
                      <a:pt x="101" y="322"/>
                      <a:pt x="103" y="324"/>
                      <a:pt x="104" y="326"/>
                    </a:cubicBezTo>
                    <a:cubicBezTo>
                      <a:pt x="104" y="328"/>
                      <a:pt x="103" y="331"/>
                      <a:pt x="101" y="331"/>
                    </a:cubicBezTo>
                    <a:cubicBezTo>
                      <a:pt x="91" y="334"/>
                      <a:pt x="64" y="344"/>
                      <a:pt x="65" y="355"/>
                    </a:cubicBezTo>
                    <a:cubicBezTo>
                      <a:pt x="65" y="367"/>
                      <a:pt x="70" y="381"/>
                      <a:pt x="73" y="389"/>
                    </a:cubicBezTo>
                    <a:cubicBezTo>
                      <a:pt x="85" y="382"/>
                      <a:pt x="114" y="374"/>
                      <a:pt x="170" y="359"/>
                    </a:cubicBezTo>
                    <a:cubicBezTo>
                      <a:pt x="182" y="356"/>
                      <a:pt x="182" y="356"/>
                      <a:pt x="182" y="356"/>
                    </a:cubicBezTo>
                    <a:cubicBezTo>
                      <a:pt x="226" y="344"/>
                      <a:pt x="247" y="342"/>
                      <a:pt x="258" y="344"/>
                    </a:cubicBezTo>
                    <a:cubicBezTo>
                      <a:pt x="256" y="328"/>
                      <a:pt x="252" y="311"/>
                      <a:pt x="247" y="309"/>
                    </a:cubicBezTo>
                    <a:cubicBezTo>
                      <a:pt x="239" y="306"/>
                      <a:pt x="221" y="310"/>
                      <a:pt x="215" y="312"/>
                    </a:cubicBezTo>
                    <a:close/>
                    <a:moveTo>
                      <a:pt x="116" y="286"/>
                    </a:moveTo>
                    <a:cubicBezTo>
                      <a:pt x="108" y="286"/>
                      <a:pt x="102" y="286"/>
                      <a:pt x="99" y="285"/>
                    </a:cubicBezTo>
                    <a:cubicBezTo>
                      <a:pt x="79" y="279"/>
                      <a:pt x="72" y="222"/>
                      <a:pt x="72" y="216"/>
                    </a:cubicBezTo>
                    <a:cubicBezTo>
                      <a:pt x="72" y="215"/>
                      <a:pt x="73" y="214"/>
                      <a:pt x="74" y="213"/>
                    </a:cubicBezTo>
                    <a:cubicBezTo>
                      <a:pt x="74" y="212"/>
                      <a:pt x="74" y="211"/>
                      <a:pt x="75" y="210"/>
                    </a:cubicBezTo>
                    <a:cubicBezTo>
                      <a:pt x="90" y="200"/>
                      <a:pt x="186" y="180"/>
                      <a:pt x="200" y="190"/>
                    </a:cubicBezTo>
                    <a:cubicBezTo>
                      <a:pt x="208" y="195"/>
                      <a:pt x="211" y="209"/>
                      <a:pt x="212" y="217"/>
                    </a:cubicBezTo>
                    <a:cubicBezTo>
                      <a:pt x="214" y="234"/>
                      <a:pt x="213" y="257"/>
                      <a:pt x="205" y="267"/>
                    </a:cubicBezTo>
                    <a:cubicBezTo>
                      <a:pt x="195" y="280"/>
                      <a:pt x="145" y="286"/>
                      <a:pt x="116" y="28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3" name="îşľíďê">
                <a:extLst>
                  <a:ext uri="{FF2B5EF4-FFF2-40B4-BE49-F238E27FC236}">
                    <a16:creationId xmlns:a16="http://schemas.microsoft.com/office/drawing/2014/main" id="{69625D4F-3963-4887-BE0C-AF9181434127}"/>
                  </a:ext>
                </a:extLst>
              </p:cNvPr>
              <p:cNvSpPr/>
              <p:nvPr/>
            </p:nvSpPr>
            <p:spPr bwMode="auto">
              <a:xfrm>
                <a:off x="7455942" y="3291474"/>
                <a:ext cx="526353" cy="1237165"/>
              </a:xfrm>
              <a:custGeom>
                <a:avLst/>
                <a:gdLst>
                  <a:gd name="T0" fmla="*/ 84 w 269"/>
                  <a:gd name="T1" fmla="*/ 10 h 633"/>
                  <a:gd name="T2" fmla="*/ 72 w 269"/>
                  <a:gd name="T3" fmla="*/ 14 h 633"/>
                  <a:gd name="T4" fmla="*/ 0 w 269"/>
                  <a:gd name="T5" fmla="*/ 34 h 633"/>
                  <a:gd name="T6" fmla="*/ 24 w 269"/>
                  <a:gd name="T7" fmla="*/ 386 h 633"/>
                  <a:gd name="T8" fmla="*/ 25 w 269"/>
                  <a:gd name="T9" fmla="*/ 412 h 633"/>
                  <a:gd name="T10" fmla="*/ 42 w 269"/>
                  <a:gd name="T11" fmla="*/ 509 h 633"/>
                  <a:gd name="T12" fmla="*/ 167 w 269"/>
                  <a:gd name="T13" fmla="*/ 628 h 633"/>
                  <a:gd name="T14" fmla="*/ 218 w 269"/>
                  <a:gd name="T15" fmla="*/ 583 h 633"/>
                  <a:gd name="T16" fmla="*/ 256 w 269"/>
                  <a:gd name="T17" fmla="*/ 425 h 633"/>
                  <a:gd name="T18" fmla="*/ 130 w 269"/>
                  <a:gd name="T19" fmla="*/ 0 h 633"/>
                  <a:gd name="T20" fmla="*/ 84 w 269"/>
                  <a:gd name="T21" fmla="*/ 1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9" h="633">
                    <a:moveTo>
                      <a:pt x="84" y="10"/>
                    </a:moveTo>
                    <a:cubicBezTo>
                      <a:pt x="72" y="14"/>
                      <a:pt x="72" y="14"/>
                      <a:pt x="72" y="14"/>
                    </a:cubicBezTo>
                    <a:cubicBezTo>
                      <a:pt x="49" y="20"/>
                      <a:pt x="20" y="27"/>
                      <a:pt x="0" y="34"/>
                    </a:cubicBezTo>
                    <a:cubicBezTo>
                      <a:pt x="14" y="126"/>
                      <a:pt x="22" y="315"/>
                      <a:pt x="24" y="386"/>
                    </a:cubicBezTo>
                    <a:cubicBezTo>
                      <a:pt x="25" y="398"/>
                      <a:pt x="25" y="407"/>
                      <a:pt x="25" y="412"/>
                    </a:cubicBezTo>
                    <a:cubicBezTo>
                      <a:pt x="28" y="463"/>
                      <a:pt x="31" y="482"/>
                      <a:pt x="42" y="509"/>
                    </a:cubicBezTo>
                    <a:cubicBezTo>
                      <a:pt x="55" y="539"/>
                      <a:pt x="130" y="633"/>
                      <a:pt x="167" y="628"/>
                    </a:cubicBezTo>
                    <a:cubicBezTo>
                      <a:pt x="181" y="626"/>
                      <a:pt x="201" y="609"/>
                      <a:pt x="218" y="583"/>
                    </a:cubicBezTo>
                    <a:cubicBezTo>
                      <a:pt x="244" y="545"/>
                      <a:pt x="269" y="481"/>
                      <a:pt x="256" y="425"/>
                    </a:cubicBezTo>
                    <a:cubicBezTo>
                      <a:pt x="238" y="344"/>
                      <a:pt x="156" y="76"/>
                      <a:pt x="130" y="0"/>
                    </a:cubicBezTo>
                    <a:cubicBezTo>
                      <a:pt x="119" y="2"/>
                      <a:pt x="104" y="5"/>
                      <a:pt x="84" y="1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5" name="îš1ïḋè">
                <a:extLst>
                  <a:ext uri="{FF2B5EF4-FFF2-40B4-BE49-F238E27FC236}">
                    <a16:creationId xmlns:a16="http://schemas.microsoft.com/office/drawing/2014/main" id="{32327916-E703-4DC6-AA40-332B9DCF7FA4}"/>
                  </a:ext>
                </a:extLst>
              </p:cNvPr>
              <p:cNvSpPr/>
              <p:nvPr/>
            </p:nvSpPr>
            <p:spPr bwMode="auto">
              <a:xfrm>
                <a:off x="8033991" y="2416177"/>
                <a:ext cx="138638" cy="273751"/>
              </a:xfrm>
              <a:custGeom>
                <a:avLst/>
                <a:gdLst>
                  <a:gd name="T0" fmla="*/ 27 w 71"/>
                  <a:gd name="T1" fmla="*/ 8 h 140"/>
                  <a:gd name="T2" fmla="*/ 0 w 71"/>
                  <a:gd name="T3" fmla="*/ 4 h 140"/>
                  <a:gd name="T4" fmla="*/ 54 w 71"/>
                  <a:gd name="T5" fmla="*/ 125 h 140"/>
                  <a:gd name="T6" fmla="*/ 56 w 71"/>
                  <a:gd name="T7" fmla="*/ 140 h 140"/>
                  <a:gd name="T8" fmla="*/ 70 w 71"/>
                  <a:gd name="T9" fmla="*/ 116 h 140"/>
                  <a:gd name="T10" fmla="*/ 27 w 71"/>
                  <a:gd name="T11" fmla="*/ 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140">
                    <a:moveTo>
                      <a:pt x="27" y="8"/>
                    </a:moveTo>
                    <a:cubicBezTo>
                      <a:pt x="15" y="0"/>
                      <a:pt x="5" y="2"/>
                      <a:pt x="0" y="4"/>
                    </a:cubicBezTo>
                    <a:cubicBezTo>
                      <a:pt x="37" y="46"/>
                      <a:pt x="49" y="99"/>
                      <a:pt x="54" y="125"/>
                    </a:cubicBezTo>
                    <a:cubicBezTo>
                      <a:pt x="55" y="130"/>
                      <a:pt x="55" y="135"/>
                      <a:pt x="56" y="140"/>
                    </a:cubicBezTo>
                    <a:cubicBezTo>
                      <a:pt x="62" y="134"/>
                      <a:pt x="70" y="124"/>
                      <a:pt x="70" y="116"/>
                    </a:cubicBezTo>
                    <a:cubicBezTo>
                      <a:pt x="71" y="102"/>
                      <a:pt x="45" y="21"/>
                      <a:pt x="27" y="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6" name="íSľíďè">
                <a:extLst>
                  <a:ext uri="{FF2B5EF4-FFF2-40B4-BE49-F238E27FC236}">
                    <a16:creationId xmlns:a16="http://schemas.microsoft.com/office/drawing/2014/main" id="{D853E6B9-8F60-4B83-9070-CAAA9176A3F7}"/>
                  </a:ext>
                </a:extLst>
              </p:cNvPr>
              <p:cNvSpPr/>
              <p:nvPr/>
            </p:nvSpPr>
            <p:spPr bwMode="auto">
              <a:xfrm>
                <a:off x="7702670" y="2624133"/>
                <a:ext cx="115140" cy="234979"/>
              </a:xfrm>
              <a:custGeom>
                <a:avLst/>
                <a:gdLst>
                  <a:gd name="T0" fmla="*/ 0 w 59"/>
                  <a:gd name="T1" fmla="*/ 7 h 120"/>
                  <a:gd name="T2" fmla="*/ 3 w 59"/>
                  <a:gd name="T3" fmla="*/ 14 h 120"/>
                  <a:gd name="T4" fmla="*/ 24 w 59"/>
                  <a:gd name="T5" fmla="*/ 120 h 120"/>
                  <a:gd name="T6" fmla="*/ 59 w 59"/>
                  <a:gd name="T7" fmla="*/ 106 h 120"/>
                  <a:gd name="T8" fmla="*/ 22 w 59"/>
                  <a:gd name="T9" fmla="*/ 0 h 120"/>
                  <a:gd name="T10" fmla="*/ 0 w 59"/>
                  <a:gd name="T11" fmla="*/ 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20">
                    <a:moveTo>
                      <a:pt x="0" y="7"/>
                    </a:moveTo>
                    <a:cubicBezTo>
                      <a:pt x="1" y="9"/>
                      <a:pt x="2" y="11"/>
                      <a:pt x="3" y="14"/>
                    </a:cubicBezTo>
                    <a:cubicBezTo>
                      <a:pt x="10" y="32"/>
                      <a:pt x="20" y="81"/>
                      <a:pt x="24" y="120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46" y="75"/>
                      <a:pt x="32" y="36"/>
                      <a:pt x="22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7" name="íṡḷïḋé">
                <a:extLst>
                  <a:ext uri="{FF2B5EF4-FFF2-40B4-BE49-F238E27FC236}">
                    <a16:creationId xmlns:a16="http://schemas.microsoft.com/office/drawing/2014/main" id="{6EA41923-0FFA-4768-99F1-5DD04ADF8AB0}"/>
                  </a:ext>
                </a:extLst>
              </p:cNvPr>
              <p:cNvSpPr/>
              <p:nvPr/>
            </p:nvSpPr>
            <p:spPr bwMode="auto">
              <a:xfrm>
                <a:off x="7717944" y="2353907"/>
                <a:ext cx="421788" cy="590973"/>
              </a:xfrm>
              <a:custGeom>
                <a:avLst/>
                <a:gdLst>
                  <a:gd name="T0" fmla="*/ 104 w 215"/>
                  <a:gd name="T1" fmla="*/ 2 h 302"/>
                  <a:gd name="T2" fmla="*/ 89 w 215"/>
                  <a:gd name="T3" fmla="*/ 0 h 302"/>
                  <a:gd name="T4" fmla="*/ 4 w 215"/>
                  <a:gd name="T5" fmla="*/ 43 h 302"/>
                  <a:gd name="T6" fmla="*/ 34 w 215"/>
                  <a:gd name="T7" fmla="*/ 174 h 302"/>
                  <a:gd name="T8" fmla="*/ 88 w 215"/>
                  <a:gd name="T9" fmla="*/ 299 h 302"/>
                  <a:gd name="T10" fmla="*/ 98 w 215"/>
                  <a:gd name="T11" fmla="*/ 302 h 302"/>
                  <a:gd name="T12" fmla="*/ 98 w 215"/>
                  <a:gd name="T13" fmla="*/ 302 h 302"/>
                  <a:gd name="T14" fmla="*/ 196 w 215"/>
                  <a:gd name="T15" fmla="*/ 258 h 302"/>
                  <a:gd name="T16" fmla="*/ 206 w 215"/>
                  <a:gd name="T17" fmla="*/ 158 h 302"/>
                  <a:gd name="T18" fmla="*/ 104 w 215"/>
                  <a:gd name="T19" fmla="*/ 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302">
                    <a:moveTo>
                      <a:pt x="104" y="2"/>
                    </a:moveTo>
                    <a:cubicBezTo>
                      <a:pt x="100" y="1"/>
                      <a:pt x="95" y="0"/>
                      <a:pt x="89" y="0"/>
                    </a:cubicBezTo>
                    <a:cubicBezTo>
                      <a:pt x="58" y="0"/>
                      <a:pt x="13" y="25"/>
                      <a:pt x="4" y="43"/>
                    </a:cubicBezTo>
                    <a:cubicBezTo>
                      <a:pt x="0" y="51"/>
                      <a:pt x="8" y="95"/>
                      <a:pt x="34" y="174"/>
                    </a:cubicBezTo>
                    <a:cubicBezTo>
                      <a:pt x="58" y="245"/>
                      <a:pt x="80" y="294"/>
                      <a:pt x="88" y="299"/>
                    </a:cubicBezTo>
                    <a:cubicBezTo>
                      <a:pt x="90" y="301"/>
                      <a:pt x="93" y="302"/>
                      <a:pt x="98" y="302"/>
                    </a:cubicBezTo>
                    <a:cubicBezTo>
                      <a:pt x="98" y="302"/>
                      <a:pt x="98" y="302"/>
                      <a:pt x="98" y="302"/>
                    </a:cubicBezTo>
                    <a:cubicBezTo>
                      <a:pt x="125" y="302"/>
                      <a:pt x="178" y="276"/>
                      <a:pt x="196" y="258"/>
                    </a:cubicBezTo>
                    <a:cubicBezTo>
                      <a:pt x="207" y="246"/>
                      <a:pt x="215" y="208"/>
                      <a:pt x="206" y="158"/>
                    </a:cubicBezTo>
                    <a:cubicBezTo>
                      <a:pt x="200" y="124"/>
                      <a:pt x="179" y="39"/>
                      <a:pt x="104" y="2"/>
                    </a:cubicBezTo>
                    <a:close/>
                  </a:path>
                </a:pathLst>
              </a:custGeom>
              <a:solidFill>
                <a:srgbClr val="D24C4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8" name="iṡḻiḋe">
                <a:extLst>
                  <a:ext uri="{FF2B5EF4-FFF2-40B4-BE49-F238E27FC236}">
                    <a16:creationId xmlns:a16="http://schemas.microsoft.com/office/drawing/2014/main" id="{163E712D-558A-420A-8D96-5194AE9B7255}"/>
                  </a:ext>
                </a:extLst>
              </p:cNvPr>
              <p:cNvSpPr/>
              <p:nvPr/>
            </p:nvSpPr>
            <p:spPr bwMode="auto">
              <a:xfrm>
                <a:off x="7728518" y="3286775"/>
                <a:ext cx="38772" cy="28198"/>
              </a:xfrm>
              <a:custGeom>
                <a:avLst/>
                <a:gdLst>
                  <a:gd name="T0" fmla="*/ 0 w 20"/>
                  <a:gd name="T1" fmla="*/ 1 h 14"/>
                  <a:gd name="T2" fmla="*/ 4 w 20"/>
                  <a:gd name="T3" fmla="*/ 14 h 14"/>
                  <a:gd name="T4" fmla="*/ 20 w 20"/>
                  <a:gd name="T5" fmla="*/ 2 h 14"/>
                  <a:gd name="T6" fmla="*/ 0 w 20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4">
                    <a:moveTo>
                      <a:pt x="0" y="1"/>
                    </a:moveTo>
                    <a:cubicBezTo>
                      <a:pt x="1" y="5"/>
                      <a:pt x="2" y="10"/>
                      <a:pt x="4" y="14"/>
                    </a:cubicBezTo>
                    <a:cubicBezTo>
                      <a:pt x="12" y="12"/>
                      <a:pt x="20" y="5"/>
                      <a:pt x="20" y="2"/>
                    </a:cubicBezTo>
                    <a:cubicBezTo>
                      <a:pt x="18" y="1"/>
                      <a:pt x="12" y="0"/>
                      <a:pt x="0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9" name="išļîḓé">
                <a:extLst>
                  <a:ext uri="{FF2B5EF4-FFF2-40B4-BE49-F238E27FC236}">
                    <a16:creationId xmlns:a16="http://schemas.microsoft.com/office/drawing/2014/main" id="{C171CCA7-089C-4DA0-A6EB-E4CB3A6ED75B}"/>
                  </a:ext>
                </a:extLst>
              </p:cNvPr>
              <p:cNvSpPr/>
              <p:nvPr/>
            </p:nvSpPr>
            <p:spPr bwMode="auto">
              <a:xfrm>
                <a:off x="4640891" y="5569597"/>
                <a:ext cx="387716" cy="373617"/>
              </a:xfrm>
              <a:custGeom>
                <a:avLst/>
                <a:gdLst>
                  <a:gd name="T0" fmla="*/ 0 w 198"/>
                  <a:gd name="T1" fmla="*/ 11 h 191"/>
                  <a:gd name="T2" fmla="*/ 20 w 198"/>
                  <a:gd name="T3" fmla="*/ 18 h 191"/>
                  <a:gd name="T4" fmla="*/ 26 w 198"/>
                  <a:gd name="T5" fmla="*/ 36 h 191"/>
                  <a:gd name="T6" fmla="*/ 66 w 198"/>
                  <a:gd name="T7" fmla="*/ 41 h 191"/>
                  <a:gd name="T8" fmla="*/ 71 w 198"/>
                  <a:gd name="T9" fmla="*/ 54 h 191"/>
                  <a:gd name="T10" fmla="*/ 70 w 198"/>
                  <a:gd name="T11" fmla="*/ 64 h 191"/>
                  <a:gd name="T12" fmla="*/ 97 w 198"/>
                  <a:gd name="T13" fmla="*/ 72 h 191"/>
                  <a:gd name="T14" fmla="*/ 102 w 198"/>
                  <a:gd name="T15" fmla="*/ 93 h 191"/>
                  <a:gd name="T16" fmla="*/ 117 w 198"/>
                  <a:gd name="T17" fmla="*/ 97 h 191"/>
                  <a:gd name="T18" fmla="*/ 134 w 198"/>
                  <a:gd name="T19" fmla="*/ 126 h 191"/>
                  <a:gd name="T20" fmla="*/ 113 w 198"/>
                  <a:gd name="T21" fmla="*/ 176 h 191"/>
                  <a:gd name="T22" fmla="*/ 153 w 198"/>
                  <a:gd name="T23" fmla="*/ 190 h 191"/>
                  <a:gd name="T24" fmla="*/ 154 w 198"/>
                  <a:gd name="T25" fmla="*/ 191 h 191"/>
                  <a:gd name="T26" fmla="*/ 198 w 198"/>
                  <a:gd name="T27" fmla="*/ 80 h 191"/>
                  <a:gd name="T28" fmla="*/ 3 w 198"/>
                  <a:gd name="T29" fmla="*/ 0 h 191"/>
                  <a:gd name="T30" fmla="*/ 0 w 198"/>
                  <a:gd name="T31" fmla="*/ 1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191">
                    <a:moveTo>
                      <a:pt x="0" y="11"/>
                    </a:moveTo>
                    <a:cubicBezTo>
                      <a:pt x="8" y="9"/>
                      <a:pt x="16" y="12"/>
                      <a:pt x="20" y="18"/>
                    </a:cubicBezTo>
                    <a:cubicBezTo>
                      <a:pt x="24" y="23"/>
                      <a:pt x="26" y="29"/>
                      <a:pt x="26" y="36"/>
                    </a:cubicBezTo>
                    <a:cubicBezTo>
                      <a:pt x="34" y="33"/>
                      <a:pt x="53" y="28"/>
                      <a:pt x="66" y="41"/>
                    </a:cubicBezTo>
                    <a:cubicBezTo>
                      <a:pt x="69" y="44"/>
                      <a:pt x="71" y="48"/>
                      <a:pt x="71" y="54"/>
                    </a:cubicBezTo>
                    <a:cubicBezTo>
                      <a:pt x="71" y="57"/>
                      <a:pt x="70" y="60"/>
                      <a:pt x="70" y="64"/>
                    </a:cubicBezTo>
                    <a:cubicBezTo>
                      <a:pt x="76" y="64"/>
                      <a:pt x="89" y="64"/>
                      <a:pt x="97" y="72"/>
                    </a:cubicBezTo>
                    <a:cubicBezTo>
                      <a:pt x="102" y="77"/>
                      <a:pt x="104" y="84"/>
                      <a:pt x="102" y="93"/>
                    </a:cubicBezTo>
                    <a:cubicBezTo>
                      <a:pt x="107" y="92"/>
                      <a:pt x="112" y="94"/>
                      <a:pt x="117" y="97"/>
                    </a:cubicBezTo>
                    <a:cubicBezTo>
                      <a:pt x="127" y="103"/>
                      <a:pt x="136" y="114"/>
                      <a:pt x="134" y="126"/>
                    </a:cubicBezTo>
                    <a:cubicBezTo>
                      <a:pt x="132" y="134"/>
                      <a:pt x="126" y="158"/>
                      <a:pt x="113" y="176"/>
                    </a:cubicBezTo>
                    <a:cubicBezTo>
                      <a:pt x="153" y="190"/>
                      <a:pt x="153" y="190"/>
                      <a:pt x="153" y="190"/>
                    </a:cubicBezTo>
                    <a:cubicBezTo>
                      <a:pt x="154" y="190"/>
                      <a:pt x="154" y="190"/>
                      <a:pt x="154" y="191"/>
                    </a:cubicBezTo>
                    <a:cubicBezTo>
                      <a:pt x="165" y="157"/>
                      <a:pt x="182" y="116"/>
                      <a:pt x="198" y="8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6"/>
                      <a:pt x="0" y="1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0" name="íṩ1îḑè">
                <a:extLst>
                  <a:ext uri="{FF2B5EF4-FFF2-40B4-BE49-F238E27FC236}">
                    <a16:creationId xmlns:a16="http://schemas.microsoft.com/office/drawing/2014/main" id="{E72C96C9-D515-4FE2-8E83-C65474E288B1}"/>
                  </a:ext>
                </a:extLst>
              </p:cNvPr>
              <p:cNvSpPr/>
              <p:nvPr/>
            </p:nvSpPr>
            <p:spPr bwMode="auto">
              <a:xfrm>
                <a:off x="4640891" y="5286447"/>
                <a:ext cx="501681" cy="406514"/>
              </a:xfrm>
              <a:custGeom>
                <a:avLst/>
                <a:gdLst>
                  <a:gd name="T0" fmla="*/ 252 w 256"/>
                  <a:gd name="T1" fmla="*/ 76 h 208"/>
                  <a:gd name="T2" fmla="*/ 251 w 256"/>
                  <a:gd name="T3" fmla="*/ 76 h 208"/>
                  <a:gd name="T4" fmla="*/ 250 w 256"/>
                  <a:gd name="T5" fmla="*/ 73 h 208"/>
                  <a:gd name="T6" fmla="*/ 223 w 256"/>
                  <a:gd name="T7" fmla="*/ 43 h 208"/>
                  <a:gd name="T8" fmla="*/ 136 w 256"/>
                  <a:gd name="T9" fmla="*/ 2 h 208"/>
                  <a:gd name="T10" fmla="*/ 113 w 256"/>
                  <a:gd name="T11" fmla="*/ 27 h 208"/>
                  <a:gd name="T12" fmla="*/ 133 w 256"/>
                  <a:gd name="T13" fmla="*/ 40 h 208"/>
                  <a:gd name="T14" fmla="*/ 136 w 256"/>
                  <a:gd name="T15" fmla="*/ 45 h 208"/>
                  <a:gd name="T16" fmla="*/ 130 w 256"/>
                  <a:gd name="T17" fmla="*/ 48 h 208"/>
                  <a:gd name="T18" fmla="*/ 112 w 256"/>
                  <a:gd name="T19" fmla="*/ 39 h 208"/>
                  <a:gd name="T20" fmla="*/ 111 w 256"/>
                  <a:gd name="T21" fmla="*/ 40 h 208"/>
                  <a:gd name="T22" fmla="*/ 45 w 256"/>
                  <a:gd name="T23" fmla="*/ 69 h 208"/>
                  <a:gd name="T24" fmla="*/ 10 w 256"/>
                  <a:gd name="T25" fmla="*/ 78 h 208"/>
                  <a:gd name="T26" fmla="*/ 0 w 256"/>
                  <a:gd name="T27" fmla="*/ 82 h 208"/>
                  <a:gd name="T28" fmla="*/ 46 w 256"/>
                  <a:gd name="T29" fmla="*/ 138 h 208"/>
                  <a:gd name="T30" fmla="*/ 84 w 256"/>
                  <a:gd name="T31" fmla="*/ 134 h 208"/>
                  <a:gd name="T32" fmla="*/ 90 w 256"/>
                  <a:gd name="T33" fmla="*/ 136 h 208"/>
                  <a:gd name="T34" fmla="*/ 88 w 256"/>
                  <a:gd name="T35" fmla="*/ 142 h 208"/>
                  <a:gd name="T36" fmla="*/ 31 w 256"/>
                  <a:gd name="T37" fmla="*/ 144 h 208"/>
                  <a:gd name="T38" fmla="*/ 22 w 256"/>
                  <a:gd name="T39" fmla="*/ 143 h 208"/>
                  <a:gd name="T40" fmla="*/ 180 w 256"/>
                  <a:gd name="T41" fmla="*/ 208 h 208"/>
                  <a:gd name="T42" fmla="*/ 181 w 256"/>
                  <a:gd name="T43" fmla="*/ 207 h 208"/>
                  <a:gd name="T44" fmla="*/ 197 w 256"/>
                  <a:gd name="T45" fmla="*/ 151 h 208"/>
                  <a:gd name="T46" fmla="*/ 222 w 256"/>
                  <a:gd name="T47" fmla="*/ 120 h 208"/>
                  <a:gd name="T48" fmla="*/ 225 w 256"/>
                  <a:gd name="T49" fmla="*/ 118 h 208"/>
                  <a:gd name="T50" fmla="*/ 208 w 256"/>
                  <a:gd name="T51" fmla="*/ 104 h 208"/>
                  <a:gd name="T52" fmla="*/ 205 w 256"/>
                  <a:gd name="T53" fmla="*/ 99 h 208"/>
                  <a:gd name="T54" fmla="*/ 211 w 256"/>
                  <a:gd name="T55" fmla="*/ 96 h 208"/>
                  <a:gd name="T56" fmla="*/ 237 w 256"/>
                  <a:gd name="T57" fmla="*/ 117 h 208"/>
                  <a:gd name="T58" fmla="*/ 256 w 256"/>
                  <a:gd name="T59" fmla="*/ 94 h 208"/>
                  <a:gd name="T60" fmla="*/ 256 w 256"/>
                  <a:gd name="T61" fmla="*/ 93 h 208"/>
                  <a:gd name="T62" fmla="*/ 252 w 256"/>
                  <a:gd name="T63" fmla="*/ 7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6" h="208">
                    <a:moveTo>
                      <a:pt x="252" y="76"/>
                    </a:moveTo>
                    <a:cubicBezTo>
                      <a:pt x="251" y="76"/>
                      <a:pt x="251" y="76"/>
                      <a:pt x="251" y="76"/>
                    </a:cubicBezTo>
                    <a:cubicBezTo>
                      <a:pt x="250" y="75"/>
                      <a:pt x="250" y="74"/>
                      <a:pt x="250" y="73"/>
                    </a:cubicBezTo>
                    <a:cubicBezTo>
                      <a:pt x="245" y="65"/>
                      <a:pt x="237" y="55"/>
                      <a:pt x="223" y="43"/>
                    </a:cubicBezTo>
                    <a:cubicBezTo>
                      <a:pt x="187" y="12"/>
                      <a:pt x="136" y="2"/>
                      <a:pt x="136" y="2"/>
                    </a:cubicBezTo>
                    <a:cubicBezTo>
                      <a:pt x="130" y="0"/>
                      <a:pt x="119" y="14"/>
                      <a:pt x="113" y="27"/>
                    </a:cubicBezTo>
                    <a:cubicBezTo>
                      <a:pt x="116" y="30"/>
                      <a:pt x="123" y="37"/>
                      <a:pt x="133" y="40"/>
                    </a:cubicBezTo>
                    <a:cubicBezTo>
                      <a:pt x="135" y="40"/>
                      <a:pt x="137" y="43"/>
                      <a:pt x="136" y="45"/>
                    </a:cubicBezTo>
                    <a:cubicBezTo>
                      <a:pt x="135" y="47"/>
                      <a:pt x="133" y="49"/>
                      <a:pt x="130" y="48"/>
                    </a:cubicBezTo>
                    <a:cubicBezTo>
                      <a:pt x="123" y="46"/>
                      <a:pt x="117" y="42"/>
                      <a:pt x="112" y="39"/>
                    </a:cubicBezTo>
                    <a:cubicBezTo>
                      <a:pt x="112" y="39"/>
                      <a:pt x="112" y="39"/>
                      <a:pt x="111" y="40"/>
                    </a:cubicBezTo>
                    <a:cubicBezTo>
                      <a:pt x="87" y="62"/>
                      <a:pt x="66" y="65"/>
                      <a:pt x="45" y="69"/>
                    </a:cubicBezTo>
                    <a:cubicBezTo>
                      <a:pt x="34" y="71"/>
                      <a:pt x="23" y="74"/>
                      <a:pt x="10" y="78"/>
                    </a:cubicBezTo>
                    <a:cubicBezTo>
                      <a:pt x="7" y="79"/>
                      <a:pt x="3" y="80"/>
                      <a:pt x="0" y="82"/>
                    </a:cubicBezTo>
                    <a:cubicBezTo>
                      <a:pt x="17" y="86"/>
                      <a:pt x="43" y="99"/>
                      <a:pt x="46" y="138"/>
                    </a:cubicBezTo>
                    <a:cubicBezTo>
                      <a:pt x="59" y="139"/>
                      <a:pt x="74" y="140"/>
                      <a:pt x="84" y="134"/>
                    </a:cubicBezTo>
                    <a:cubicBezTo>
                      <a:pt x="86" y="133"/>
                      <a:pt x="89" y="134"/>
                      <a:pt x="90" y="136"/>
                    </a:cubicBezTo>
                    <a:cubicBezTo>
                      <a:pt x="91" y="138"/>
                      <a:pt x="90" y="141"/>
                      <a:pt x="88" y="142"/>
                    </a:cubicBezTo>
                    <a:cubicBezTo>
                      <a:pt x="72" y="151"/>
                      <a:pt x="49" y="147"/>
                      <a:pt x="31" y="144"/>
                    </a:cubicBezTo>
                    <a:cubicBezTo>
                      <a:pt x="28" y="144"/>
                      <a:pt x="25" y="143"/>
                      <a:pt x="22" y="143"/>
                    </a:cubicBezTo>
                    <a:cubicBezTo>
                      <a:pt x="180" y="208"/>
                      <a:pt x="180" y="208"/>
                      <a:pt x="180" y="208"/>
                    </a:cubicBezTo>
                    <a:cubicBezTo>
                      <a:pt x="180" y="208"/>
                      <a:pt x="181" y="207"/>
                      <a:pt x="181" y="207"/>
                    </a:cubicBezTo>
                    <a:cubicBezTo>
                      <a:pt x="184" y="199"/>
                      <a:pt x="191" y="177"/>
                      <a:pt x="197" y="151"/>
                    </a:cubicBezTo>
                    <a:cubicBezTo>
                      <a:pt x="198" y="145"/>
                      <a:pt x="205" y="137"/>
                      <a:pt x="222" y="120"/>
                    </a:cubicBezTo>
                    <a:cubicBezTo>
                      <a:pt x="225" y="118"/>
                      <a:pt x="225" y="118"/>
                      <a:pt x="225" y="118"/>
                    </a:cubicBezTo>
                    <a:cubicBezTo>
                      <a:pt x="219" y="111"/>
                      <a:pt x="212" y="105"/>
                      <a:pt x="208" y="104"/>
                    </a:cubicBezTo>
                    <a:cubicBezTo>
                      <a:pt x="206" y="104"/>
                      <a:pt x="204" y="101"/>
                      <a:pt x="205" y="99"/>
                    </a:cubicBezTo>
                    <a:cubicBezTo>
                      <a:pt x="206" y="96"/>
                      <a:pt x="208" y="95"/>
                      <a:pt x="211" y="96"/>
                    </a:cubicBezTo>
                    <a:cubicBezTo>
                      <a:pt x="219" y="98"/>
                      <a:pt x="231" y="111"/>
                      <a:pt x="237" y="117"/>
                    </a:cubicBezTo>
                    <a:cubicBezTo>
                      <a:pt x="243" y="112"/>
                      <a:pt x="255" y="98"/>
                      <a:pt x="256" y="94"/>
                    </a:cubicBezTo>
                    <a:cubicBezTo>
                      <a:pt x="256" y="94"/>
                      <a:pt x="256" y="93"/>
                      <a:pt x="256" y="93"/>
                    </a:cubicBezTo>
                    <a:cubicBezTo>
                      <a:pt x="256" y="90"/>
                      <a:pt x="256" y="84"/>
                      <a:pt x="252" y="7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1" name="ïSlîḍé">
                <a:extLst>
                  <a:ext uri="{FF2B5EF4-FFF2-40B4-BE49-F238E27FC236}">
                    <a16:creationId xmlns:a16="http://schemas.microsoft.com/office/drawing/2014/main" id="{312D7B8F-8A72-4025-B533-9F1384611D60}"/>
                  </a:ext>
                </a:extLst>
              </p:cNvPr>
              <p:cNvSpPr/>
              <p:nvPr/>
            </p:nvSpPr>
            <p:spPr bwMode="auto">
              <a:xfrm>
                <a:off x="5672450" y="4889333"/>
                <a:ext cx="1279462" cy="320747"/>
              </a:xfrm>
              <a:custGeom>
                <a:avLst/>
                <a:gdLst>
                  <a:gd name="T0" fmla="*/ 13 w 653"/>
                  <a:gd name="T1" fmla="*/ 92 h 164"/>
                  <a:gd name="T2" fmla="*/ 12 w 653"/>
                  <a:gd name="T3" fmla="*/ 93 h 164"/>
                  <a:gd name="T4" fmla="*/ 11 w 653"/>
                  <a:gd name="T5" fmla="*/ 93 h 164"/>
                  <a:gd name="T6" fmla="*/ 8 w 653"/>
                  <a:gd name="T7" fmla="*/ 91 h 164"/>
                  <a:gd name="T8" fmla="*/ 8 w 653"/>
                  <a:gd name="T9" fmla="*/ 91 h 164"/>
                  <a:gd name="T10" fmla="*/ 0 w 653"/>
                  <a:gd name="T11" fmla="*/ 133 h 164"/>
                  <a:gd name="T12" fmla="*/ 3 w 653"/>
                  <a:gd name="T13" fmla="*/ 133 h 164"/>
                  <a:gd name="T14" fmla="*/ 272 w 653"/>
                  <a:gd name="T15" fmla="*/ 156 h 164"/>
                  <a:gd name="T16" fmla="*/ 653 w 653"/>
                  <a:gd name="T17" fmla="*/ 51 h 164"/>
                  <a:gd name="T18" fmla="*/ 649 w 653"/>
                  <a:gd name="T19" fmla="*/ 33 h 164"/>
                  <a:gd name="T20" fmla="*/ 642 w 653"/>
                  <a:gd name="T21" fmla="*/ 0 h 164"/>
                  <a:gd name="T22" fmla="*/ 251 w 653"/>
                  <a:gd name="T23" fmla="*/ 107 h 164"/>
                  <a:gd name="T24" fmla="*/ 13 w 653"/>
                  <a:gd name="T25" fmla="*/ 9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3" h="164">
                    <a:moveTo>
                      <a:pt x="13" y="92"/>
                    </a:moveTo>
                    <a:cubicBezTo>
                      <a:pt x="13" y="93"/>
                      <a:pt x="12" y="93"/>
                      <a:pt x="12" y="93"/>
                    </a:cubicBezTo>
                    <a:cubicBezTo>
                      <a:pt x="12" y="93"/>
                      <a:pt x="11" y="93"/>
                      <a:pt x="11" y="93"/>
                    </a:cubicBezTo>
                    <a:cubicBezTo>
                      <a:pt x="10" y="92"/>
                      <a:pt x="9" y="92"/>
                      <a:pt x="8" y="91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7" y="98"/>
                      <a:pt x="4" y="113"/>
                      <a:pt x="0" y="133"/>
                    </a:cubicBezTo>
                    <a:cubicBezTo>
                      <a:pt x="1" y="133"/>
                      <a:pt x="2" y="133"/>
                      <a:pt x="3" y="133"/>
                    </a:cubicBezTo>
                    <a:cubicBezTo>
                      <a:pt x="102" y="164"/>
                      <a:pt x="204" y="162"/>
                      <a:pt x="272" y="156"/>
                    </a:cubicBezTo>
                    <a:cubicBezTo>
                      <a:pt x="441" y="139"/>
                      <a:pt x="650" y="52"/>
                      <a:pt x="653" y="51"/>
                    </a:cubicBezTo>
                    <a:cubicBezTo>
                      <a:pt x="652" y="45"/>
                      <a:pt x="650" y="39"/>
                      <a:pt x="649" y="33"/>
                    </a:cubicBezTo>
                    <a:cubicBezTo>
                      <a:pt x="646" y="19"/>
                      <a:pt x="644" y="6"/>
                      <a:pt x="642" y="0"/>
                    </a:cubicBezTo>
                    <a:cubicBezTo>
                      <a:pt x="606" y="14"/>
                      <a:pt x="374" y="93"/>
                      <a:pt x="251" y="107"/>
                    </a:cubicBezTo>
                    <a:cubicBezTo>
                      <a:pt x="142" y="120"/>
                      <a:pt x="44" y="100"/>
                      <a:pt x="13" y="9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4" name="iṥļïďè">
                <a:extLst>
                  <a:ext uri="{FF2B5EF4-FFF2-40B4-BE49-F238E27FC236}">
                    <a16:creationId xmlns:a16="http://schemas.microsoft.com/office/drawing/2014/main" id="{E183763B-9DBF-4867-AB4B-E0E6576B251A}"/>
                  </a:ext>
                </a:extLst>
              </p:cNvPr>
              <p:cNvSpPr/>
              <p:nvPr/>
            </p:nvSpPr>
            <p:spPr bwMode="auto">
              <a:xfrm>
                <a:off x="5589032" y="4998598"/>
                <a:ext cx="1584935" cy="1241865"/>
              </a:xfrm>
              <a:custGeom>
                <a:avLst/>
                <a:gdLst>
                  <a:gd name="T0" fmla="*/ 56 w 809"/>
                  <a:gd name="T1" fmla="*/ 626 h 635"/>
                  <a:gd name="T2" fmla="*/ 0 w 809"/>
                  <a:gd name="T3" fmla="*/ 343 h 635"/>
                  <a:gd name="T4" fmla="*/ 43 w 809"/>
                  <a:gd name="T5" fmla="*/ 77 h 635"/>
                  <a:gd name="T6" fmla="*/ 363 w 809"/>
                  <a:gd name="T7" fmla="*/ 96 h 635"/>
                  <a:gd name="T8" fmla="*/ 697 w 809"/>
                  <a:gd name="T9" fmla="*/ 0 h 635"/>
                  <a:gd name="T10" fmla="*/ 744 w 809"/>
                  <a:gd name="T11" fmla="*/ 139 h 635"/>
                  <a:gd name="T12" fmla="*/ 775 w 809"/>
                  <a:gd name="T13" fmla="*/ 448 h 635"/>
                  <a:gd name="T14" fmla="*/ 692 w 809"/>
                  <a:gd name="T15" fmla="*/ 619 h 635"/>
                  <a:gd name="T16" fmla="*/ 56 w 809"/>
                  <a:gd name="T17" fmla="*/ 626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9" h="635">
                    <a:moveTo>
                      <a:pt x="56" y="626"/>
                    </a:moveTo>
                    <a:cubicBezTo>
                      <a:pt x="43" y="621"/>
                      <a:pt x="0" y="476"/>
                      <a:pt x="0" y="343"/>
                    </a:cubicBezTo>
                    <a:cubicBezTo>
                      <a:pt x="0" y="210"/>
                      <a:pt x="43" y="77"/>
                      <a:pt x="43" y="77"/>
                    </a:cubicBezTo>
                    <a:cubicBezTo>
                      <a:pt x="43" y="77"/>
                      <a:pt x="198" y="130"/>
                      <a:pt x="363" y="96"/>
                    </a:cubicBezTo>
                    <a:cubicBezTo>
                      <a:pt x="529" y="63"/>
                      <a:pt x="697" y="0"/>
                      <a:pt x="697" y="0"/>
                    </a:cubicBezTo>
                    <a:cubicBezTo>
                      <a:pt x="697" y="0"/>
                      <a:pt x="734" y="107"/>
                      <a:pt x="744" y="139"/>
                    </a:cubicBezTo>
                    <a:cubicBezTo>
                      <a:pt x="754" y="172"/>
                      <a:pt x="809" y="315"/>
                      <a:pt x="775" y="448"/>
                    </a:cubicBezTo>
                    <a:cubicBezTo>
                      <a:pt x="741" y="581"/>
                      <a:pt x="692" y="619"/>
                      <a:pt x="692" y="619"/>
                    </a:cubicBezTo>
                    <a:cubicBezTo>
                      <a:pt x="692" y="619"/>
                      <a:pt x="77" y="635"/>
                      <a:pt x="56" y="626"/>
                    </a:cubicBezTo>
                    <a:close/>
                  </a:path>
                </a:pathLst>
              </a:custGeom>
              <a:solidFill>
                <a:srgbClr val="C8BCD4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7" name="iṣḻiḓê">
                <a:extLst>
                  <a:ext uri="{FF2B5EF4-FFF2-40B4-BE49-F238E27FC236}">
                    <a16:creationId xmlns:a16="http://schemas.microsoft.com/office/drawing/2014/main" id="{4E64036E-7F12-4D6C-94E4-01A194587529}"/>
                  </a:ext>
                </a:extLst>
              </p:cNvPr>
              <p:cNvSpPr/>
              <p:nvPr/>
            </p:nvSpPr>
            <p:spPr bwMode="auto">
              <a:xfrm>
                <a:off x="6319818" y="4071605"/>
                <a:ext cx="135113" cy="29372"/>
              </a:xfrm>
              <a:custGeom>
                <a:avLst/>
                <a:gdLst>
                  <a:gd name="T0" fmla="*/ 16 w 69"/>
                  <a:gd name="T1" fmla="*/ 14 h 15"/>
                  <a:gd name="T2" fmla="*/ 0 w 69"/>
                  <a:gd name="T3" fmla="*/ 15 h 15"/>
                  <a:gd name="T4" fmla="*/ 69 w 69"/>
                  <a:gd name="T5" fmla="*/ 0 h 15"/>
                  <a:gd name="T6" fmla="*/ 16 w 69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15">
                    <a:moveTo>
                      <a:pt x="16" y="14"/>
                    </a:moveTo>
                    <a:cubicBezTo>
                      <a:pt x="11" y="14"/>
                      <a:pt x="5" y="15"/>
                      <a:pt x="0" y="15"/>
                    </a:cubicBezTo>
                    <a:cubicBezTo>
                      <a:pt x="23" y="15"/>
                      <a:pt x="46" y="9"/>
                      <a:pt x="69" y="0"/>
                    </a:cubicBezTo>
                    <a:cubicBezTo>
                      <a:pt x="52" y="6"/>
                      <a:pt x="34" y="11"/>
                      <a:pt x="16" y="1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8" name="işļiḋe">
                <a:extLst>
                  <a:ext uri="{FF2B5EF4-FFF2-40B4-BE49-F238E27FC236}">
                    <a16:creationId xmlns:a16="http://schemas.microsoft.com/office/drawing/2014/main" id="{060AE371-0666-462C-82D3-AB253CAB3B63}"/>
                  </a:ext>
                </a:extLst>
              </p:cNvPr>
              <p:cNvSpPr/>
              <p:nvPr/>
            </p:nvSpPr>
            <p:spPr bwMode="auto">
              <a:xfrm>
                <a:off x="5704172" y="4003461"/>
                <a:ext cx="108090" cy="59920"/>
              </a:xfrm>
              <a:custGeom>
                <a:avLst/>
                <a:gdLst>
                  <a:gd name="T0" fmla="*/ 55 w 55"/>
                  <a:gd name="T1" fmla="*/ 22 h 31"/>
                  <a:gd name="T2" fmla="*/ 48 w 55"/>
                  <a:gd name="T3" fmla="*/ 19 h 31"/>
                  <a:gd name="T4" fmla="*/ 0 w 55"/>
                  <a:gd name="T5" fmla="*/ 0 h 31"/>
                  <a:gd name="T6" fmla="*/ 6 w 55"/>
                  <a:gd name="T7" fmla="*/ 29 h 31"/>
                  <a:gd name="T8" fmla="*/ 55 w 55"/>
                  <a:gd name="T9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1">
                    <a:moveTo>
                      <a:pt x="55" y="22"/>
                    </a:moveTo>
                    <a:cubicBezTo>
                      <a:pt x="48" y="19"/>
                      <a:pt x="48" y="19"/>
                      <a:pt x="48" y="19"/>
                    </a:cubicBezTo>
                    <a:cubicBezTo>
                      <a:pt x="31" y="15"/>
                      <a:pt x="15" y="9"/>
                      <a:pt x="0" y="0"/>
                    </a:cubicBezTo>
                    <a:cubicBezTo>
                      <a:pt x="2" y="7"/>
                      <a:pt x="4" y="17"/>
                      <a:pt x="6" y="29"/>
                    </a:cubicBezTo>
                    <a:cubicBezTo>
                      <a:pt x="23" y="31"/>
                      <a:pt x="39" y="29"/>
                      <a:pt x="55" y="2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9" name="îṣḻíḋê">
                <a:extLst>
                  <a:ext uri="{FF2B5EF4-FFF2-40B4-BE49-F238E27FC236}">
                    <a16:creationId xmlns:a16="http://schemas.microsoft.com/office/drawing/2014/main" id="{D31767CD-3241-45D5-A159-C4E94A07E89E}"/>
                  </a:ext>
                </a:extLst>
              </p:cNvPr>
              <p:cNvSpPr/>
              <p:nvPr/>
            </p:nvSpPr>
            <p:spPr bwMode="auto">
              <a:xfrm>
                <a:off x="5700648" y="4550963"/>
                <a:ext cx="123364" cy="186808"/>
              </a:xfrm>
              <a:custGeom>
                <a:avLst/>
                <a:gdLst>
                  <a:gd name="T0" fmla="*/ 22 w 63"/>
                  <a:gd name="T1" fmla="*/ 0 h 96"/>
                  <a:gd name="T2" fmla="*/ 2 w 63"/>
                  <a:gd name="T3" fmla="*/ 69 h 96"/>
                  <a:gd name="T4" fmla="*/ 7 w 63"/>
                  <a:gd name="T5" fmla="*/ 81 h 96"/>
                  <a:gd name="T6" fmla="*/ 63 w 63"/>
                  <a:gd name="T7" fmla="*/ 96 h 96"/>
                  <a:gd name="T8" fmla="*/ 57 w 63"/>
                  <a:gd name="T9" fmla="*/ 90 h 96"/>
                  <a:gd name="T10" fmla="*/ 22 w 63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96">
                    <a:moveTo>
                      <a:pt x="22" y="0"/>
                    </a:moveTo>
                    <a:cubicBezTo>
                      <a:pt x="18" y="25"/>
                      <a:pt x="12" y="49"/>
                      <a:pt x="2" y="69"/>
                    </a:cubicBezTo>
                    <a:cubicBezTo>
                      <a:pt x="0" y="74"/>
                      <a:pt x="2" y="79"/>
                      <a:pt x="7" y="81"/>
                    </a:cubicBezTo>
                    <a:cubicBezTo>
                      <a:pt x="18" y="85"/>
                      <a:pt x="37" y="91"/>
                      <a:pt x="63" y="96"/>
                    </a:cubicBezTo>
                    <a:cubicBezTo>
                      <a:pt x="61" y="94"/>
                      <a:pt x="59" y="92"/>
                      <a:pt x="57" y="90"/>
                    </a:cubicBezTo>
                    <a:cubicBezTo>
                      <a:pt x="34" y="66"/>
                      <a:pt x="26" y="33"/>
                      <a:pt x="22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0" name="ïş1ïdé">
                <a:extLst>
                  <a:ext uri="{FF2B5EF4-FFF2-40B4-BE49-F238E27FC236}">
                    <a16:creationId xmlns:a16="http://schemas.microsoft.com/office/drawing/2014/main" id="{8290C490-EB0B-4B08-B7CA-6E474A959CD2}"/>
                  </a:ext>
                </a:extLst>
              </p:cNvPr>
              <p:cNvSpPr/>
              <p:nvPr/>
            </p:nvSpPr>
            <p:spPr bwMode="auto">
              <a:xfrm>
                <a:off x="6473729" y="4889333"/>
                <a:ext cx="478183" cy="256127"/>
              </a:xfrm>
              <a:custGeom>
                <a:avLst/>
                <a:gdLst>
                  <a:gd name="T0" fmla="*/ 0 w 244"/>
                  <a:gd name="T1" fmla="*/ 131 h 131"/>
                  <a:gd name="T2" fmla="*/ 244 w 244"/>
                  <a:gd name="T3" fmla="*/ 51 h 131"/>
                  <a:gd name="T4" fmla="*/ 240 w 244"/>
                  <a:gd name="T5" fmla="*/ 33 h 131"/>
                  <a:gd name="T6" fmla="*/ 233 w 244"/>
                  <a:gd name="T7" fmla="*/ 0 h 131"/>
                  <a:gd name="T8" fmla="*/ 26 w 244"/>
                  <a:gd name="T9" fmla="*/ 66 h 131"/>
                  <a:gd name="T10" fmla="*/ 0 w 244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4" h="131">
                    <a:moveTo>
                      <a:pt x="0" y="131"/>
                    </a:moveTo>
                    <a:cubicBezTo>
                      <a:pt x="128" y="99"/>
                      <a:pt x="242" y="52"/>
                      <a:pt x="244" y="51"/>
                    </a:cubicBezTo>
                    <a:cubicBezTo>
                      <a:pt x="243" y="45"/>
                      <a:pt x="241" y="39"/>
                      <a:pt x="240" y="33"/>
                    </a:cubicBezTo>
                    <a:cubicBezTo>
                      <a:pt x="237" y="19"/>
                      <a:pt x="235" y="6"/>
                      <a:pt x="233" y="0"/>
                    </a:cubicBezTo>
                    <a:cubicBezTo>
                      <a:pt x="212" y="8"/>
                      <a:pt x="122" y="39"/>
                      <a:pt x="26" y="66"/>
                    </a:cubicBezTo>
                    <a:cubicBezTo>
                      <a:pt x="22" y="89"/>
                      <a:pt x="13" y="111"/>
                      <a:pt x="0" y="13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2" name="îşļîḑe">
                <a:extLst>
                  <a:ext uri="{FF2B5EF4-FFF2-40B4-BE49-F238E27FC236}">
                    <a16:creationId xmlns:a16="http://schemas.microsoft.com/office/drawing/2014/main" id="{CE3DB602-BA9F-44F0-B722-C237FFFB4E4B}"/>
                  </a:ext>
                </a:extLst>
              </p:cNvPr>
              <p:cNvSpPr/>
              <p:nvPr/>
            </p:nvSpPr>
            <p:spPr bwMode="auto">
              <a:xfrm>
                <a:off x="6080139" y="5207729"/>
                <a:ext cx="43471" cy="8224"/>
              </a:xfrm>
              <a:custGeom>
                <a:avLst/>
                <a:gdLst>
                  <a:gd name="T0" fmla="*/ 2 w 22"/>
                  <a:gd name="T1" fmla="*/ 1 h 4"/>
                  <a:gd name="T2" fmla="*/ 0 w 22"/>
                  <a:gd name="T3" fmla="*/ 4 h 4"/>
                  <a:gd name="T4" fmla="*/ 22 w 22"/>
                  <a:gd name="T5" fmla="*/ 0 h 4"/>
                  <a:gd name="T6" fmla="*/ 2 w 2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">
                    <a:moveTo>
                      <a:pt x="2" y="1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8" y="3"/>
                      <a:pt x="15" y="1"/>
                      <a:pt x="22" y="0"/>
                    </a:cubicBezTo>
                    <a:cubicBezTo>
                      <a:pt x="15" y="0"/>
                      <a:pt x="9" y="1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8" name="îS1ïḓè">
                <a:extLst>
                  <a:ext uri="{FF2B5EF4-FFF2-40B4-BE49-F238E27FC236}">
                    <a16:creationId xmlns:a16="http://schemas.microsoft.com/office/drawing/2014/main" id="{73AE8541-5504-44C5-A1DF-24FD6375C7BC}"/>
                  </a:ext>
                </a:extLst>
              </p:cNvPr>
              <p:cNvSpPr/>
              <p:nvPr/>
            </p:nvSpPr>
            <p:spPr bwMode="auto">
              <a:xfrm>
                <a:off x="7010656" y="1350546"/>
                <a:ext cx="178584" cy="234979"/>
              </a:xfrm>
              <a:custGeom>
                <a:avLst/>
                <a:gdLst>
                  <a:gd name="T0" fmla="*/ 90 w 91"/>
                  <a:gd name="T1" fmla="*/ 114 h 120"/>
                  <a:gd name="T2" fmla="*/ 7 w 91"/>
                  <a:gd name="T3" fmla="*/ 3 h 120"/>
                  <a:gd name="T4" fmla="*/ 2 w 91"/>
                  <a:gd name="T5" fmla="*/ 8 h 120"/>
                  <a:gd name="T6" fmla="*/ 46 w 91"/>
                  <a:gd name="T7" fmla="*/ 65 h 120"/>
                  <a:gd name="T8" fmla="*/ 84 w 91"/>
                  <a:gd name="T9" fmla="*/ 118 h 120"/>
                  <a:gd name="T10" fmla="*/ 90 w 91"/>
                  <a:gd name="T11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20">
                    <a:moveTo>
                      <a:pt x="90" y="114"/>
                    </a:moveTo>
                    <a:cubicBezTo>
                      <a:pt x="75" y="73"/>
                      <a:pt x="36" y="35"/>
                      <a:pt x="7" y="3"/>
                    </a:cubicBezTo>
                    <a:cubicBezTo>
                      <a:pt x="4" y="0"/>
                      <a:pt x="0" y="4"/>
                      <a:pt x="2" y="8"/>
                    </a:cubicBezTo>
                    <a:cubicBezTo>
                      <a:pt x="18" y="26"/>
                      <a:pt x="32" y="45"/>
                      <a:pt x="46" y="65"/>
                    </a:cubicBezTo>
                    <a:cubicBezTo>
                      <a:pt x="58" y="83"/>
                      <a:pt x="69" y="102"/>
                      <a:pt x="84" y="118"/>
                    </a:cubicBezTo>
                    <a:cubicBezTo>
                      <a:pt x="87" y="120"/>
                      <a:pt x="91" y="118"/>
                      <a:pt x="90" y="11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9" name="i$lidé">
                <a:extLst>
                  <a:ext uri="{FF2B5EF4-FFF2-40B4-BE49-F238E27FC236}">
                    <a16:creationId xmlns:a16="http://schemas.microsoft.com/office/drawing/2014/main" id="{20AE035A-058A-4CD0-BCFB-CAD77B07695F}"/>
                  </a:ext>
                </a:extLst>
              </p:cNvPr>
              <p:cNvSpPr/>
              <p:nvPr/>
            </p:nvSpPr>
            <p:spPr bwMode="auto">
              <a:xfrm>
                <a:off x="6919015" y="1967366"/>
                <a:ext cx="88117" cy="401814"/>
              </a:xfrm>
              <a:custGeom>
                <a:avLst/>
                <a:gdLst>
                  <a:gd name="T0" fmla="*/ 39 w 45"/>
                  <a:gd name="T1" fmla="*/ 92 h 206"/>
                  <a:gd name="T2" fmla="*/ 4 w 45"/>
                  <a:gd name="T3" fmla="*/ 1 h 206"/>
                  <a:gd name="T4" fmla="*/ 1 w 45"/>
                  <a:gd name="T5" fmla="*/ 3 h 206"/>
                  <a:gd name="T6" fmla="*/ 30 w 45"/>
                  <a:gd name="T7" fmla="*/ 100 h 206"/>
                  <a:gd name="T8" fmla="*/ 26 w 45"/>
                  <a:gd name="T9" fmla="*/ 203 h 206"/>
                  <a:gd name="T10" fmla="*/ 31 w 45"/>
                  <a:gd name="T11" fmla="*/ 204 h 206"/>
                  <a:gd name="T12" fmla="*/ 39 w 45"/>
                  <a:gd name="T13" fmla="*/ 9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06">
                    <a:moveTo>
                      <a:pt x="39" y="92"/>
                    </a:moveTo>
                    <a:cubicBezTo>
                      <a:pt x="35" y="59"/>
                      <a:pt x="23" y="29"/>
                      <a:pt x="4" y="1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18" y="33"/>
                      <a:pt x="27" y="66"/>
                      <a:pt x="30" y="100"/>
                    </a:cubicBezTo>
                    <a:cubicBezTo>
                      <a:pt x="32" y="134"/>
                      <a:pt x="24" y="169"/>
                      <a:pt x="26" y="203"/>
                    </a:cubicBezTo>
                    <a:cubicBezTo>
                      <a:pt x="27" y="206"/>
                      <a:pt x="30" y="206"/>
                      <a:pt x="31" y="204"/>
                    </a:cubicBezTo>
                    <a:cubicBezTo>
                      <a:pt x="45" y="170"/>
                      <a:pt x="44" y="128"/>
                      <a:pt x="39" y="9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2" name="í$1ïdê">
                <a:extLst>
                  <a:ext uri="{FF2B5EF4-FFF2-40B4-BE49-F238E27FC236}">
                    <a16:creationId xmlns:a16="http://schemas.microsoft.com/office/drawing/2014/main" id="{E4313CC5-1E26-4899-98BE-DE834B582331}"/>
                  </a:ext>
                </a:extLst>
              </p:cNvPr>
              <p:cNvSpPr/>
              <p:nvPr/>
            </p:nvSpPr>
            <p:spPr bwMode="auto">
              <a:xfrm>
                <a:off x="5974398" y="4881108"/>
                <a:ext cx="57570" cy="142162"/>
              </a:xfrm>
              <a:custGeom>
                <a:avLst/>
                <a:gdLst>
                  <a:gd name="T0" fmla="*/ 26 w 29"/>
                  <a:gd name="T1" fmla="*/ 54 h 73"/>
                  <a:gd name="T2" fmla="*/ 23 w 29"/>
                  <a:gd name="T3" fmla="*/ 14 h 73"/>
                  <a:gd name="T4" fmla="*/ 3 w 29"/>
                  <a:gd name="T5" fmla="*/ 11 h 73"/>
                  <a:gd name="T6" fmla="*/ 5 w 29"/>
                  <a:gd name="T7" fmla="*/ 60 h 73"/>
                  <a:gd name="T8" fmla="*/ 26 w 29"/>
                  <a:gd name="T9" fmla="*/ 5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3">
                    <a:moveTo>
                      <a:pt x="26" y="54"/>
                    </a:moveTo>
                    <a:cubicBezTo>
                      <a:pt x="23" y="40"/>
                      <a:pt x="22" y="28"/>
                      <a:pt x="23" y="14"/>
                    </a:cubicBezTo>
                    <a:cubicBezTo>
                      <a:pt x="23" y="2"/>
                      <a:pt x="5" y="0"/>
                      <a:pt x="3" y="11"/>
                    </a:cubicBezTo>
                    <a:cubicBezTo>
                      <a:pt x="0" y="27"/>
                      <a:pt x="0" y="45"/>
                      <a:pt x="5" y="60"/>
                    </a:cubicBezTo>
                    <a:cubicBezTo>
                      <a:pt x="10" y="73"/>
                      <a:pt x="29" y="68"/>
                      <a:pt x="26" y="5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5" name="ïşliḑê">
                <a:extLst>
                  <a:ext uri="{FF2B5EF4-FFF2-40B4-BE49-F238E27FC236}">
                    <a16:creationId xmlns:a16="http://schemas.microsoft.com/office/drawing/2014/main" id="{5EC6DAB5-DED2-4424-8F85-B16CDEBD6B52}"/>
                  </a:ext>
                </a:extLst>
              </p:cNvPr>
              <p:cNvSpPr/>
              <p:nvPr/>
            </p:nvSpPr>
            <p:spPr bwMode="auto">
              <a:xfrm>
                <a:off x="6296320" y="3013024"/>
                <a:ext cx="126889" cy="164485"/>
              </a:xfrm>
              <a:custGeom>
                <a:avLst/>
                <a:gdLst>
                  <a:gd name="T0" fmla="*/ 0 w 65"/>
                  <a:gd name="T1" fmla="*/ 0 h 84"/>
                  <a:gd name="T2" fmla="*/ 39 w 65"/>
                  <a:gd name="T3" fmla="*/ 18 h 84"/>
                  <a:gd name="T4" fmla="*/ 45 w 65"/>
                  <a:gd name="T5" fmla="*/ 25 h 84"/>
                  <a:gd name="T6" fmla="*/ 56 w 65"/>
                  <a:gd name="T7" fmla="*/ 43 h 84"/>
                  <a:gd name="T8" fmla="*/ 60 w 65"/>
                  <a:gd name="T9" fmla="*/ 51 h 84"/>
                  <a:gd name="T10" fmla="*/ 64 w 65"/>
                  <a:gd name="T11" fmla="*/ 60 h 84"/>
                  <a:gd name="T12" fmla="*/ 44 w 65"/>
                  <a:gd name="T13" fmla="*/ 84 h 84"/>
                  <a:gd name="T14" fmla="*/ 0 w 65"/>
                  <a:gd name="T15" fmla="*/ 9 h 84"/>
                  <a:gd name="T16" fmla="*/ 0 w 65"/>
                  <a:gd name="T1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cubicBezTo>
                      <a:pt x="14" y="4"/>
                      <a:pt x="28" y="9"/>
                      <a:pt x="39" y="18"/>
                    </a:cubicBezTo>
                    <a:cubicBezTo>
                      <a:pt x="41" y="20"/>
                      <a:pt x="43" y="22"/>
                      <a:pt x="45" y="25"/>
                    </a:cubicBezTo>
                    <a:cubicBezTo>
                      <a:pt x="50" y="30"/>
                      <a:pt x="53" y="37"/>
                      <a:pt x="56" y="43"/>
                    </a:cubicBezTo>
                    <a:cubicBezTo>
                      <a:pt x="58" y="46"/>
                      <a:pt x="59" y="48"/>
                      <a:pt x="60" y="51"/>
                    </a:cubicBezTo>
                    <a:cubicBezTo>
                      <a:pt x="62" y="54"/>
                      <a:pt x="63" y="56"/>
                      <a:pt x="64" y="60"/>
                    </a:cubicBezTo>
                    <a:cubicBezTo>
                      <a:pt x="65" y="71"/>
                      <a:pt x="55" y="80"/>
                      <a:pt x="44" y="84"/>
                    </a:cubicBezTo>
                    <a:cubicBezTo>
                      <a:pt x="50" y="53"/>
                      <a:pt x="29" y="22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6" name="íśḻidé">
                <a:extLst>
                  <a:ext uri="{FF2B5EF4-FFF2-40B4-BE49-F238E27FC236}">
                    <a16:creationId xmlns:a16="http://schemas.microsoft.com/office/drawing/2014/main" id="{A9DEE352-C1A7-4E8A-9BD5-E161F7F43D58}"/>
                  </a:ext>
                </a:extLst>
              </p:cNvPr>
              <p:cNvSpPr/>
              <p:nvPr/>
            </p:nvSpPr>
            <p:spPr bwMode="auto">
              <a:xfrm>
                <a:off x="6897866" y="3220980"/>
                <a:ext cx="595672" cy="951666"/>
              </a:xfrm>
              <a:custGeom>
                <a:avLst/>
                <a:gdLst>
                  <a:gd name="T0" fmla="*/ 132 w 304"/>
                  <a:gd name="T1" fmla="*/ 28 h 487"/>
                  <a:gd name="T2" fmla="*/ 107 w 304"/>
                  <a:gd name="T3" fmla="*/ 32 h 487"/>
                  <a:gd name="T4" fmla="*/ 107 w 304"/>
                  <a:gd name="T5" fmla="*/ 32 h 487"/>
                  <a:gd name="T6" fmla="*/ 89 w 304"/>
                  <a:gd name="T7" fmla="*/ 28 h 487"/>
                  <a:gd name="T8" fmla="*/ 49 w 304"/>
                  <a:gd name="T9" fmla="*/ 0 h 487"/>
                  <a:gd name="T10" fmla="*/ 16 w 304"/>
                  <a:gd name="T11" fmla="*/ 97 h 487"/>
                  <a:gd name="T12" fmla="*/ 59 w 304"/>
                  <a:gd name="T13" fmla="*/ 260 h 487"/>
                  <a:gd name="T14" fmla="*/ 73 w 304"/>
                  <a:gd name="T15" fmla="*/ 289 h 487"/>
                  <a:gd name="T16" fmla="*/ 135 w 304"/>
                  <a:gd name="T17" fmla="*/ 240 h 487"/>
                  <a:gd name="T18" fmla="*/ 111 w 304"/>
                  <a:gd name="T19" fmla="*/ 202 h 487"/>
                  <a:gd name="T20" fmla="*/ 112 w 304"/>
                  <a:gd name="T21" fmla="*/ 196 h 487"/>
                  <a:gd name="T22" fmla="*/ 118 w 304"/>
                  <a:gd name="T23" fmla="*/ 197 h 487"/>
                  <a:gd name="T24" fmla="*/ 304 w 304"/>
                  <a:gd name="T25" fmla="*/ 487 h 487"/>
                  <a:gd name="T26" fmla="*/ 301 w 304"/>
                  <a:gd name="T27" fmla="*/ 448 h 487"/>
                  <a:gd name="T28" fmla="*/ 300 w 304"/>
                  <a:gd name="T29" fmla="*/ 423 h 487"/>
                  <a:gd name="T30" fmla="*/ 293 w 304"/>
                  <a:gd name="T31" fmla="*/ 260 h 487"/>
                  <a:gd name="T32" fmla="*/ 226 w 304"/>
                  <a:gd name="T33" fmla="*/ 182 h 487"/>
                  <a:gd name="T34" fmla="*/ 132 w 304"/>
                  <a:gd name="T35" fmla="*/ 28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4" h="487">
                    <a:moveTo>
                      <a:pt x="132" y="28"/>
                    </a:moveTo>
                    <a:cubicBezTo>
                      <a:pt x="123" y="30"/>
                      <a:pt x="114" y="32"/>
                      <a:pt x="107" y="32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0" y="32"/>
                      <a:pt x="94" y="30"/>
                      <a:pt x="89" y="28"/>
                    </a:cubicBezTo>
                    <a:cubicBezTo>
                      <a:pt x="73" y="20"/>
                      <a:pt x="60" y="11"/>
                      <a:pt x="49" y="0"/>
                    </a:cubicBezTo>
                    <a:cubicBezTo>
                      <a:pt x="45" y="8"/>
                      <a:pt x="34" y="34"/>
                      <a:pt x="16" y="97"/>
                    </a:cubicBezTo>
                    <a:cubicBezTo>
                      <a:pt x="0" y="151"/>
                      <a:pt x="35" y="216"/>
                      <a:pt x="59" y="260"/>
                    </a:cubicBezTo>
                    <a:cubicBezTo>
                      <a:pt x="65" y="272"/>
                      <a:pt x="70" y="281"/>
                      <a:pt x="73" y="289"/>
                    </a:cubicBezTo>
                    <a:cubicBezTo>
                      <a:pt x="84" y="278"/>
                      <a:pt x="115" y="251"/>
                      <a:pt x="135" y="240"/>
                    </a:cubicBezTo>
                    <a:cubicBezTo>
                      <a:pt x="121" y="217"/>
                      <a:pt x="111" y="202"/>
                      <a:pt x="111" y="202"/>
                    </a:cubicBezTo>
                    <a:cubicBezTo>
                      <a:pt x="109" y="200"/>
                      <a:pt x="110" y="197"/>
                      <a:pt x="112" y="196"/>
                    </a:cubicBezTo>
                    <a:cubicBezTo>
                      <a:pt x="114" y="194"/>
                      <a:pt x="117" y="195"/>
                      <a:pt x="118" y="197"/>
                    </a:cubicBezTo>
                    <a:cubicBezTo>
                      <a:pt x="120" y="199"/>
                      <a:pt x="258" y="414"/>
                      <a:pt x="304" y="487"/>
                    </a:cubicBezTo>
                    <a:cubicBezTo>
                      <a:pt x="303" y="476"/>
                      <a:pt x="302" y="464"/>
                      <a:pt x="301" y="448"/>
                    </a:cubicBezTo>
                    <a:cubicBezTo>
                      <a:pt x="301" y="443"/>
                      <a:pt x="301" y="434"/>
                      <a:pt x="300" y="423"/>
                    </a:cubicBezTo>
                    <a:cubicBezTo>
                      <a:pt x="299" y="388"/>
                      <a:pt x="297" y="326"/>
                      <a:pt x="293" y="260"/>
                    </a:cubicBezTo>
                    <a:cubicBezTo>
                      <a:pt x="272" y="234"/>
                      <a:pt x="247" y="209"/>
                      <a:pt x="226" y="182"/>
                    </a:cubicBezTo>
                    <a:cubicBezTo>
                      <a:pt x="189" y="135"/>
                      <a:pt x="162" y="80"/>
                      <a:pt x="132" y="2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8" name="í$1íḋè">
                <a:extLst>
                  <a:ext uri="{FF2B5EF4-FFF2-40B4-BE49-F238E27FC236}">
                    <a16:creationId xmlns:a16="http://schemas.microsoft.com/office/drawing/2014/main" id="{203BFC14-7117-4917-983E-CA26C56FDEA7}"/>
                  </a:ext>
                </a:extLst>
              </p:cNvPr>
              <p:cNvSpPr/>
              <p:nvPr/>
            </p:nvSpPr>
            <p:spPr bwMode="auto">
              <a:xfrm>
                <a:off x="4582147" y="5487355"/>
                <a:ext cx="130413" cy="209131"/>
              </a:xfrm>
              <a:custGeom>
                <a:avLst/>
                <a:gdLst>
                  <a:gd name="T0" fmla="*/ 51 w 67"/>
                  <a:gd name="T1" fmla="*/ 0 h 107"/>
                  <a:gd name="T2" fmla="*/ 10 w 67"/>
                  <a:gd name="T3" fmla="*/ 30 h 107"/>
                  <a:gd name="T4" fmla="*/ 6 w 67"/>
                  <a:gd name="T5" fmla="*/ 49 h 107"/>
                  <a:gd name="T6" fmla="*/ 0 w 67"/>
                  <a:gd name="T7" fmla="*/ 103 h 107"/>
                  <a:gd name="T8" fmla="*/ 9 w 67"/>
                  <a:gd name="T9" fmla="*/ 106 h 107"/>
                  <a:gd name="T10" fmla="*/ 18 w 67"/>
                  <a:gd name="T11" fmla="*/ 91 h 107"/>
                  <a:gd name="T12" fmla="*/ 19 w 67"/>
                  <a:gd name="T13" fmla="*/ 72 h 107"/>
                  <a:gd name="T14" fmla="*/ 29 w 67"/>
                  <a:gd name="T15" fmla="*/ 34 h 107"/>
                  <a:gd name="T16" fmla="*/ 29 w 67"/>
                  <a:gd name="T17" fmla="*/ 33 h 107"/>
                  <a:gd name="T18" fmla="*/ 29 w 67"/>
                  <a:gd name="T19" fmla="*/ 33 h 107"/>
                  <a:gd name="T20" fmla="*/ 62 w 67"/>
                  <a:gd name="T21" fmla="*/ 32 h 107"/>
                  <a:gd name="T22" fmla="*/ 67 w 67"/>
                  <a:gd name="T23" fmla="*/ 33 h 107"/>
                  <a:gd name="T24" fmla="*/ 51 w 67"/>
                  <a:gd name="T2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07">
                    <a:moveTo>
                      <a:pt x="51" y="0"/>
                    </a:moveTo>
                    <a:cubicBezTo>
                      <a:pt x="35" y="6"/>
                      <a:pt x="18" y="14"/>
                      <a:pt x="10" y="30"/>
                    </a:cubicBezTo>
                    <a:cubicBezTo>
                      <a:pt x="8" y="36"/>
                      <a:pt x="7" y="42"/>
                      <a:pt x="6" y="49"/>
                    </a:cubicBezTo>
                    <a:cubicBezTo>
                      <a:pt x="3" y="67"/>
                      <a:pt x="1" y="85"/>
                      <a:pt x="0" y="103"/>
                    </a:cubicBezTo>
                    <a:cubicBezTo>
                      <a:pt x="3" y="106"/>
                      <a:pt x="6" y="107"/>
                      <a:pt x="9" y="106"/>
                    </a:cubicBezTo>
                    <a:cubicBezTo>
                      <a:pt x="13" y="105"/>
                      <a:pt x="17" y="99"/>
                      <a:pt x="18" y="91"/>
                    </a:cubicBezTo>
                    <a:cubicBezTo>
                      <a:pt x="19" y="86"/>
                      <a:pt x="19" y="79"/>
                      <a:pt x="19" y="72"/>
                    </a:cubicBezTo>
                    <a:cubicBezTo>
                      <a:pt x="20" y="57"/>
                      <a:pt x="21" y="41"/>
                      <a:pt x="29" y="34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6" y="28"/>
                      <a:pt x="47" y="30"/>
                      <a:pt x="62" y="32"/>
                    </a:cubicBezTo>
                    <a:cubicBezTo>
                      <a:pt x="63" y="33"/>
                      <a:pt x="65" y="33"/>
                      <a:pt x="67" y="33"/>
                    </a:cubicBezTo>
                    <a:cubicBezTo>
                      <a:pt x="65" y="17"/>
                      <a:pt x="59" y="7"/>
                      <a:pt x="51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9" name="íŝľîdê">
                <a:extLst>
                  <a:ext uri="{FF2B5EF4-FFF2-40B4-BE49-F238E27FC236}">
                    <a16:creationId xmlns:a16="http://schemas.microsoft.com/office/drawing/2014/main" id="{949EECD9-4246-4FCE-A6D4-9156B7AC3B4D}"/>
                  </a:ext>
                </a:extLst>
              </p:cNvPr>
              <p:cNvSpPr/>
              <p:nvPr/>
            </p:nvSpPr>
            <p:spPr bwMode="auto">
              <a:xfrm>
                <a:off x="4529276" y="5614243"/>
                <a:ext cx="148037" cy="223230"/>
              </a:xfrm>
              <a:custGeom>
                <a:avLst/>
                <a:gdLst>
                  <a:gd name="T0" fmla="*/ 70 w 76"/>
                  <a:gd name="T1" fmla="*/ 1 h 114"/>
                  <a:gd name="T2" fmla="*/ 70 w 76"/>
                  <a:gd name="T3" fmla="*/ 0 h 114"/>
                  <a:gd name="T4" fmla="*/ 0 w 76"/>
                  <a:gd name="T5" fmla="*/ 109 h 114"/>
                  <a:gd name="T6" fmla="*/ 11 w 76"/>
                  <a:gd name="T7" fmla="*/ 114 h 114"/>
                  <a:gd name="T8" fmla="*/ 12 w 76"/>
                  <a:gd name="T9" fmla="*/ 114 h 114"/>
                  <a:gd name="T10" fmla="*/ 69 w 76"/>
                  <a:gd name="T11" fmla="*/ 34 h 114"/>
                  <a:gd name="T12" fmla="*/ 70 w 76"/>
                  <a:gd name="T13" fmla="*/ 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14">
                    <a:moveTo>
                      <a:pt x="70" y="1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55" y="41"/>
                      <a:pt x="31" y="79"/>
                      <a:pt x="0" y="109"/>
                    </a:cubicBezTo>
                    <a:cubicBezTo>
                      <a:pt x="2" y="112"/>
                      <a:pt x="6" y="114"/>
                      <a:pt x="11" y="114"/>
                    </a:cubicBezTo>
                    <a:cubicBezTo>
                      <a:pt x="11" y="114"/>
                      <a:pt x="11" y="114"/>
                      <a:pt x="12" y="114"/>
                    </a:cubicBezTo>
                    <a:cubicBezTo>
                      <a:pt x="24" y="114"/>
                      <a:pt x="54" y="68"/>
                      <a:pt x="69" y="34"/>
                    </a:cubicBezTo>
                    <a:cubicBezTo>
                      <a:pt x="75" y="21"/>
                      <a:pt x="76" y="8"/>
                      <a:pt x="70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0" name="ïş1íḓé">
                <a:extLst>
                  <a:ext uri="{FF2B5EF4-FFF2-40B4-BE49-F238E27FC236}">
                    <a16:creationId xmlns:a16="http://schemas.microsoft.com/office/drawing/2014/main" id="{F72156BF-4A94-4ADF-A4C7-D10FAA48F025}"/>
                  </a:ext>
                </a:extLst>
              </p:cNvPr>
              <p:cNvSpPr/>
              <p:nvPr/>
            </p:nvSpPr>
            <p:spPr bwMode="auto">
              <a:xfrm>
                <a:off x="4609169" y="5649490"/>
                <a:ext cx="152736" cy="238504"/>
              </a:xfrm>
              <a:custGeom>
                <a:avLst/>
                <a:gdLst>
                  <a:gd name="T0" fmla="*/ 78 w 78"/>
                  <a:gd name="T1" fmla="*/ 13 h 122"/>
                  <a:gd name="T2" fmla="*/ 76 w 78"/>
                  <a:gd name="T3" fmla="*/ 6 h 122"/>
                  <a:gd name="T4" fmla="*/ 62 w 78"/>
                  <a:gd name="T5" fmla="*/ 0 h 122"/>
                  <a:gd name="T6" fmla="*/ 0 w 78"/>
                  <a:gd name="T7" fmla="*/ 121 h 122"/>
                  <a:gd name="T8" fmla="*/ 28 w 78"/>
                  <a:gd name="T9" fmla="*/ 112 h 122"/>
                  <a:gd name="T10" fmla="*/ 78 w 78"/>
                  <a:gd name="T11" fmla="*/ 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22">
                    <a:moveTo>
                      <a:pt x="78" y="13"/>
                    </a:moveTo>
                    <a:cubicBezTo>
                      <a:pt x="78" y="10"/>
                      <a:pt x="77" y="7"/>
                      <a:pt x="76" y="6"/>
                    </a:cubicBezTo>
                    <a:cubicBezTo>
                      <a:pt x="72" y="2"/>
                      <a:pt x="67" y="1"/>
                      <a:pt x="62" y="0"/>
                    </a:cubicBezTo>
                    <a:cubicBezTo>
                      <a:pt x="53" y="45"/>
                      <a:pt x="31" y="87"/>
                      <a:pt x="0" y="121"/>
                    </a:cubicBezTo>
                    <a:cubicBezTo>
                      <a:pt x="11" y="122"/>
                      <a:pt x="21" y="118"/>
                      <a:pt x="28" y="112"/>
                    </a:cubicBezTo>
                    <a:cubicBezTo>
                      <a:pt x="43" y="96"/>
                      <a:pt x="78" y="37"/>
                      <a:pt x="78" y="1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1" name="ïṡḷiḑê">
                <a:extLst>
                  <a:ext uri="{FF2B5EF4-FFF2-40B4-BE49-F238E27FC236}">
                    <a16:creationId xmlns:a16="http://schemas.microsoft.com/office/drawing/2014/main" id="{D1F1207B-BB60-462C-960A-C5F7C9B01F8A}"/>
                  </a:ext>
                </a:extLst>
              </p:cNvPr>
              <p:cNvSpPr/>
              <p:nvPr/>
            </p:nvSpPr>
            <p:spPr bwMode="auto">
              <a:xfrm>
                <a:off x="4703161" y="5714110"/>
                <a:ext cx="121014" cy="205607"/>
              </a:xfrm>
              <a:custGeom>
                <a:avLst/>
                <a:gdLst>
                  <a:gd name="T0" fmla="*/ 50 w 62"/>
                  <a:gd name="T1" fmla="*/ 0 h 105"/>
                  <a:gd name="T2" fmla="*/ 0 w 62"/>
                  <a:gd name="T3" fmla="*/ 104 h 105"/>
                  <a:gd name="T4" fmla="*/ 14 w 62"/>
                  <a:gd name="T5" fmla="*/ 103 h 105"/>
                  <a:gd name="T6" fmla="*/ 61 w 62"/>
                  <a:gd name="T7" fmla="*/ 18 h 105"/>
                  <a:gd name="T8" fmla="*/ 59 w 62"/>
                  <a:gd name="T9" fmla="*/ 4 h 105"/>
                  <a:gd name="T10" fmla="*/ 50 w 62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05">
                    <a:moveTo>
                      <a:pt x="50" y="0"/>
                    </a:moveTo>
                    <a:cubicBezTo>
                      <a:pt x="48" y="39"/>
                      <a:pt x="30" y="78"/>
                      <a:pt x="0" y="104"/>
                    </a:cubicBezTo>
                    <a:cubicBezTo>
                      <a:pt x="4" y="105"/>
                      <a:pt x="9" y="104"/>
                      <a:pt x="14" y="103"/>
                    </a:cubicBezTo>
                    <a:cubicBezTo>
                      <a:pt x="36" y="96"/>
                      <a:pt x="54" y="54"/>
                      <a:pt x="61" y="18"/>
                    </a:cubicBezTo>
                    <a:cubicBezTo>
                      <a:pt x="62" y="12"/>
                      <a:pt x="62" y="7"/>
                      <a:pt x="59" y="4"/>
                    </a:cubicBezTo>
                    <a:cubicBezTo>
                      <a:pt x="56" y="2"/>
                      <a:pt x="53" y="0"/>
                      <a:pt x="50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2" name="iṣļíḍé">
                <a:extLst>
                  <a:ext uri="{FF2B5EF4-FFF2-40B4-BE49-F238E27FC236}">
                    <a16:creationId xmlns:a16="http://schemas.microsoft.com/office/drawing/2014/main" id="{477E7984-FE4D-4E55-928F-95CE1A8CAC86}"/>
                  </a:ext>
                </a:extLst>
              </p:cNvPr>
              <p:cNvSpPr/>
              <p:nvPr/>
            </p:nvSpPr>
            <p:spPr bwMode="auto">
              <a:xfrm>
                <a:off x="4779529" y="5781079"/>
                <a:ext cx="108090" cy="159786"/>
              </a:xfrm>
              <a:custGeom>
                <a:avLst/>
                <a:gdLst>
                  <a:gd name="T0" fmla="*/ 4 w 55"/>
                  <a:gd name="T1" fmla="*/ 79 h 82"/>
                  <a:gd name="T2" fmla="*/ 0 w 55"/>
                  <a:gd name="T3" fmla="*/ 81 h 82"/>
                  <a:gd name="T4" fmla="*/ 10 w 55"/>
                  <a:gd name="T5" fmla="*/ 81 h 82"/>
                  <a:gd name="T6" fmla="*/ 54 w 55"/>
                  <a:gd name="T7" fmla="*/ 16 h 82"/>
                  <a:gd name="T8" fmla="*/ 47 w 55"/>
                  <a:gd name="T9" fmla="*/ 0 h 82"/>
                  <a:gd name="T10" fmla="*/ 4 w 55"/>
                  <a:gd name="T11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82">
                    <a:moveTo>
                      <a:pt x="4" y="79"/>
                    </a:moveTo>
                    <a:cubicBezTo>
                      <a:pt x="3" y="80"/>
                      <a:pt x="1" y="81"/>
                      <a:pt x="0" y="81"/>
                    </a:cubicBezTo>
                    <a:cubicBezTo>
                      <a:pt x="3" y="82"/>
                      <a:pt x="6" y="82"/>
                      <a:pt x="10" y="81"/>
                    </a:cubicBezTo>
                    <a:cubicBezTo>
                      <a:pt x="35" y="78"/>
                      <a:pt x="51" y="32"/>
                      <a:pt x="54" y="16"/>
                    </a:cubicBezTo>
                    <a:cubicBezTo>
                      <a:pt x="55" y="10"/>
                      <a:pt x="52" y="5"/>
                      <a:pt x="47" y="0"/>
                    </a:cubicBezTo>
                    <a:cubicBezTo>
                      <a:pt x="46" y="31"/>
                      <a:pt x="30" y="62"/>
                      <a:pt x="4" y="7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5" name="îŝ1iḍe">
                <a:extLst>
                  <a:ext uri="{FF2B5EF4-FFF2-40B4-BE49-F238E27FC236}">
                    <a16:creationId xmlns:a16="http://schemas.microsoft.com/office/drawing/2014/main" id="{D2693A3E-3B5E-4E28-BDDB-50E4B6419C44}"/>
                  </a:ext>
                </a:extLst>
              </p:cNvPr>
              <p:cNvSpPr/>
              <p:nvPr/>
            </p:nvSpPr>
            <p:spPr bwMode="auto">
              <a:xfrm>
                <a:off x="7418345" y="3016548"/>
                <a:ext cx="135113" cy="125714"/>
              </a:xfrm>
              <a:custGeom>
                <a:avLst/>
                <a:gdLst>
                  <a:gd name="T0" fmla="*/ 5 w 69"/>
                  <a:gd name="T1" fmla="*/ 0 h 64"/>
                  <a:gd name="T2" fmla="*/ 0 w 69"/>
                  <a:gd name="T3" fmla="*/ 3 h 64"/>
                  <a:gd name="T4" fmla="*/ 20 w 69"/>
                  <a:gd name="T5" fmla="*/ 62 h 64"/>
                  <a:gd name="T6" fmla="*/ 69 w 69"/>
                  <a:gd name="T7" fmla="*/ 61 h 64"/>
                  <a:gd name="T8" fmla="*/ 5 w 6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4">
                    <a:moveTo>
                      <a:pt x="5" y="0"/>
                    </a:moveTo>
                    <a:cubicBezTo>
                      <a:pt x="3" y="1"/>
                      <a:pt x="1" y="2"/>
                      <a:pt x="0" y="3"/>
                    </a:cubicBezTo>
                    <a:cubicBezTo>
                      <a:pt x="0" y="17"/>
                      <a:pt x="10" y="59"/>
                      <a:pt x="20" y="62"/>
                    </a:cubicBezTo>
                    <a:cubicBezTo>
                      <a:pt x="27" y="64"/>
                      <a:pt x="48" y="63"/>
                      <a:pt x="69" y="61"/>
                    </a:cubicBezTo>
                    <a:cubicBezTo>
                      <a:pt x="41" y="50"/>
                      <a:pt x="17" y="28"/>
                      <a:pt x="5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9" name="íSlîḋè">
                <a:extLst>
                  <a:ext uri="{FF2B5EF4-FFF2-40B4-BE49-F238E27FC236}">
                    <a16:creationId xmlns:a16="http://schemas.microsoft.com/office/drawing/2014/main" id="{AF781F16-698C-403E-9281-14DF73080594}"/>
                  </a:ext>
                </a:extLst>
              </p:cNvPr>
              <p:cNvSpPr/>
              <p:nvPr/>
            </p:nvSpPr>
            <p:spPr bwMode="auto">
              <a:xfrm>
                <a:off x="4080466" y="5321694"/>
                <a:ext cx="434711" cy="521653"/>
              </a:xfrm>
              <a:custGeom>
                <a:avLst/>
                <a:gdLst>
                  <a:gd name="T0" fmla="*/ 221 w 222"/>
                  <a:gd name="T1" fmla="*/ 16 h 267"/>
                  <a:gd name="T2" fmla="*/ 203 w 222"/>
                  <a:gd name="T3" fmla="*/ 0 h 267"/>
                  <a:gd name="T4" fmla="*/ 166 w 222"/>
                  <a:gd name="T5" fmla="*/ 129 h 267"/>
                  <a:gd name="T6" fmla="*/ 135 w 222"/>
                  <a:gd name="T7" fmla="*/ 180 h 267"/>
                  <a:gd name="T8" fmla="*/ 85 w 222"/>
                  <a:gd name="T9" fmla="*/ 211 h 267"/>
                  <a:gd name="T10" fmla="*/ 1 w 222"/>
                  <a:gd name="T11" fmla="*/ 160 h 267"/>
                  <a:gd name="T12" fmla="*/ 14 w 222"/>
                  <a:gd name="T13" fmla="*/ 230 h 267"/>
                  <a:gd name="T14" fmla="*/ 99 w 222"/>
                  <a:gd name="T15" fmla="*/ 267 h 267"/>
                  <a:gd name="T16" fmla="*/ 99 w 222"/>
                  <a:gd name="T17" fmla="*/ 267 h 267"/>
                  <a:gd name="T18" fmla="*/ 116 w 222"/>
                  <a:gd name="T19" fmla="*/ 265 h 267"/>
                  <a:gd name="T20" fmla="*/ 178 w 222"/>
                  <a:gd name="T21" fmla="*/ 146 h 267"/>
                  <a:gd name="T22" fmla="*/ 221 w 222"/>
                  <a:gd name="T23" fmla="*/ 1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2" h="267">
                    <a:moveTo>
                      <a:pt x="221" y="16"/>
                    </a:moveTo>
                    <a:cubicBezTo>
                      <a:pt x="219" y="11"/>
                      <a:pt x="213" y="5"/>
                      <a:pt x="203" y="0"/>
                    </a:cubicBezTo>
                    <a:cubicBezTo>
                      <a:pt x="204" y="44"/>
                      <a:pt x="186" y="88"/>
                      <a:pt x="166" y="129"/>
                    </a:cubicBezTo>
                    <a:cubicBezTo>
                      <a:pt x="157" y="147"/>
                      <a:pt x="148" y="165"/>
                      <a:pt x="135" y="180"/>
                    </a:cubicBezTo>
                    <a:cubicBezTo>
                      <a:pt x="123" y="196"/>
                      <a:pt x="105" y="208"/>
                      <a:pt x="85" y="211"/>
                    </a:cubicBezTo>
                    <a:cubicBezTo>
                      <a:pt x="51" y="216"/>
                      <a:pt x="17" y="192"/>
                      <a:pt x="1" y="160"/>
                    </a:cubicBezTo>
                    <a:cubicBezTo>
                      <a:pt x="0" y="183"/>
                      <a:pt x="4" y="206"/>
                      <a:pt x="14" y="230"/>
                    </a:cubicBezTo>
                    <a:cubicBezTo>
                      <a:pt x="22" y="250"/>
                      <a:pt x="67" y="267"/>
                      <a:pt x="99" y="267"/>
                    </a:cubicBezTo>
                    <a:cubicBezTo>
                      <a:pt x="99" y="267"/>
                      <a:pt x="99" y="267"/>
                      <a:pt x="99" y="267"/>
                    </a:cubicBezTo>
                    <a:cubicBezTo>
                      <a:pt x="106" y="267"/>
                      <a:pt x="111" y="266"/>
                      <a:pt x="116" y="265"/>
                    </a:cubicBezTo>
                    <a:cubicBezTo>
                      <a:pt x="124" y="261"/>
                      <a:pt x="147" y="223"/>
                      <a:pt x="178" y="146"/>
                    </a:cubicBezTo>
                    <a:cubicBezTo>
                      <a:pt x="207" y="76"/>
                      <a:pt x="222" y="25"/>
                      <a:pt x="221" y="16"/>
                    </a:cubicBezTo>
                    <a:close/>
                  </a:path>
                </a:pathLst>
              </a:custGeom>
              <a:solidFill>
                <a:srgbClr val="D24C4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1" name="îşlíďê">
                <a:extLst>
                  <a:ext uri="{FF2B5EF4-FFF2-40B4-BE49-F238E27FC236}">
                    <a16:creationId xmlns:a16="http://schemas.microsoft.com/office/drawing/2014/main" id="{CB775E00-3C2E-4413-A5B9-D9A8DFB0E20D}"/>
                  </a:ext>
                </a:extLst>
              </p:cNvPr>
              <p:cNvSpPr/>
              <p:nvPr/>
            </p:nvSpPr>
            <p:spPr bwMode="auto">
              <a:xfrm>
                <a:off x="5510314" y="2974252"/>
                <a:ext cx="677915" cy="968114"/>
              </a:xfrm>
              <a:custGeom>
                <a:avLst/>
                <a:gdLst>
                  <a:gd name="T0" fmla="*/ 43 w 346"/>
                  <a:gd name="T1" fmla="*/ 257 h 495"/>
                  <a:gd name="T2" fmla="*/ 223 w 346"/>
                  <a:gd name="T3" fmla="*/ 129 h 495"/>
                  <a:gd name="T4" fmla="*/ 346 w 346"/>
                  <a:gd name="T5" fmla="*/ 0 h 495"/>
                  <a:gd name="T6" fmla="*/ 204 w 346"/>
                  <a:gd name="T7" fmla="*/ 132 h 495"/>
                  <a:gd name="T8" fmla="*/ 150 w 346"/>
                  <a:gd name="T9" fmla="*/ 170 h 495"/>
                  <a:gd name="T10" fmla="*/ 9 w 346"/>
                  <a:gd name="T11" fmla="*/ 292 h 495"/>
                  <a:gd name="T12" fmla="*/ 47 w 346"/>
                  <a:gd name="T13" fmla="*/ 465 h 495"/>
                  <a:gd name="T14" fmla="*/ 72 w 346"/>
                  <a:gd name="T15" fmla="*/ 495 h 495"/>
                  <a:gd name="T16" fmla="*/ 24 w 346"/>
                  <a:gd name="T17" fmla="*/ 392 h 495"/>
                  <a:gd name="T18" fmla="*/ 43 w 346"/>
                  <a:gd name="T19" fmla="*/ 257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495">
                    <a:moveTo>
                      <a:pt x="43" y="257"/>
                    </a:moveTo>
                    <a:cubicBezTo>
                      <a:pt x="65" y="232"/>
                      <a:pt x="171" y="169"/>
                      <a:pt x="223" y="129"/>
                    </a:cubicBezTo>
                    <a:cubicBezTo>
                      <a:pt x="264" y="97"/>
                      <a:pt x="324" y="28"/>
                      <a:pt x="346" y="0"/>
                    </a:cubicBezTo>
                    <a:cubicBezTo>
                      <a:pt x="323" y="23"/>
                      <a:pt x="239" y="103"/>
                      <a:pt x="204" y="132"/>
                    </a:cubicBezTo>
                    <a:cubicBezTo>
                      <a:pt x="192" y="141"/>
                      <a:pt x="173" y="155"/>
                      <a:pt x="150" y="170"/>
                    </a:cubicBezTo>
                    <a:cubicBezTo>
                      <a:pt x="93" y="209"/>
                      <a:pt x="15" y="261"/>
                      <a:pt x="9" y="292"/>
                    </a:cubicBezTo>
                    <a:cubicBezTo>
                      <a:pt x="3" y="319"/>
                      <a:pt x="5" y="402"/>
                      <a:pt x="47" y="465"/>
                    </a:cubicBezTo>
                    <a:cubicBezTo>
                      <a:pt x="54" y="476"/>
                      <a:pt x="63" y="486"/>
                      <a:pt x="72" y="495"/>
                    </a:cubicBezTo>
                    <a:cubicBezTo>
                      <a:pt x="57" y="474"/>
                      <a:pt x="37" y="440"/>
                      <a:pt x="24" y="392"/>
                    </a:cubicBezTo>
                    <a:cubicBezTo>
                      <a:pt x="0" y="306"/>
                      <a:pt x="21" y="283"/>
                      <a:pt x="43" y="25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2" name="îSḻîďé">
                <a:extLst>
                  <a:ext uri="{FF2B5EF4-FFF2-40B4-BE49-F238E27FC236}">
                    <a16:creationId xmlns:a16="http://schemas.microsoft.com/office/drawing/2014/main" id="{AD727D60-CE73-45A1-99DA-2414FAEBE6A3}"/>
                  </a:ext>
                </a:extLst>
              </p:cNvPr>
              <p:cNvSpPr/>
              <p:nvPr/>
            </p:nvSpPr>
            <p:spPr bwMode="auto">
              <a:xfrm>
                <a:off x="5950900" y="3209231"/>
                <a:ext cx="756633" cy="380666"/>
              </a:xfrm>
              <a:custGeom>
                <a:avLst/>
                <a:gdLst>
                  <a:gd name="T0" fmla="*/ 202 w 386"/>
                  <a:gd name="T1" fmla="*/ 185 h 195"/>
                  <a:gd name="T2" fmla="*/ 386 w 386"/>
                  <a:gd name="T3" fmla="*/ 81 h 195"/>
                  <a:gd name="T4" fmla="*/ 254 w 386"/>
                  <a:gd name="T5" fmla="*/ 160 h 195"/>
                  <a:gd name="T6" fmla="*/ 42 w 386"/>
                  <a:gd name="T7" fmla="*/ 144 h 195"/>
                  <a:gd name="T8" fmla="*/ 70 w 386"/>
                  <a:gd name="T9" fmla="*/ 0 h 195"/>
                  <a:gd name="T10" fmla="*/ 19 w 386"/>
                  <a:gd name="T11" fmla="*/ 105 h 195"/>
                  <a:gd name="T12" fmla="*/ 202 w 386"/>
                  <a:gd name="T13" fmla="*/ 18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6" h="195">
                    <a:moveTo>
                      <a:pt x="202" y="185"/>
                    </a:moveTo>
                    <a:cubicBezTo>
                      <a:pt x="271" y="175"/>
                      <a:pt x="350" y="139"/>
                      <a:pt x="386" y="81"/>
                    </a:cubicBezTo>
                    <a:cubicBezTo>
                      <a:pt x="345" y="116"/>
                      <a:pt x="297" y="149"/>
                      <a:pt x="254" y="160"/>
                    </a:cubicBezTo>
                    <a:cubicBezTo>
                      <a:pt x="149" y="188"/>
                      <a:pt x="90" y="184"/>
                      <a:pt x="42" y="144"/>
                    </a:cubicBezTo>
                    <a:cubicBezTo>
                      <a:pt x="0" y="110"/>
                      <a:pt x="35" y="52"/>
                      <a:pt x="70" y="0"/>
                    </a:cubicBezTo>
                    <a:cubicBezTo>
                      <a:pt x="49" y="26"/>
                      <a:pt x="24" y="65"/>
                      <a:pt x="19" y="105"/>
                    </a:cubicBezTo>
                    <a:cubicBezTo>
                      <a:pt x="10" y="179"/>
                      <a:pt x="131" y="195"/>
                      <a:pt x="202" y="18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3" name="ïšlïďé">
                <a:extLst>
                  <a:ext uri="{FF2B5EF4-FFF2-40B4-BE49-F238E27FC236}">
                    <a16:creationId xmlns:a16="http://schemas.microsoft.com/office/drawing/2014/main" id="{3B6A4D59-75A5-43AF-8E51-863A2BC8F2BE}"/>
                  </a:ext>
                </a:extLst>
              </p:cNvPr>
              <p:cNvSpPr/>
              <p:nvPr/>
            </p:nvSpPr>
            <p:spPr bwMode="auto">
              <a:xfrm>
                <a:off x="6862620" y="2723999"/>
                <a:ext cx="85767" cy="371267"/>
              </a:xfrm>
              <a:custGeom>
                <a:avLst/>
                <a:gdLst>
                  <a:gd name="T0" fmla="*/ 44 w 44"/>
                  <a:gd name="T1" fmla="*/ 0 h 190"/>
                  <a:gd name="T2" fmla="*/ 19 w 44"/>
                  <a:gd name="T3" fmla="*/ 19 h 190"/>
                  <a:gd name="T4" fmla="*/ 8 w 44"/>
                  <a:gd name="T5" fmla="*/ 118 h 190"/>
                  <a:gd name="T6" fmla="*/ 31 w 44"/>
                  <a:gd name="T7" fmla="*/ 190 h 190"/>
                  <a:gd name="T8" fmla="*/ 11 w 44"/>
                  <a:gd name="T9" fmla="*/ 61 h 190"/>
                  <a:gd name="T10" fmla="*/ 44 w 44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90">
                    <a:moveTo>
                      <a:pt x="44" y="0"/>
                    </a:moveTo>
                    <a:cubicBezTo>
                      <a:pt x="33" y="6"/>
                      <a:pt x="24" y="13"/>
                      <a:pt x="19" y="19"/>
                    </a:cubicBezTo>
                    <a:cubicBezTo>
                      <a:pt x="7" y="30"/>
                      <a:pt x="0" y="68"/>
                      <a:pt x="8" y="118"/>
                    </a:cubicBezTo>
                    <a:cubicBezTo>
                      <a:pt x="11" y="134"/>
                      <a:pt x="17" y="162"/>
                      <a:pt x="31" y="190"/>
                    </a:cubicBezTo>
                    <a:cubicBezTo>
                      <a:pt x="22" y="156"/>
                      <a:pt x="7" y="96"/>
                      <a:pt x="11" y="61"/>
                    </a:cubicBezTo>
                    <a:cubicBezTo>
                      <a:pt x="15" y="33"/>
                      <a:pt x="27" y="14"/>
                      <a:pt x="44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4" name="îṧḷiḑè">
                <a:extLst>
                  <a:ext uri="{FF2B5EF4-FFF2-40B4-BE49-F238E27FC236}">
                    <a16:creationId xmlns:a16="http://schemas.microsoft.com/office/drawing/2014/main" id="{D79E2FA8-25B7-4F3C-8DAB-795BA6CA6448}"/>
                  </a:ext>
                </a:extLst>
              </p:cNvPr>
              <p:cNvSpPr/>
              <p:nvPr/>
            </p:nvSpPr>
            <p:spPr bwMode="auto">
              <a:xfrm>
                <a:off x="7299681" y="2598285"/>
                <a:ext cx="446460" cy="526353"/>
              </a:xfrm>
              <a:custGeom>
                <a:avLst/>
                <a:gdLst>
                  <a:gd name="T0" fmla="*/ 60 w 228"/>
                  <a:gd name="T1" fmla="*/ 36 h 269"/>
                  <a:gd name="T2" fmla="*/ 101 w 228"/>
                  <a:gd name="T3" fmla="*/ 38 h 269"/>
                  <a:gd name="T4" fmla="*/ 115 w 228"/>
                  <a:gd name="T5" fmla="*/ 21 h 269"/>
                  <a:gd name="T6" fmla="*/ 147 w 228"/>
                  <a:gd name="T7" fmla="*/ 24 h 269"/>
                  <a:gd name="T8" fmla="*/ 174 w 228"/>
                  <a:gd name="T9" fmla="*/ 14 h 269"/>
                  <a:gd name="T10" fmla="*/ 215 w 228"/>
                  <a:gd name="T11" fmla="*/ 147 h 269"/>
                  <a:gd name="T12" fmla="*/ 217 w 228"/>
                  <a:gd name="T13" fmla="*/ 269 h 269"/>
                  <a:gd name="T14" fmla="*/ 223 w 228"/>
                  <a:gd name="T15" fmla="*/ 180 h 269"/>
                  <a:gd name="T16" fmla="*/ 201 w 228"/>
                  <a:gd name="T17" fmla="*/ 30 h 269"/>
                  <a:gd name="T18" fmla="*/ 171 w 228"/>
                  <a:gd name="T19" fmla="*/ 2 h 269"/>
                  <a:gd name="T20" fmla="*/ 168 w 228"/>
                  <a:gd name="T21" fmla="*/ 2 h 269"/>
                  <a:gd name="T22" fmla="*/ 149 w 228"/>
                  <a:gd name="T23" fmla="*/ 4 h 269"/>
                  <a:gd name="T24" fmla="*/ 143 w 228"/>
                  <a:gd name="T25" fmla="*/ 11 h 269"/>
                  <a:gd name="T26" fmla="*/ 141 w 228"/>
                  <a:gd name="T27" fmla="*/ 14 h 269"/>
                  <a:gd name="T28" fmla="*/ 138 w 228"/>
                  <a:gd name="T29" fmla="*/ 14 h 269"/>
                  <a:gd name="T30" fmla="*/ 107 w 228"/>
                  <a:gd name="T31" fmla="*/ 12 h 269"/>
                  <a:gd name="T32" fmla="*/ 93 w 228"/>
                  <a:gd name="T33" fmla="*/ 29 h 269"/>
                  <a:gd name="T34" fmla="*/ 91 w 228"/>
                  <a:gd name="T35" fmla="*/ 32 h 269"/>
                  <a:gd name="T36" fmla="*/ 88 w 228"/>
                  <a:gd name="T37" fmla="*/ 32 h 269"/>
                  <a:gd name="T38" fmla="*/ 54 w 228"/>
                  <a:gd name="T39" fmla="*/ 30 h 269"/>
                  <a:gd name="T40" fmla="*/ 31 w 228"/>
                  <a:gd name="T41" fmla="*/ 60 h 269"/>
                  <a:gd name="T42" fmla="*/ 26 w 228"/>
                  <a:gd name="T43" fmla="*/ 62 h 269"/>
                  <a:gd name="T44" fmla="*/ 0 w 228"/>
                  <a:gd name="T45" fmla="*/ 60 h 269"/>
                  <a:gd name="T46" fmla="*/ 0 w 228"/>
                  <a:gd name="T47" fmla="*/ 61 h 269"/>
                  <a:gd name="T48" fmla="*/ 35 w 228"/>
                  <a:gd name="T49" fmla="*/ 73 h 269"/>
                  <a:gd name="T50" fmla="*/ 60 w 228"/>
                  <a:gd name="T51" fmla="*/ 3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8" h="269">
                    <a:moveTo>
                      <a:pt x="60" y="36"/>
                    </a:moveTo>
                    <a:cubicBezTo>
                      <a:pt x="78" y="33"/>
                      <a:pt x="101" y="38"/>
                      <a:pt x="101" y="38"/>
                    </a:cubicBezTo>
                    <a:cubicBezTo>
                      <a:pt x="101" y="38"/>
                      <a:pt x="103" y="23"/>
                      <a:pt x="115" y="21"/>
                    </a:cubicBezTo>
                    <a:cubicBezTo>
                      <a:pt x="126" y="20"/>
                      <a:pt x="147" y="24"/>
                      <a:pt x="147" y="24"/>
                    </a:cubicBezTo>
                    <a:cubicBezTo>
                      <a:pt x="147" y="24"/>
                      <a:pt x="153" y="9"/>
                      <a:pt x="174" y="14"/>
                    </a:cubicBezTo>
                    <a:cubicBezTo>
                      <a:pt x="194" y="18"/>
                      <a:pt x="215" y="111"/>
                      <a:pt x="215" y="147"/>
                    </a:cubicBezTo>
                    <a:cubicBezTo>
                      <a:pt x="215" y="173"/>
                      <a:pt x="212" y="233"/>
                      <a:pt x="217" y="269"/>
                    </a:cubicBezTo>
                    <a:cubicBezTo>
                      <a:pt x="217" y="234"/>
                      <a:pt x="219" y="196"/>
                      <a:pt x="223" y="180"/>
                    </a:cubicBezTo>
                    <a:cubicBezTo>
                      <a:pt x="228" y="157"/>
                      <a:pt x="212" y="59"/>
                      <a:pt x="201" y="30"/>
                    </a:cubicBezTo>
                    <a:cubicBezTo>
                      <a:pt x="191" y="8"/>
                      <a:pt x="180" y="5"/>
                      <a:pt x="171" y="2"/>
                    </a:cubicBezTo>
                    <a:cubicBezTo>
                      <a:pt x="170" y="2"/>
                      <a:pt x="169" y="2"/>
                      <a:pt x="168" y="2"/>
                    </a:cubicBezTo>
                    <a:cubicBezTo>
                      <a:pt x="162" y="0"/>
                      <a:pt x="154" y="1"/>
                      <a:pt x="149" y="4"/>
                    </a:cubicBezTo>
                    <a:cubicBezTo>
                      <a:pt x="146" y="6"/>
                      <a:pt x="144" y="8"/>
                      <a:pt x="143" y="11"/>
                    </a:cubicBezTo>
                    <a:cubicBezTo>
                      <a:pt x="143" y="12"/>
                      <a:pt x="142" y="13"/>
                      <a:pt x="141" y="14"/>
                    </a:cubicBezTo>
                    <a:cubicBezTo>
                      <a:pt x="140" y="15"/>
                      <a:pt x="139" y="15"/>
                      <a:pt x="138" y="14"/>
                    </a:cubicBezTo>
                    <a:cubicBezTo>
                      <a:pt x="132" y="12"/>
                      <a:pt x="116" y="8"/>
                      <a:pt x="107" y="12"/>
                    </a:cubicBezTo>
                    <a:cubicBezTo>
                      <a:pt x="97" y="16"/>
                      <a:pt x="94" y="29"/>
                      <a:pt x="93" y="29"/>
                    </a:cubicBezTo>
                    <a:cubicBezTo>
                      <a:pt x="93" y="30"/>
                      <a:pt x="92" y="31"/>
                      <a:pt x="91" y="32"/>
                    </a:cubicBezTo>
                    <a:cubicBezTo>
                      <a:pt x="90" y="32"/>
                      <a:pt x="89" y="32"/>
                      <a:pt x="88" y="32"/>
                    </a:cubicBezTo>
                    <a:cubicBezTo>
                      <a:pt x="81" y="30"/>
                      <a:pt x="62" y="25"/>
                      <a:pt x="54" y="30"/>
                    </a:cubicBezTo>
                    <a:cubicBezTo>
                      <a:pt x="43" y="38"/>
                      <a:pt x="31" y="59"/>
                      <a:pt x="31" y="60"/>
                    </a:cubicBezTo>
                    <a:cubicBezTo>
                      <a:pt x="30" y="62"/>
                      <a:pt x="28" y="62"/>
                      <a:pt x="26" y="62"/>
                    </a:cubicBezTo>
                    <a:cubicBezTo>
                      <a:pt x="26" y="62"/>
                      <a:pt x="12" y="57"/>
                      <a:pt x="0" y="6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28" y="71"/>
                      <a:pt x="35" y="73"/>
                    </a:cubicBezTo>
                    <a:cubicBezTo>
                      <a:pt x="42" y="74"/>
                      <a:pt x="42" y="39"/>
                      <a:pt x="60" y="3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5" name="ïšlïḑe">
                <a:extLst>
                  <a:ext uri="{FF2B5EF4-FFF2-40B4-BE49-F238E27FC236}">
                    <a16:creationId xmlns:a16="http://schemas.microsoft.com/office/drawing/2014/main" id="{B66AA9B6-F116-4D5E-AD0C-8D0B04F1E610}"/>
                  </a:ext>
                </a:extLst>
              </p:cNvPr>
              <p:cNvSpPr/>
              <p:nvPr/>
            </p:nvSpPr>
            <p:spPr bwMode="auto">
              <a:xfrm>
                <a:off x="7811936" y="2353907"/>
                <a:ext cx="292549" cy="238504"/>
              </a:xfrm>
              <a:custGeom>
                <a:avLst/>
                <a:gdLst>
                  <a:gd name="T0" fmla="*/ 56 w 149"/>
                  <a:gd name="T1" fmla="*/ 2 h 122"/>
                  <a:gd name="T2" fmla="*/ 41 w 149"/>
                  <a:gd name="T3" fmla="*/ 0 h 122"/>
                  <a:gd name="T4" fmla="*/ 0 w 149"/>
                  <a:gd name="T5" fmla="*/ 10 h 122"/>
                  <a:gd name="T6" fmla="*/ 51 w 149"/>
                  <a:gd name="T7" fmla="*/ 7 h 122"/>
                  <a:gd name="T8" fmla="*/ 149 w 149"/>
                  <a:gd name="T9" fmla="*/ 122 h 122"/>
                  <a:gd name="T10" fmla="*/ 56 w 149"/>
                  <a:gd name="T11" fmla="*/ 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22">
                    <a:moveTo>
                      <a:pt x="56" y="2"/>
                    </a:moveTo>
                    <a:cubicBezTo>
                      <a:pt x="52" y="1"/>
                      <a:pt x="47" y="0"/>
                      <a:pt x="41" y="0"/>
                    </a:cubicBezTo>
                    <a:cubicBezTo>
                      <a:pt x="29" y="0"/>
                      <a:pt x="14" y="4"/>
                      <a:pt x="0" y="10"/>
                    </a:cubicBezTo>
                    <a:cubicBezTo>
                      <a:pt x="15" y="6"/>
                      <a:pt x="35" y="3"/>
                      <a:pt x="51" y="7"/>
                    </a:cubicBezTo>
                    <a:cubicBezTo>
                      <a:pt x="74" y="14"/>
                      <a:pt x="120" y="59"/>
                      <a:pt x="149" y="122"/>
                    </a:cubicBezTo>
                    <a:cubicBezTo>
                      <a:pt x="137" y="82"/>
                      <a:pt x="111" y="29"/>
                      <a:pt x="56" y="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6" name="išļïḓè">
                <a:extLst>
                  <a:ext uri="{FF2B5EF4-FFF2-40B4-BE49-F238E27FC236}">
                    <a16:creationId xmlns:a16="http://schemas.microsoft.com/office/drawing/2014/main" id="{2C0368DB-4216-4D16-8CBE-888B4DD93293}"/>
                  </a:ext>
                </a:extLst>
              </p:cNvPr>
              <p:cNvSpPr/>
              <p:nvPr/>
            </p:nvSpPr>
            <p:spPr bwMode="auto">
              <a:xfrm>
                <a:off x="7534660" y="2997750"/>
                <a:ext cx="97516" cy="21148"/>
              </a:xfrm>
              <a:custGeom>
                <a:avLst/>
                <a:gdLst>
                  <a:gd name="T0" fmla="*/ 48 w 50"/>
                  <a:gd name="T1" fmla="*/ 4 h 11"/>
                  <a:gd name="T2" fmla="*/ 20 w 50"/>
                  <a:gd name="T3" fmla="*/ 1 h 11"/>
                  <a:gd name="T4" fmla="*/ 0 w 50"/>
                  <a:gd name="T5" fmla="*/ 8 h 11"/>
                  <a:gd name="T6" fmla="*/ 0 w 50"/>
                  <a:gd name="T7" fmla="*/ 8 h 11"/>
                  <a:gd name="T8" fmla="*/ 20 w 50"/>
                  <a:gd name="T9" fmla="*/ 8 h 11"/>
                  <a:gd name="T10" fmla="*/ 48 w 50"/>
                  <a:gd name="T11" fmla="*/ 7 h 11"/>
                  <a:gd name="T12" fmla="*/ 48 w 50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1">
                    <a:moveTo>
                      <a:pt x="48" y="4"/>
                    </a:moveTo>
                    <a:cubicBezTo>
                      <a:pt x="39" y="1"/>
                      <a:pt x="31" y="0"/>
                      <a:pt x="20" y="1"/>
                    </a:cubicBezTo>
                    <a:cubicBezTo>
                      <a:pt x="14" y="2"/>
                      <a:pt x="4" y="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6" y="11"/>
                      <a:pt x="14" y="8"/>
                      <a:pt x="20" y="8"/>
                    </a:cubicBezTo>
                    <a:cubicBezTo>
                      <a:pt x="30" y="7"/>
                      <a:pt x="39" y="7"/>
                      <a:pt x="48" y="7"/>
                    </a:cubicBezTo>
                    <a:cubicBezTo>
                      <a:pt x="50" y="7"/>
                      <a:pt x="50" y="4"/>
                      <a:pt x="48" y="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7" name="îṩ1ídê">
                <a:extLst>
                  <a:ext uri="{FF2B5EF4-FFF2-40B4-BE49-F238E27FC236}">
                    <a16:creationId xmlns:a16="http://schemas.microsoft.com/office/drawing/2014/main" id="{8201B956-528C-43F0-B543-8B37EA10B29C}"/>
                  </a:ext>
                </a:extLst>
              </p:cNvPr>
              <p:cNvSpPr/>
              <p:nvPr/>
            </p:nvSpPr>
            <p:spPr bwMode="auto">
              <a:xfrm>
                <a:off x="7494714" y="3007149"/>
                <a:ext cx="31722" cy="15274"/>
              </a:xfrm>
              <a:custGeom>
                <a:avLst/>
                <a:gdLst>
                  <a:gd name="T0" fmla="*/ 14 w 16"/>
                  <a:gd name="T1" fmla="*/ 1 h 8"/>
                  <a:gd name="T2" fmla="*/ 2 w 16"/>
                  <a:gd name="T3" fmla="*/ 3 h 8"/>
                  <a:gd name="T4" fmla="*/ 3 w 16"/>
                  <a:gd name="T5" fmla="*/ 8 h 8"/>
                  <a:gd name="T6" fmla="*/ 14 w 16"/>
                  <a:gd name="T7" fmla="*/ 5 h 8"/>
                  <a:gd name="T8" fmla="*/ 14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4" y="1"/>
                    </a:moveTo>
                    <a:cubicBezTo>
                      <a:pt x="10" y="0"/>
                      <a:pt x="6" y="2"/>
                      <a:pt x="2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7"/>
                      <a:pt x="14" y="5"/>
                    </a:cubicBezTo>
                    <a:cubicBezTo>
                      <a:pt x="16" y="4"/>
                      <a:pt x="16" y="1"/>
                      <a:pt x="14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9" name="isḻiḋê">
                <a:extLst>
                  <a:ext uri="{FF2B5EF4-FFF2-40B4-BE49-F238E27FC236}">
                    <a16:creationId xmlns:a16="http://schemas.microsoft.com/office/drawing/2014/main" id="{B75BE8A4-8C86-4B10-9D7E-F70F9367A596}"/>
                  </a:ext>
                </a:extLst>
              </p:cNvPr>
              <p:cNvSpPr/>
              <p:nvPr/>
            </p:nvSpPr>
            <p:spPr bwMode="auto">
              <a:xfrm>
                <a:off x="5879232" y="2971902"/>
                <a:ext cx="236154" cy="262002"/>
              </a:xfrm>
              <a:custGeom>
                <a:avLst/>
                <a:gdLst>
                  <a:gd name="T0" fmla="*/ 121 w 121"/>
                  <a:gd name="T1" fmla="*/ 0 h 134"/>
                  <a:gd name="T2" fmla="*/ 101 w 121"/>
                  <a:gd name="T3" fmla="*/ 6 h 134"/>
                  <a:gd name="T4" fmla="*/ 0 w 121"/>
                  <a:gd name="T5" fmla="*/ 134 h 134"/>
                  <a:gd name="T6" fmla="*/ 10 w 121"/>
                  <a:gd name="T7" fmla="*/ 126 h 134"/>
                  <a:gd name="T8" fmla="*/ 20 w 121"/>
                  <a:gd name="T9" fmla="*/ 117 h 134"/>
                  <a:gd name="T10" fmla="*/ 81 w 121"/>
                  <a:gd name="T11" fmla="*/ 28 h 134"/>
                  <a:gd name="T12" fmla="*/ 121 w 121"/>
                  <a:gd name="T1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134">
                    <a:moveTo>
                      <a:pt x="121" y="0"/>
                    </a:moveTo>
                    <a:cubicBezTo>
                      <a:pt x="115" y="1"/>
                      <a:pt x="109" y="3"/>
                      <a:pt x="101" y="6"/>
                    </a:cubicBezTo>
                    <a:cubicBezTo>
                      <a:pt x="66" y="17"/>
                      <a:pt x="19" y="97"/>
                      <a:pt x="0" y="134"/>
                    </a:cubicBezTo>
                    <a:cubicBezTo>
                      <a:pt x="4" y="131"/>
                      <a:pt x="8" y="128"/>
                      <a:pt x="10" y="126"/>
                    </a:cubicBezTo>
                    <a:cubicBezTo>
                      <a:pt x="13" y="123"/>
                      <a:pt x="17" y="121"/>
                      <a:pt x="20" y="117"/>
                    </a:cubicBezTo>
                    <a:cubicBezTo>
                      <a:pt x="44" y="83"/>
                      <a:pt x="77" y="35"/>
                      <a:pt x="81" y="28"/>
                    </a:cubicBezTo>
                    <a:cubicBezTo>
                      <a:pt x="85" y="21"/>
                      <a:pt x="107" y="7"/>
                      <a:pt x="121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0" name="iṥlïḑe">
                <a:extLst>
                  <a:ext uri="{FF2B5EF4-FFF2-40B4-BE49-F238E27FC236}">
                    <a16:creationId xmlns:a16="http://schemas.microsoft.com/office/drawing/2014/main" id="{94936821-6312-4590-A270-CD1657AE0A72}"/>
                  </a:ext>
                </a:extLst>
              </p:cNvPr>
              <p:cNvSpPr/>
              <p:nvPr/>
            </p:nvSpPr>
            <p:spPr bwMode="auto">
              <a:xfrm>
                <a:off x="4955763" y="4045757"/>
                <a:ext cx="744884" cy="1246565"/>
              </a:xfrm>
              <a:custGeom>
                <a:avLst/>
                <a:gdLst>
                  <a:gd name="T0" fmla="*/ 380 w 380"/>
                  <a:gd name="T1" fmla="*/ 12 h 637"/>
                  <a:gd name="T2" fmla="*/ 377 w 380"/>
                  <a:gd name="T3" fmla="*/ 0 h 637"/>
                  <a:gd name="T4" fmla="*/ 214 w 380"/>
                  <a:gd name="T5" fmla="*/ 330 h 637"/>
                  <a:gd name="T6" fmla="*/ 108 w 380"/>
                  <a:gd name="T7" fmla="*/ 482 h 637"/>
                  <a:gd name="T8" fmla="*/ 0 w 380"/>
                  <a:gd name="T9" fmla="*/ 633 h 637"/>
                  <a:gd name="T10" fmla="*/ 9 w 380"/>
                  <a:gd name="T11" fmla="*/ 637 h 637"/>
                  <a:gd name="T12" fmla="*/ 251 w 380"/>
                  <a:gd name="T13" fmla="*/ 301 h 637"/>
                  <a:gd name="T14" fmla="*/ 380 w 380"/>
                  <a:gd name="T15" fmla="*/ 12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637">
                    <a:moveTo>
                      <a:pt x="380" y="12"/>
                    </a:moveTo>
                    <a:cubicBezTo>
                      <a:pt x="379" y="8"/>
                      <a:pt x="378" y="3"/>
                      <a:pt x="377" y="0"/>
                    </a:cubicBezTo>
                    <a:cubicBezTo>
                      <a:pt x="358" y="51"/>
                      <a:pt x="281" y="241"/>
                      <a:pt x="214" y="330"/>
                    </a:cubicBezTo>
                    <a:cubicBezTo>
                      <a:pt x="182" y="372"/>
                      <a:pt x="144" y="428"/>
                      <a:pt x="108" y="482"/>
                    </a:cubicBezTo>
                    <a:cubicBezTo>
                      <a:pt x="66" y="543"/>
                      <a:pt x="27" y="600"/>
                      <a:pt x="0" y="633"/>
                    </a:cubicBezTo>
                    <a:cubicBezTo>
                      <a:pt x="3" y="634"/>
                      <a:pt x="6" y="636"/>
                      <a:pt x="9" y="637"/>
                    </a:cubicBezTo>
                    <a:cubicBezTo>
                      <a:pt x="64" y="565"/>
                      <a:pt x="209" y="372"/>
                      <a:pt x="251" y="301"/>
                    </a:cubicBezTo>
                    <a:cubicBezTo>
                      <a:pt x="297" y="223"/>
                      <a:pt x="367" y="46"/>
                      <a:pt x="380" y="1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1" name="îŝľîḋe">
                <a:extLst>
                  <a:ext uri="{FF2B5EF4-FFF2-40B4-BE49-F238E27FC236}">
                    <a16:creationId xmlns:a16="http://schemas.microsoft.com/office/drawing/2014/main" id="{938206DB-CC9C-4A44-992D-1C9430EBA0BC}"/>
                  </a:ext>
                </a:extLst>
              </p:cNvPr>
              <p:cNvSpPr/>
              <p:nvPr/>
            </p:nvSpPr>
            <p:spPr bwMode="auto">
              <a:xfrm>
                <a:off x="4640891" y="5361641"/>
                <a:ext cx="253778" cy="90467"/>
              </a:xfrm>
              <a:custGeom>
                <a:avLst/>
                <a:gdLst>
                  <a:gd name="T0" fmla="*/ 94 w 130"/>
                  <a:gd name="T1" fmla="*/ 21 h 46"/>
                  <a:gd name="T2" fmla="*/ 130 w 130"/>
                  <a:gd name="T3" fmla="*/ 9 h 46"/>
                  <a:gd name="T4" fmla="*/ 112 w 130"/>
                  <a:gd name="T5" fmla="*/ 0 h 46"/>
                  <a:gd name="T6" fmla="*/ 111 w 130"/>
                  <a:gd name="T7" fmla="*/ 1 h 46"/>
                  <a:gd name="T8" fmla="*/ 45 w 130"/>
                  <a:gd name="T9" fmla="*/ 30 h 46"/>
                  <a:gd name="T10" fmla="*/ 10 w 130"/>
                  <a:gd name="T11" fmla="*/ 39 h 46"/>
                  <a:gd name="T12" fmla="*/ 0 w 130"/>
                  <a:gd name="T13" fmla="*/ 43 h 46"/>
                  <a:gd name="T14" fmla="*/ 11 w 130"/>
                  <a:gd name="T15" fmla="*/ 46 h 46"/>
                  <a:gd name="T16" fmla="*/ 94 w 130"/>
                  <a:gd name="T17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46">
                    <a:moveTo>
                      <a:pt x="94" y="21"/>
                    </a:moveTo>
                    <a:cubicBezTo>
                      <a:pt x="110" y="11"/>
                      <a:pt x="130" y="9"/>
                      <a:pt x="130" y="9"/>
                    </a:cubicBezTo>
                    <a:cubicBezTo>
                      <a:pt x="123" y="7"/>
                      <a:pt x="117" y="3"/>
                      <a:pt x="112" y="0"/>
                    </a:cubicBezTo>
                    <a:cubicBezTo>
                      <a:pt x="112" y="0"/>
                      <a:pt x="112" y="0"/>
                      <a:pt x="111" y="1"/>
                    </a:cubicBezTo>
                    <a:cubicBezTo>
                      <a:pt x="87" y="23"/>
                      <a:pt x="66" y="26"/>
                      <a:pt x="45" y="30"/>
                    </a:cubicBezTo>
                    <a:cubicBezTo>
                      <a:pt x="34" y="32"/>
                      <a:pt x="23" y="35"/>
                      <a:pt x="10" y="39"/>
                    </a:cubicBezTo>
                    <a:cubicBezTo>
                      <a:pt x="7" y="40"/>
                      <a:pt x="3" y="41"/>
                      <a:pt x="0" y="43"/>
                    </a:cubicBezTo>
                    <a:cubicBezTo>
                      <a:pt x="4" y="43"/>
                      <a:pt x="7" y="45"/>
                      <a:pt x="11" y="46"/>
                    </a:cubicBezTo>
                    <a:cubicBezTo>
                      <a:pt x="34" y="36"/>
                      <a:pt x="80" y="30"/>
                      <a:pt x="94" y="2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2" name="ïs1ïḍé">
                <a:extLst>
                  <a:ext uri="{FF2B5EF4-FFF2-40B4-BE49-F238E27FC236}">
                    <a16:creationId xmlns:a16="http://schemas.microsoft.com/office/drawing/2014/main" id="{48D22CF7-8C20-4C93-9CCB-E191EECC0B89}"/>
                  </a:ext>
                </a:extLst>
              </p:cNvPr>
              <p:cNvSpPr/>
              <p:nvPr/>
            </p:nvSpPr>
            <p:spPr bwMode="auto">
              <a:xfrm>
                <a:off x="4861772" y="5286447"/>
                <a:ext cx="187983" cy="63444"/>
              </a:xfrm>
              <a:custGeom>
                <a:avLst/>
                <a:gdLst>
                  <a:gd name="T0" fmla="*/ 23 w 96"/>
                  <a:gd name="T1" fmla="*/ 2 h 33"/>
                  <a:gd name="T2" fmla="*/ 0 w 96"/>
                  <a:gd name="T3" fmla="*/ 27 h 33"/>
                  <a:gd name="T4" fmla="*/ 5 w 96"/>
                  <a:gd name="T5" fmla="*/ 32 h 33"/>
                  <a:gd name="T6" fmla="*/ 27 w 96"/>
                  <a:gd name="T7" fmla="*/ 7 h 33"/>
                  <a:gd name="T8" fmla="*/ 96 w 96"/>
                  <a:gd name="T9" fmla="*/ 33 h 33"/>
                  <a:gd name="T10" fmla="*/ 23 w 96"/>
                  <a:gd name="T1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3">
                    <a:moveTo>
                      <a:pt x="23" y="2"/>
                    </a:moveTo>
                    <a:cubicBezTo>
                      <a:pt x="17" y="0"/>
                      <a:pt x="6" y="14"/>
                      <a:pt x="0" y="27"/>
                    </a:cubicBezTo>
                    <a:cubicBezTo>
                      <a:pt x="1" y="28"/>
                      <a:pt x="3" y="30"/>
                      <a:pt x="5" y="32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45" y="7"/>
                      <a:pt x="75" y="21"/>
                      <a:pt x="96" y="33"/>
                    </a:cubicBezTo>
                    <a:cubicBezTo>
                      <a:pt x="62" y="10"/>
                      <a:pt x="23" y="2"/>
                      <a:pt x="23" y="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3" name="î$ḷïďê">
                <a:extLst>
                  <a:ext uri="{FF2B5EF4-FFF2-40B4-BE49-F238E27FC236}">
                    <a16:creationId xmlns:a16="http://schemas.microsoft.com/office/drawing/2014/main" id="{068236D3-B716-484A-9357-178201841985}"/>
                  </a:ext>
                </a:extLst>
              </p:cNvPr>
              <p:cNvSpPr/>
              <p:nvPr/>
            </p:nvSpPr>
            <p:spPr bwMode="auto">
              <a:xfrm>
                <a:off x="4089865" y="5275873"/>
                <a:ext cx="319572" cy="299598"/>
              </a:xfrm>
              <a:custGeom>
                <a:avLst/>
                <a:gdLst>
                  <a:gd name="T0" fmla="*/ 163 w 163"/>
                  <a:gd name="T1" fmla="*/ 9 h 153"/>
                  <a:gd name="T2" fmla="*/ 111 w 163"/>
                  <a:gd name="T3" fmla="*/ 0 h 153"/>
                  <a:gd name="T4" fmla="*/ 106 w 163"/>
                  <a:gd name="T5" fmla="*/ 0 h 153"/>
                  <a:gd name="T6" fmla="*/ 34 w 163"/>
                  <a:gd name="T7" fmla="*/ 68 h 153"/>
                  <a:gd name="T8" fmla="*/ 0 w 163"/>
                  <a:gd name="T9" fmla="*/ 153 h 153"/>
                  <a:gd name="T10" fmla="*/ 83 w 163"/>
                  <a:gd name="T11" fmla="*/ 24 h 153"/>
                  <a:gd name="T12" fmla="*/ 163 w 163"/>
                  <a:gd name="T13" fmla="*/ 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153">
                    <a:moveTo>
                      <a:pt x="163" y="9"/>
                    </a:moveTo>
                    <a:cubicBezTo>
                      <a:pt x="145" y="3"/>
                      <a:pt x="126" y="0"/>
                      <a:pt x="111" y="0"/>
                    </a:cubicBezTo>
                    <a:cubicBezTo>
                      <a:pt x="110" y="0"/>
                      <a:pt x="108" y="0"/>
                      <a:pt x="106" y="0"/>
                    </a:cubicBezTo>
                    <a:cubicBezTo>
                      <a:pt x="90" y="1"/>
                      <a:pt x="60" y="25"/>
                      <a:pt x="34" y="68"/>
                    </a:cubicBezTo>
                    <a:cubicBezTo>
                      <a:pt x="23" y="85"/>
                      <a:pt x="7" y="116"/>
                      <a:pt x="0" y="153"/>
                    </a:cubicBezTo>
                    <a:cubicBezTo>
                      <a:pt x="16" y="119"/>
                      <a:pt x="51" y="53"/>
                      <a:pt x="83" y="24"/>
                    </a:cubicBezTo>
                    <a:cubicBezTo>
                      <a:pt x="103" y="5"/>
                      <a:pt x="135" y="4"/>
                      <a:pt x="163" y="9"/>
                    </a:cubicBezTo>
                    <a:close/>
                  </a:path>
                </a:pathLst>
              </a:custGeom>
              <a:solidFill>
                <a:srgbClr val="C8BCD4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4" name="íślïḓè">
                <a:extLst>
                  <a:ext uri="{FF2B5EF4-FFF2-40B4-BE49-F238E27FC236}">
                    <a16:creationId xmlns:a16="http://schemas.microsoft.com/office/drawing/2014/main" id="{B85106B9-CF41-40C2-82D2-DF568B026275}"/>
                  </a:ext>
                </a:extLst>
              </p:cNvPr>
              <p:cNvSpPr/>
              <p:nvPr/>
            </p:nvSpPr>
            <p:spPr bwMode="auto">
              <a:xfrm>
                <a:off x="5195442" y="5571947"/>
                <a:ext cx="189158" cy="380666"/>
              </a:xfrm>
              <a:custGeom>
                <a:avLst/>
                <a:gdLst>
                  <a:gd name="T0" fmla="*/ 71 w 97"/>
                  <a:gd name="T1" fmla="*/ 36 h 195"/>
                  <a:gd name="T2" fmla="*/ 0 w 97"/>
                  <a:gd name="T3" fmla="*/ 0 h 195"/>
                  <a:gd name="T4" fmla="*/ 59 w 97"/>
                  <a:gd name="T5" fmla="*/ 40 h 195"/>
                  <a:gd name="T6" fmla="*/ 60 w 97"/>
                  <a:gd name="T7" fmla="*/ 195 h 195"/>
                  <a:gd name="T8" fmla="*/ 71 w 97"/>
                  <a:gd name="T9" fmla="*/ 3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95">
                    <a:moveTo>
                      <a:pt x="71" y="36"/>
                    </a:moveTo>
                    <a:cubicBezTo>
                      <a:pt x="64" y="19"/>
                      <a:pt x="29" y="4"/>
                      <a:pt x="0" y="0"/>
                    </a:cubicBezTo>
                    <a:cubicBezTo>
                      <a:pt x="19" y="7"/>
                      <a:pt x="48" y="20"/>
                      <a:pt x="59" y="40"/>
                    </a:cubicBezTo>
                    <a:cubicBezTo>
                      <a:pt x="74" y="66"/>
                      <a:pt x="82" y="119"/>
                      <a:pt x="60" y="195"/>
                    </a:cubicBezTo>
                    <a:cubicBezTo>
                      <a:pt x="78" y="157"/>
                      <a:pt x="97" y="96"/>
                      <a:pt x="71" y="3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5" name="íSļïḓe">
                <a:extLst>
                  <a:ext uri="{FF2B5EF4-FFF2-40B4-BE49-F238E27FC236}">
                    <a16:creationId xmlns:a16="http://schemas.microsoft.com/office/drawing/2014/main" id="{7BB18B26-0FC6-4BA3-B620-6FF550C306C2}"/>
                  </a:ext>
                </a:extLst>
              </p:cNvPr>
              <p:cNvSpPr/>
              <p:nvPr/>
            </p:nvSpPr>
            <p:spPr bwMode="auto">
              <a:xfrm>
                <a:off x="4524577" y="5457982"/>
                <a:ext cx="92817" cy="203257"/>
              </a:xfrm>
              <a:custGeom>
                <a:avLst/>
                <a:gdLst>
                  <a:gd name="T0" fmla="*/ 47 w 47"/>
                  <a:gd name="T1" fmla="*/ 0 h 104"/>
                  <a:gd name="T2" fmla="*/ 44 w 47"/>
                  <a:gd name="T3" fmla="*/ 0 h 104"/>
                  <a:gd name="T4" fmla="*/ 43 w 47"/>
                  <a:gd name="T5" fmla="*/ 0 h 104"/>
                  <a:gd name="T6" fmla="*/ 11 w 47"/>
                  <a:gd name="T7" fmla="*/ 30 h 104"/>
                  <a:gd name="T8" fmla="*/ 18 w 47"/>
                  <a:gd name="T9" fmla="*/ 104 h 104"/>
                  <a:gd name="T10" fmla="*/ 14 w 47"/>
                  <a:gd name="T11" fmla="*/ 42 h 104"/>
                  <a:gd name="T12" fmla="*/ 47 w 47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04">
                    <a:moveTo>
                      <a:pt x="47" y="0"/>
                    </a:moveTo>
                    <a:cubicBezTo>
                      <a:pt x="45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27" y="8"/>
                      <a:pt x="21" y="15"/>
                      <a:pt x="11" y="30"/>
                    </a:cubicBezTo>
                    <a:cubicBezTo>
                      <a:pt x="0" y="46"/>
                      <a:pt x="8" y="83"/>
                      <a:pt x="18" y="104"/>
                    </a:cubicBezTo>
                    <a:cubicBezTo>
                      <a:pt x="15" y="89"/>
                      <a:pt x="10" y="59"/>
                      <a:pt x="14" y="42"/>
                    </a:cubicBezTo>
                    <a:cubicBezTo>
                      <a:pt x="19" y="23"/>
                      <a:pt x="33" y="9"/>
                      <a:pt x="47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7" name="iṧḻiḓè">
                <a:extLst>
                  <a:ext uri="{FF2B5EF4-FFF2-40B4-BE49-F238E27FC236}">
                    <a16:creationId xmlns:a16="http://schemas.microsoft.com/office/drawing/2014/main" id="{42CFC662-B0A4-4088-86D2-23F7748FA6B7}"/>
                  </a:ext>
                </a:extLst>
              </p:cNvPr>
              <p:cNvSpPr/>
              <p:nvPr/>
            </p:nvSpPr>
            <p:spPr bwMode="auto">
              <a:xfrm>
                <a:off x="5706522" y="4740121"/>
                <a:ext cx="64619" cy="318397"/>
              </a:xfrm>
              <a:custGeom>
                <a:avLst/>
                <a:gdLst>
                  <a:gd name="T0" fmla="*/ 0 w 33"/>
                  <a:gd name="T1" fmla="*/ 160 h 163"/>
                  <a:gd name="T2" fmla="*/ 13 w 33"/>
                  <a:gd name="T3" fmla="*/ 163 h 163"/>
                  <a:gd name="T4" fmla="*/ 33 w 33"/>
                  <a:gd name="T5" fmla="*/ 2 h 163"/>
                  <a:gd name="T6" fmla="*/ 24 w 33"/>
                  <a:gd name="T7" fmla="*/ 0 h 163"/>
                  <a:gd name="T8" fmla="*/ 0 w 33"/>
                  <a:gd name="T9" fmla="*/ 16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3">
                    <a:moveTo>
                      <a:pt x="0" y="160"/>
                    </a:moveTo>
                    <a:cubicBezTo>
                      <a:pt x="3" y="161"/>
                      <a:pt x="8" y="162"/>
                      <a:pt x="13" y="163"/>
                    </a:cubicBezTo>
                    <a:cubicBezTo>
                      <a:pt x="21" y="114"/>
                      <a:pt x="29" y="36"/>
                      <a:pt x="33" y="2"/>
                    </a:cubicBezTo>
                    <a:cubicBezTo>
                      <a:pt x="29" y="1"/>
                      <a:pt x="26" y="0"/>
                      <a:pt x="24" y="0"/>
                    </a:cubicBezTo>
                    <a:cubicBezTo>
                      <a:pt x="20" y="35"/>
                      <a:pt x="4" y="137"/>
                      <a:pt x="0" y="16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8" name="îṣļïḓé">
                <a:extLst>
                  <a:ext uri="{FF2B5EF4-FFF2-40B4-BE49-F238E27FC236}">
                    <a16:creationId xmlns:a16="http://schemas.microsoft.com/office/drawing/2014/main" id="{37AC36D6-CD97-42ED-AA65-77ABADD7EDB8}"/>
                  </a:ext>
                </a:extLst>
              </p:cNvPr>
              <p:cNvSpPr/>
              <p:nvPr/>
            </p:nvSpPr>
            <p:spPr bwMode="auto">
              <a:xfrm>
                <a:off x="5672450" y="5066742"/>
                <a:ext cx="39946" cy="88117"/>
              </a:xfrm>
              <a:custGeom>
                <a:avLst/>
                <a:gdLst>
                  <a:gd name="T0" fmla="*/ 20 w 20"/>
                  <a:gd name="T1" fmla="*/ 3 h 45"/>
                  <a:gd name="T2" fmla="*/ 13 w 20"/>
                  <a:gd name="T3" fmla="*/ 1 h 45"/>
                  <a:gd name="T4" fmla="*/ 12 w 20"/>
                  <a:gd name="T5" fmla="*/ 2 h 45"/>
                  <a:gd name="T6" fmla="*/ 11 w 20"/>
                  <a:gd name="T7" fmla="*/ 2 h 45"/>
                  <a:gd name="T8" fmla="*/ 8 w 20"/>
                  <a:gd name="T9" fmla="*/ 0 h 45"/>
                  <a:gd name="T10" fmla="*/ 8 w 20"/>
                  <a:gd name="T11" fmla="*/ 0 h 45"/>
                  <a:gd name="T12" fmla="*/ 0 w 20"/>
                  <a:gd name="T13" fmla="*/ 42 h 45"/>
                  <a:gd name="T14" fmla="*/ 3 w 20"/>
                  <a:gd name="T15" fmla="*/ 42 h 45"/>
                  <a:gd name="T16" fmla="*/ 11 w 20"/>
                  <a:gd name="T17" fmla="*/ 45 h 45"/>
                  <a:gd name="T18" fmla="*/ 20 w 20"/>
                  <a:gd name="T19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45">
                    <a:moveTo>
                      <a:pt x="20" y="3"/>
                    </a:moveTo>
                    <a:cubicBezTo>
                      <a:pt x="18" y="2"/>
                      <a:pt x="15" y="2"/>
                      <a:pt x="13" y="1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7"/>
                      <a:pt x="4" y="22"/>
                      <a:pt x="0" y="42"/>
                    </a:cubicBezTo>
                    <a:cubicBezTo>
                      <a:pt x="1" y="42"/>
                      <a:pt x="2" y="42"/>
                      <a:pt x="3" y="42"/>
                    </a:cubicBezTo>
                    <a:cubicBezTo>
                      <a:pt x="6" y="43"/>
                      <a:pt x="8" y="44"/>
                      <a:pt x="11" y="45"/>
                    </a:cubicBezTo>
                    <a:cubicBezTo>
                      <a:pt x="15" y="29"/>
                      <a:pt x="18" y="12"/>
                      <a:pt x="20" y="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0" name="iSḷîḍe">
                <a:extLst>
                  <a:ext uri="{FF2B5EF4-FFF2-40B4-BE49-F238E27FC236}">
                    <a16:creationId xmlns:a16="http://schemas.microsoft.com/office/drawing/2014/main" id="{C4FAAE4C-E19E-4FC2-9F9A-F9ED90B9B758}"/>
                  </a:ext>
                </a:extLst>
              </p:cNvPr>
              <p:cNvSpPr/>
              <p:nvPr/>
            </p:nvSpPr>
            <p:spPr bwMode="auto">
              <a:xfrm>
                <a:off x="5982623" y="5563723"/>
                <a:ext cx="256127" cy="664991"/>
              </a:xfrm>
              <a:custGeom>
                <a:avLst/>
                <a:gdLst>
                  <a:gd name="T0" fmla="*/ 15 w 131"/>
                  <a:gd name="T1" fmla="*/ 340 h 340"/>
                  <a:gd name="T2" fmla="*/ 53 w 131"/>
                  <a:gd name="T3" fmla="*/ 218 h 340"/>
                  <a:gd name="T4" fmla="*/ 77 w 131"/>
                  <a:gd name="T5" fmla="*/ 154 h 340"/>
                  <a:gd name="T6" fmla="*/ 115 w 131"/>
                  <a:gd name="T7" fmla="*/ 79 h 340"/>
                  <a:gd name="T8" fmla="*/ 131 w 131"/>
                  <a:gd name="T9" fmla="*/ 0 h 340"/>
                  <a:gd name="T10" fmla="*/ 94 w 131"/>
                  <a:gd name="T11" fmla="*/ 97 h 340"/>
                  <a:gd name="T12" fmla="*/ 56 w 131"/>
                  <a:gd name="T13" fmla="*/ 172 h 340"/>
                  <a:gd name="T14" fmla="*/ 0 w 131"/>
                  <a:gd name="T15" fmla="*/ 340 h 340"/>
                  <a:gd name="T16" fmla="*/ 15 w 131"/>
                  <a:gd name="T17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340">
                    <a:moveTo>
                      <a:pt x="15" y="340"/>
                    </a:moveTo>
                    <a:cubicBezTo>
                      <a:pt x="25" y="307"/>
                      <a:pt x="46" y="242"/>
                      <a:pt x="53" y="218"/>
                    </a:cubicBezTo>
                    <a:cubicBezTo>
                      <a:pt x="62" y="185"/>
                      <a:pt x="68" y="168"/>
                      <a:pt x="77" y="154"/>
                    </a:cubicBezTo>
                    <a:cubicBezTo>
                      <a:pt x="85" y="141"/>
                      <a:pt x="103" y="109"/>
                      <a:pt x="115" y="79"/>
                    </a:cubicBezTo>
                    <a:cubicBezTo>
                      <a:pt x="127" y="50"/>
                      <a:pt x="131" y="0"/>
                      <a:pt x="131" y="0"/>
                    </a:cubicBezTo>
                    <a:cubicBezTo>
                      <a:pt x="131" y="0"/>
                      <a:pt x="106" y="76"/>
                      <a:pt x="94" y="97"/>
                    </a:cubicBezTo>
                    <a:cubicBezTo>
                      <a:pt x="82" y="118"/>
                      <a:pt x="60" y="157"/>
                      <a:pt x="56" y="172"/>
                    </a:cubicBezTo>
                    <a:cubicBezTo>
                      <a:pt x="52" y="184"/>
                      <a:pt x="14" y="297"/>
                      <a:pt x="0" y="340"/>
                    </a:cubicBezTo>
                    <a:cubicBezTo>
                      <a:pt x="5" y="340"/>
                      <a:pt x="10" y="340"/>
                      <a:pt x="15" y="34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1" name="ïŝḻïḍè">
                <a:extLst>
                  <a:ext uri="{FF2B5EF4-FFF2-40B4-BE49-F238E27FC236}">
                    <a16:creationId xmlns:a16="http://schemas.microsoft.com/office/drawing/2014/main" id="{9BCC746C-94E0-4125-A475-07B01ADA7B0E}"/>
                  </a:ext>
                </a:extLst>
              </p:cNvPr>
              <p:cNvSpPr/>
              <p:nvPr/>
            </p:nvSpPr>
            <p:spPr bwMode="auto">
              <a:xfrm>
                <a:off x="6272822" y="2684053"/>
                <a:ext cx="234979" cy="334845"/>
              </a:xfrm>
              <a:custGeom>
                <a:avLst/>
                <a:gdLst>
                  <a:gd name="T0" fmla="*/ 120 w 120"/>
                  <a:gd name="T1" fmla="*/ 0 h 171"/>
                  <a:gd name="T2" fmla="*/ 114 w 120"/>
                  <a:gd name="T3" fmla="*/ 1 h 171"/>
                  <a:gd name="T4" fmla="*/ 81 w 120"/>
                  <a:gd name="T5" fmla="*/ 131 h 171"/>
                  <a:gd name="T6" fmla="*/ 10 w 120"/>
                  <a:gd name="T7" fmla="*/ 156 h 171"/>
                  <a:gd name="T8" fmla="*/ 1 w 120"/>
                  <a:gd name="T9" fmla="*/ 156 h 171"/>
                  <a:gd name="T10" fmla="*/ 0 w 120"/>
                  <a:gd name="T11" fmla="*/ 158 h 171"/>
                  <a:gd name="T12" fmla="*/ 97 w 120"/>
                  <a:gd name="T13" fmla="*/ 120 h 171"/>
                  <a:gd name="T14" fmla="*/ 120 w 120"/>
                  <a:gd name="T1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171">
                    <a:moveTo>
                      <a:pt x="120" y="0"/>
                    </a:moveTo>
                    <a:cubicBezTo>
                      <a:pt x="118" y="1"/>
                      <a:pt x="116" y="1"/>
                      <a:pt x="114" y="1"/>
                    </a:cubicBezTo>
                    <a:cubicBezTo>
                      <a:pt x="113" y="19"/>
                      <a:pt x="107" y="105"/>
                      <a:pt x="81" y="131"/>
                    </a:cubicBezTo>
                    <a:cubicBezTo>
                      <a:pt x="60" y="153"/>
                      <a:pt x="27" y="156"/>
                      <a:pt x="10" y="156"/>
                    </a:cubicBezTo>
                    <a:cubicBezTo>
                      <a:pt x="6" y="156"/>
                      <a:pt x="3" y="156"/>
                      <a:pt x="1" y="156"/>
                    </a:cubicBezTo>
                    <a:cubicBezTo>
                      <a:pt x="1" y="157"/>
                      <a:pt x="0" y="157"/>
                      <a:pt x="0" y="158"/>
                    </a:cubicBezTo>
                    <a:cubicBezTo>
                      <a:pt x="26" y="171"/>
                      <a:pt x="78" y="162"/>
                      <a:pt x="97" y="120"/>
                    </a:cubicBezTo>
                    <a:cubicBezTo>
                      <a:pt x="116" y="78"/>
                      <a:pt x="120" y="20"/>
                      <a:pt x="120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3" name="îṩļiḍè">
                <a:extLst>
                  <a:ext uri="{FF2B5EF4-FFF2-40B4-BE49-F238E27FC236}">
                    <a16:creationId xmlns:a16="http://schemas.microsoft.com/office/drawing/2014/main" id="{D13465A9-D2B8-4B46-AA5F-0D58ED043FD8}"/>
                  </a:ext>
                </a:extLst>
              </p:cNvPr>
              <p:cNvSpPr/>
              <p:nvPr/>
            </p:nvSpPr>
            <p:spPr bwMode="auto">
              <a:xfrm>
                <a:off x="6178830" y="2630008"/>
                <a:ext cx="70494" cy="317222"/>
              </a:xfrm>
              <a:custGeom>
                <a:avLst/>
                <a:gdLst>
                  <a:gd name="T0" fmla="*/ 8 w 36"/>
                  <a:gd name="T1" fmla="*/ 3 h 162"/>
                  <a:gd name="T2" fmla="*/ 0 w 36"/>
                  <a:gd name="T3" fmla="*/ 0 h 162"/>
                  <a:gd name="T4" fmla="*/ 7 w 36"/>
                  <a:gd name="T5" fmla="*/ 160 h 162"/>
                  <a:gd name="T6" fmla="*/ 6 w 36"/>
                  <a:gd name="T7" fmla="*/ 162 h 162"/>
                  <a:gd name="T8" fmla="*/ 8 w 36"/>
                  <a:gd name="T9" fmla="*/ 162 h 162"/>
                  <a:gd name="T10" fmla="*/ 16 w 36"/>
                  <a:gd name="T11" fmla="*/ 160 h 162"/>
                  <a:gd name="T12" fmla="*/ 8 w 36"/>
                  <a:gd name="T13" fmla="*/ 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62">
                    <a:moveTo>
                      <a:pt x="8" y="3"/>
                    </a:moveTo>
                    <a:cubicBezTo>
                      <a:pt x="5" y="2"/>
                      <a:pt x="2" y="1"/>
                      <a:pt x="0" y="0"/>
                    </a:cubicBezTo>
                    <a:cubicBezTo>
                      <a:pt x="15" y="37"/>
                      <a:pt x="25" y="127"/>
                      <a:pt x="7" y="160"/>
                    </a:cubicBezTo>
                    <a:cubicBezTo>
                      <a:pt x="7" y="161"/>
                      <a:pt x="7" y="162"/>
                      <a:pt x="6" y="162"/>
                    </a:cubicBezTo>
                    <a:cubicBezTo>
                      <a:pt x="7" y="162"/>
                      <a:pt x="7" y="162"/>
                      <a:pt x="8" y="162"/>
                    </a:cubicBezTo>
                    <a:cubicBezTo>
                      <a:pt x="10" y="161"/>
                      <a:pt x="13" y="160"/>
                      <a:pt x="16" y="160"/>
                    </a:cubicBezTo>
                    <a:cubicBezTo>
                      <a:pt x="36" y="103"/>
                      <a:pt x="20" y="38"/>
                      <a:pt x="8" y="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5" name="ïšlíḓé">
                <a:extLst>
                  <a:ext uri="{FF2B5EF4-FFF2-40B4-BE49-F238E27FC236}">
                    <a16:creationId xmlns:a16="http://schemas.microsoft.com/office/drawing/2014/main" id="{4BB33A3B-D75F-4EC1-8B60-95616350DFE0}"/>
                  </a:ext>
                </a:extLst>
              </p:cNvPr>
              <p:cNvSpPr/>
              <p:nvPr/>
            </p:nvSpPr>
            <p:spPr bwMode="auto">
              <a:xfrm>
                <a:off x="6149458" y="2604160"/>
                <a:ext cx="82243" cy="344245"/>
              </a:xfrm>
              <a:custGeom>
                <a:avLst/>
                <a:gdLst>
                  <a:gd name="T0" fmla="*/ 19 w 42"/>
                  <a:gd name="T1" fmla="*/ 176 h 176"/>
                  <a:gd name="T2" fmla="*/ 17 w 42"/>
                  <a:gd name="T3" fmla="*/ 175 h 176"/>
                  <a:gd name="T4" fmla="*/ 15 w 42"/>
                  <a:gd name="T5" fmla="*/ 169 h 176"/>
                  <a:gd name="T6" fmla="*/ 2 w 42"/>
                  <a:gd name="T7" fmla="*/ 7 h 176"/>
                  <a:gd name="T8" fmla="*/ 3 w 42"/>
                  <a:gd name="T9" fmla="*/ 1 h 176"/>
                  <a:gd name="T10" fmla="*/ 9 w 42"/>
                  <a:gd name="T11" fmla="*/ 2 h 176"/>
                  <a:gd name="T12" fmla="*/ 22 w 42"/>
                  <a:gd name="T13" fmla="*/ 173 h 176"/>
                  <a:gd name="T14" fmla="*/ 19 w 42"/>
                  <a:gd name="T1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76">
                    <a:moveTo>
                      <a:pt x="19" y="176"/>
                    </a:moveTo>
                    <a:cubicBezTo>
                      <a:pt x="18" y="176"/>
                      <a:pt x="17" y="176"/>
                      <a:pt x="17" y="175"/>
                    </a:cubicBezTo>
                    <a:cubicBezTo>
                      <a:pt x="14" y="174"/>
                      <a:pt x="13" y="172"/>
                      <a:pt x="15" y="169"/>
                    </a:cubicBezTo>
                    <a:cubicBezTo>
                      <a:pt x="32" y="134"/>
                      <a:pt x="19" y="31"/>
                      <a:pt x="2" y="7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27" y="28"/>
                      <a:pt x="42" y="135"/>
                      <a:pt x="22" y="173"/>
                    </a:cubicBezTo>
                    <a:cubicBezTo>
                      <a:pt x="22" y="175"/>
                      <a:pt x="20" y="176"/>
                      <a:pt x="19" y="17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6" name="íṩlïḋê">
                <a:extLst>
                  <a:ext uri="{FF2B5EF4-FFF2-40B4-BE49-F238E27FC236}">
                    <a16:creationId xmlns:a16="http://schemas.microsoft.com/office/drawing/2014/main" id="{B4864F3E-D262-4763-A57B-35FB04448DD1}"/>
                  </a:ext>
                </a:extLst>
              </p:cNvPr>
              <p:cNvSpPr/>
              <p:nvPr/>
            </p:nvSpPr>
            <p:spPr bwMode="auto">
              <a:xfrm>
                <a:off x="6023744" y="2133027"/>
                <a:ext cx="915244" cy="555726"/>
              </a:xfrm>
              <a:custGeom>
                <a:avLst/>
                <a:gdLst>
                  <a:gd name="T0" fmla="*/ 227 w 467"/>
                  <a:gd name="T1" fmla="*/ 284 h 284"/>
                  <a:gd name="T2" fmla="*/ 215 w 467"/>
                  <a:gd name="T3" fmla="*/ 283 h 284"/>
                  <a:gd name="T4" fmla="*/ 1 w 467"/>
                  <a:gd name="T5" fmla="*/ 6 h 284"/>
                  <a:gd name="T6" fmla="*/ 4 w 467"/>
                  <a:gd name="T7" fmla="*/ 0 h 284"/>
                  <a:gd name="T8" fmla="*/ 10 w 467"/>
                  <a:gd name="T9" fmla="*/ 3 h 284"/>
                  <a:gd name="T10" fmla="*/ 217 w 467"/>
                  <a:gd name="T11" fmla="*/ 275 h 284"/>
                  <a:gd name="T12" fmla="*/ 457 w 467"/>
                  <a:gd name="T13" fmla="*/ 125 h 284"/>
                  <a:gd name="T14" fmla="*/ 463 w 467"/>
                  <a:gd name="T15" fmla="*/ 122 h 284"/>
                  <a:gd name="T16" fmla="*/ 466 w 467"/>
                  <a:gd name="T17" fmla="*/ 128 h 284"/>
                  <a:gd name="T18" fmla="*/ 227 w 467"/>
                  <a:gd name="T1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7" h="284">
                    <a:moveTo>
                      <a:pt x="227" y="284"/>
                    </a:moveTo>
                    <a:cubicBezTo>
                      <a:pt x="222" y="284"/>
                      <a:pt x="218" y="284"/>
                      <a:pt x="215" y="283"/>
                    </a:cubicBezTo>
                    <a:cubicBezTo>
                      <a:pt x="83" y="258"/>
                      <a:pt x="4" y="16"/>
                      <a:pt x="1" y="6"/>
                    </a:cubicBezTo>
                    <a:cubicBezTo>
                      <a:pt x="0" y="4"/>
                      <a:pt x="2" y="1"/>
                      <a:pt x="4" y="0"/>
                    </a:cubicBezTo>
                    <a:cubicBezTo>
                      <a:pt x="6" y="0"/>
                      <a:pt x="9" y="1"/>
                      <a:pt x="10" y="3"/>
                    </a:cubicBezTo>
                    <a:cubicBezTo>
                      <a:pt x="10" y="6"/>
                      <a:pt x="90" y="250"/>
                      <a:pt x="217" y="275"/>
                    </a:cubicBezTo>
                    <a:cubicBezTo>
                      <a:pt x="264" y="284"/>
                      <a:pt x="423" y="219"/>
                      <a:pt x="457" y="125"/>
                    </a:cubicBezTo>
                    <a:cubicBezTo>
                      <a:pt x="458" y="123"/>
                      <a:pt x="461" y="121"/>
                      <a:pt x="463" y="122"/>
                    </a:cubicBezTo>
                    <a:cubicBezTo>
                      <a:pt x="465" y="123"/>
                      <a:pt x="467" y="126"/>
                      <a:pt x="466" y="128"/>
                    </a:cubicBezTo>
                    <a:cubicBezTo>
                      <a:pt x="432" y="221"/>
                      <a:pt x="287" y="284"/>
                      <a:pt x="227" y="28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37" name="îṣlíḍé">
                <a:extLst>
                  <a:ext uri="{FF2B5EF4-FFF2-40B4-BE49-F238E27FC236}">
                    <a16:creationId xmlns:a16="http://schemas.microsoft.com/office/drawing/2014/main" id="{8281112B-F588-495B-A2E9-99E0E5EE2717}"/>
                  </a:ext>
                </a:extLst>
              </p:cNvPr>
              <p:cNvSpPr/>
              <p:nvPr/>
            </p:nvSpPr>
            <p:spPr bwMode="auto">
              <a:xfrm>
                <a:off x="6264598" y="2671129"/>
                <a:ext cx="232629" cy="318397"/>
              </a:xfrm>
              <a:custGeom>
                <a:avLst/>
                <a:gdLst>
                  <a:gd name="T0" fmla="*/ 14 w 119"/>
                  <a:gd name="T1" fmla="*/ 163 h 163"/>
                  <a:gd name="T2" fmla="*/ 4 w 119"/>
                  <a:gd name="T3" fmla="*/ 163 h 163"/>
                  <a:gd name="T4" fmla="*/ 0 w 119"/>
                  <a:gd name="T5" fmla="*/ 158 h 163"/>
                  <a:gd name="T6" fmla="*/ 5 w 119"/>
                  <a:gd name="T7" fmla="*/ 154 h 163"/>
                  <a:gd name="T8" fmla="*/ 79 w 119"/>
                  <a:gd name="T9" fmla="*/ 132 h 163"/>
                  <a:gd name="T10" fmla="*/ 110 w 119"/>
                  <a:gd name="T11" fmla="*/ 5 h 163"/>
                  <a:gd name="T12" fmla="*/ 114 w 119"/>
                  <a:gd name="T13" fmla="*/ 0 h 163"/>
                  <a:gd name="T14" fmla="*/ 118 w 119"/>
                  <a:gd name="T15" fmla="*/ 5 h 163"/>
                  <a:gd name="T16" fmla="*/ 85 w 119"/>
                  <a:gd name="T17" fmla="*/ 138 h 163"/>
                  <a:gd name="T18" fmla="*/ 14 w 119"/>
                  <a:gd name="T1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63">
                    <a:moveTo>
                      <a:pt x="14" y="163"/>
                    </a:moveTo>
                    <a:cubicBezTo>
                      <a:pt x="8" y="163"/>
                      <a:pt x="4" y="163"/>
                      <a:pt x="4" y="163"/>
                    </a:cubicBezTo>
                    <a:cubicBezTo>
                      <a:pt x="1" y="163"/>
                      <a:pt x="0" y="161"/>
                      <a:pt x="0" y="158"/>
                    </a:cubicBezTo>
                    <a:cubicBezTo>
                      <a:pt x="0" y="156"/>
                      <a:pt x="2" y="154"/>
                      <a:pt x="5" y="154"/>
                    </a:cubicBezTo>
                    <a:cubicBezTo>
                      <a:pt x="5" y="154"/>
                      <a:pt x="53" y="159"/>
                      <a:pt x="79" y="132"/>
                    </a:cubicBezTo>
                    <a:cubicBezTo>
                      <a:pt x="105" y="105"/>
                      <a:pt x="110" y="6"/>
                      <a:pt x="110" y="5"/>
                    </a:cubicBezTo>
                    <a:cubicBezTo>
                      <a:pt x="110" y="2"/>
                      <a:pt x="112" y="0"/>
                      <a:pt x="114" y="0"/>
                    </a:cubicBezTo>
                    <a:cubicBezTo>
                      <a:pt x="117" y="0"/>
                      <a:pt x="119" y="2"/>
                      <a:pt x="118" y="5"/>
                    </a:cubicBezTo>
                    <a:cubicBezTo>
                      <a:pt x="118" y="9"/>
                      <a:pt x="114" y="109"/>
                      <a:pt x="85" y="138"/>
                    </a:cubicBezTo>
                    <a:cubicBezTo>
                      <a:pt x="64" y="160"/>
                      <a:pt x="31" y="163"/>
                      <a:pt x="14" y="16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8" name="ísliďe">
                <a:extLst>
                  <a:ext uri="{FF2B5EF4-FFF2-40B4-BE49-F238E27FC236}">
                    <a16:creationId xmlns:a16="http://schemas.microsoft.com/office/drawing/2014/main" id="{65A11510-1AA8-471A-8C33-AAFBDA6876C3}"/>
                  </a:ext>
                </a:extLst>
              </p:cNvPr>
              <p:cNvSpPr/>
              <p:nvPr/>
            </p:nvSpPr>
            <p:spPr bwMode="auto">
              <a:xfrm>
                <a:off x="6825023" y="2503119"/>
                <a:ext cx="61095" cy="279625"/>
              </a:xfrm>
              <a:custGeom>
                <a:avLst/>
                <a:gdLst>
                  <a:gd name="T0" fmla="*/ 26 w 31"/>
                  <a:gd name="T1" fmla="*/ 143 h 143"/>
                  <a:gd name="T2" fmla="*/ 23 w 31"/>
                  <a:gd name="T3" fmla="*/ 142 h 143"/>
                  <a:gd name="T4" fmla="*/ 1 w 31"/>
                  <a:gd name="T5" fmla="*/ 4 h 143"/>
                  <a:gd name="T6" fmla="*/ 5 w 31"/>
                  <a:gd name="T7" fmla="*/ 0 h 143"/>
                  <a:gd name="T8" fmla="*/ 5 w 31"/>
                  <a:gd name="T9" fmla="*/ 0 h 143"/>
                  <a:gd name="T10" fmla="*/ 10 w 31"/>
                  <a:gd name="T11" fmla="*/ 4 h 143"/>
                  <a:gd name="T12" fmla="*/ 29 w 31"/>
                  <a:gd name="T13" fmla="*/ 136 h 143"/>
                  <a:gd name="T14" fmla="*/ 29 w 31"/>
                  <a:gd name="T15" fmla="*/ 142 h 143"/>
                  <a:gd name="T16" fmla="*/ 26 w 31"/>
                  <a:gd name="T1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43">
                    <a:moveTo>
                      <a:pt x="26" y="143"/>
                    </a:moveTo>
                    <a:cubicBezTo>
                      <a:pt x="25" y="143"/>
                      <a:pt x="24" y="143"/>
                      <a:pt x="23" y="142"/>
                    </a:cubicBezTo>
                    <a:cubicBezTo>
                      <a:pt x="0" y="118"/>
                      <a:pt x="1" y="16"/>
                      <a:pt x="1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9" y="35"/>
                      <a:pt x="12" y="118"/>
                      <a:pt x="29" y="136"/>
                    </a:cubicBezTo>
                    <a:cubicBezTo>
                      <a:pt x="31" y="137"/>
                      <a:pt x="31" y="140"/>
                      <a:pt x="29" y="142"/>
                    </a:cubicBezTo>
                    <a:cubicBezTo>
                      <a:pt x="28" y="143"/>
                      <a:pt x="27" y="143"/>
                      <a:pt x="26" y="14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9" name="îṧḷíḍe">
                <a:extLst>
                  <a:ext uri="{FF2B5EF4-FFF2-40B4-BE49-F238E27FC236}">
                    <a16:creationId xmlns:a16="http://schemas.microsoft.com/office/drawing/2014/main" id="{E5D53D73-DB8D-4BE1-A649-48F289589B52}"/>
                  </a:ext>
                </a:extLst>
              </p:cNvPr>
              <p:cNvSpPr/>
              <p:nvPr/>
            </p:nvSpPr>
            <p:spPr bwMode="auto">
              <a:xfrm>
                <a:off x="6315118" y="3024773"/>
                <a:ext cx="86942" cy="84593"/>
              </a:xfrm>
              <a:custGeom>
                <a:avLst/>
                <a:gdLst>
                  <a:gd name="T0" fmla="*/ 39 w 44"/>
                  <a:gd name="T1" fmla="*/ 43 h 43"/>
                  <a:gd name="T2" fmla="*/ 35 w 44"/>
                  <a:gd name="T3" fmla="*/ 39 h 43"/>
                  <a:gd name="T4" fmla="*/ 3 w 44"/>
                  <a:gd name="T5" fmla="*/ 9 h 43"/>
                  <a:gd name="T6" fmla="*/ 1 w 44"/>
                  <a:gd name="T7" fmla="*/ 3 h 43"/>
                  <a:gd name="T8" fmla="*/ 7 w 44"/>
                  <a:gd name="T9" fmla="*/ 1 h 43"/>
                  <a:gd name="T10" fmla="*/ 43 w 44"/>
                  <a:gd name="T11" fmla="*/ 38 h 43"/>
                  <a:gd name="T12" fmla="*/ 39 w 44"/>
                  <a:gd name="T13" fmla="*/ 43 h 43"/>
                  <a:gd name="T14" fmla="*/ 39 w 44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3">
                    <a:moveTo>
                      <a:pt x="39" y="43"/>
                    </a:moveTo>
                    <a:cubicBezTo>
                      <a:pt x="37" y="43"/>
                      <a:pt x="35" y="41"/>
                      <a:pt x="35" y="39"/>
                    </a:cubicBezTo>
                    <a:cubicBezTo>
                      <a:pt x="34" y="27"/>
                      <a:pt x="12" y="13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11" y="3"/>
                      <a:pt x="42" y="19"/>
                      <a:pt x="43" y="38"/>
                    </a:cubicBezTo>
                    <a:cubicBezTo>
                      <a:pt x="44" y="41"/>
                      <a:pt x="42" y="43"/>
                      <a:pt x="39" y="43"/>
                    </a:cubicBezTo>
                    <a:cubicBezTo>
                      <a:pt x="39" y="43"/>
                      <a:pt x="39" y="43"/>
                      <a:pt x="39" y="4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0" name="î$ḻídè">
                <a:extLst>
                  <a:ext uri="{FF2B5EF4-FFF2-40B4-BE49-F238E27FC236}">
                    <a16:creationId xmlns:a16="http://schemas.microsoft.com/office/drawing/2014/main" id="{DB2B4492-0ED3-453D-99E1-2B6671E93735}"/>
                  </a:ext>
                </a:extLst>
              </p:cNvPr>
              <p:cNvSpPr/>
              <p:nvPr/>
            </p:nvSpPr>
            <p:spPr bwMode="auto">
              <a:xfrm>
                <a:off x="6514850" y="3051795"/>
                <a:ext cx="159786" cy="76368"/>
              </a:xfrm>
              <a:custGeom>
                <a:avLst/>
                <a:gdLst>
                  <a:gd name="T0" fmla="*/ 5 w 81"/>
                  <a:gd name="T1" fmla="*/ 39 h 39"/>
                  <a:gd name="T2" fmla="*/ 2 w 81"/>
                  <a:gd name="T3" fmla="*/ 38 h 39"/>
                  <a:gd name="T4" fmla="*/ 2 w 81"/>
                  <a:gd name="T5" fmla="*/ 31 h 39"/>
                  <a:gd name="T6" fmla="*/ 75 w 81"/>
                  <a:gd name="T7" fmla="*/ 1 h 39"/>
                  <a:gd name="T8" fmla="*/ 80 w 81"/>
                  <a:gd name="T9" fmla="*/ 5 h 39"/>
                  <a:gd name="T10" fmla="*/ 76 w 81"/>
                  <a:gd name="T11" fmla="*/ 10 h 39"/>
                  <a:gd name="T12" fmla="*/ 9 w 81"/>
                  <a:gd name="T13" fmla="*/ 37 h 39"/>
                  <a:gd name="T14" fmla="*/ 5 w 81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39">
                    <a:moveTo>
                      <a:pt x="5" y="39"/>
                    </a:moveTo>
                    <a:cubicBezTo>
                      <a:pt x="4" y="39"/>
                      <a:pt x="3" y="38"/>
                      <a:pt x="2" y="38"/>
                    </a:cubicBezTo>
                    <a:cubicBezTo>
                      <a:pt x="1" y="36"/>
                      <a:pt x="0" y="33"/>
                      <a:pt x="2" y="31"/>
                    </a:cubicBezTo>
                    <a:cubicBezTo>
                      <a:pt x="3" y="30"/>
                      <a:pt x="25" y="6"/>
                      <a:pt x="75" y="1"/>
                    </a:cubicBezTo>
                    <a:cubicBezTo>
                      <a:pt x="78" y="0"/>
                      <a:pt x="80" y="2"/>
                      <a:pt x="80" y="5"/>
                    </a:cubicBezTo>
                    <a:cubicBezTo>
                      <a:pt x="81" y="7"/>
                      <a:pt x="79" y="9"/>
                      <a:pt x="76" y="10"/>
                    </a:cubicBezTo>
                    <a:cubicBezTo>
                      <a:pt x="29" y="14"/>
                      <a:pt x="9" y="37"/>
                      <a:pt x="9" y="37"/>
                    </a:cubicBezTo>
                    <a:cubicBezTo>
                      <a:pt x="8" y="38"/>
                      <a:pt x="7" y="39"/>
                      <a:pt x="5" y="3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1" name="ïslîḑè">
                <a:extLst>
                  <a:ext uri="{FF2B5EF4-FFF2-40B4-BE49-F238E27FC236}">
                    <a16:creationId xmlns:a16="http://schemas.microsoft.com/office/drawing/2014/main" id="{A6883E12-9740-4D65-8F08-10B106484907}"/>
                  </a:ext>
                </a:extLst>
              </p:cNvPr>
              <p:cNvSpPr/>
              <p:nvPr/>
            </p:nvSpPr>
            <p:spPr bwMode="auto">
              <a:xfrm>
                <a:off x="5498565" y="2930781"/>
                <a:ext cx="1402826" cy="1112626"/>
              </a:xfrm>
              <a:custGeom>
                <a:avLst/>
                <a:gdLst>
                  <a:gd name="T0" fmla="*/ 162 w 716"/>
                  <a:gd name="T1" fmla="*/ 569 h 569"/>
                  <a:gd name="T2" fmla="*/ 162 w 716"/>
                  <a:gd name="T3" fmla="*/ 569 h 569"/>
                  <a:gd name="T4" fmla="*/ 45 w 716"/>
                  <a:gd name="T5" fmla="*/ 492 h 569"/>
                  <a:gd name="T6" fmla="*/ 6 w 716"/>
                  <a:gd name="T7" fmla="*/ 312 h 569"/>
                  <a:gd name="T8" fmla="*/ 151 w 716"/>
                  <a:gd name="T9" fmla="*/ 185 h 569"/>
                  <a:gd name="T10" fmla="*/ 204 w 716"/>
                  <a:gd name="T11" fmla="*/ 147 h 569"/>
                  <a:gd name="T12" fmla="*/ 353 w 716"/>
                  <a:gd name="T13" fmla="*/ 10 h 569"/>
                  <a:gd name="T14" fmla="*/ 394 w 716"/>
                  <a:gd name="T15" fmla="*/ 16 h 569"/>
                  <a:gd name="T16" fmla="*/ 397 w 716"/>
                  <a:gd name="T17" fmla="*/ 17 h 569"/>
                  <a:gd name="T18" fmla="*/ 400 w 716"/>
                  <a:gd name="T19" fmla="*/ 22 h 569"/>
                  <a:gd name="T20" fmla="*/ 387 w 716"/>
                  <a:gd name="T21" fmla="*/ 40 h 569"/>
                  <a:gd name="T22" fmla="*/ 335 w 716"/>
                  <a:gd name="T23" fmla="*/ 106 h 569"/>
                  <a:gd name="T24" fmla="*/ 313 w 716"/>
                  <a:gd name="T25" fmla="*/ 140 h 569"/>
                  <a:gd name="T26" fmla="*/ 278 w 716"/>
                  <a:gd name="T27" fmla="*/ 279 h 569"/>
                  <a:gd name="T28" fmla="*/ 483 w 716"/>
                  <a:gd name="T29" fmla="*/ 294 h 569"/>
                  <a:gd name="T30" fmla="*/ 707 w 716"/>
                  <a:gd name="T31" fmla="*/ 125 h 569"/>
                  <a:gd name="T32" fmla="*/ 714 w 716"/>
                  <a:gd name="T33" fmla="*/ 124 h 569"/>
                  <a:gd name="T34" fmla="*/ 714 w 716"/>
                  <a:gd name="T35" fmla="*/ 131 h 569"/>
                  <a:gd name="T36" fmla="*/ 485 w 716"/>
                  <a:gd name="T37" fmla="*/ 302 h 569"/>
                  <a:gd name="T38" fmla="*/ 273 w 716"/>
                  <a:gd name="T39" fmla="*/ 286 h 569"/>
                  <a:gd name="T40" fmla="*/ 306 w 716"/>
                  <a:gd name="T41" fmla="*/ 135 h 569"/>
                  <a:gd name="T42" fmla="*/ 328 w 716"/>
                  <a:gd name="T43" fmla="*/ 101 h 569"/>
                  <a:gd name="T44" fmla="*/ 381 w 716"/>
                  <a:gd name="T45" fmla="*/ 34 h 569"/>
                  <a:gd name="T46" fmla="*/ 390 w 716"/>
                  <a:gd name="T47" fmla="*/ 24 h 569"/>
                  <a:gd name="T48" fmla="*/ 390 w 716"/>
                  <a:gd name="T49" fmla="*/ 24 h 569"/>
                  <a:gd name="T50" fmla="*/ 359 w 716"/>
                  <a:gd name="T51" fmla="*/ 16 h 569"/>
                  <a:gd name="T52" fmla="*/ 210 w 716"/>
                  <a:gd name="T53" fmla="*/ 154 h 569"/>
                  <a:gd name="T54" fmla="*/ 156 w 716"/>
                  <a:gd name="T55" fmla="*/ 192 h 569"/>
                  <a:gd name="T56" fmla="*/ 15 w 716"/>
                  <a:gd name="T57" fmla="*/ 314 h 569"/>
                  <a:gd name="T58" fmla="*/ 53 w 716"/>
                  <a:gd name="T59" fmla="*/ 487 h 569"/>
                  <a:gd name="T60" fmla="*/ 163 w 716"/>
                  <a:gd name="T61" fmla="*/ 560 h 569"/>
                  <a:gd name="T62" fmla="*/ 167 w 716"/>
                  <a:gd name="T63" fmla="*/ 565 h 569"/>
                  <a:gd name="T64" fmla="*/ 162 w 716"/>
                  <a:gd name="T65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6" h="569">
                    <a:moveTo>
                      <a:pt x="162" y="569"/>
                    </a:moveTo>
                    <a:cubicBezTo>
                      <a:pt x="162" y="569"/>
                      <a:pt x="162" y="569"/>
                      <a:pt x="162" y="569"/>
                    </a:cubicBezTo>
                    <a:cubicBezTo>
                      <a:pt x="112" y="559"/>
                      <a:pt x="73" y="533"/>
                      <a:pt x="45" y="492"/>
                    </a:cubicBezTo>
                    <a:cubicBezTo>
                      <a:pt x="2" y="426"/>
                      <a:pt x="0" y="341"/>
                      <a:pt x="6" y="312"/>
                    </a:cubicBezTo>
                    <a:cubicBezTo>
                      <a:pt x="13" y="278"/>
                      <a:pt x="89" y="226"/>
                      <a:pt x="151" y="185"/>
                    </a:cubicBezTo>
                    <a:cubicBezTo>
                      <a:pt x="173" y="170"/>
                      <a:pt x="193" y="156"/>
                      <a:pt x="204" y="147"/>
                    </a:cubicBezTo>
                    <a:cubicBezTo>
                      <a:pt x="245" y="114"/>
                      <a:pt x="352" y="11"/>
                      <a:pt x="353" y="10"/>
                    </a:cubicBezTo>
                    <a:cubicBezTo>
                      <a:pt x="364" y="0"/>
                      <a:pt x="384" y="10"/>
                      <a:pt x="394" y="16"/>
                    </a:cubicBezTo>
                    <a:cubicBezTo>
                      <a:pt x="397" y="17"/>
                      <a:pt x="397" y="17"/>
                      <a:pt x="397" y="17"/>
                    </a:cubicBezTo>
                    <a:cubicBezTo>
                      <a:pt x="399" y="18"/>
                      <a:pt x="400" y="20"/>
                      <a:pt x="400" y="22"/>
                    </a:cubicBezTo>
                    <a:cubicBezTo>
                      <a:pt x="401" y="26"/>
                      <a:pt x="397" y="30"/>
                      <a:pt x="387" y="40"/>
                    </a:cubicBezTo>
                    <a:cubicBezTo>
                      <a:pt x="375" y="52"/>
                      <a:pt x="355" y="73"/>
                      <a:pt x="335" y="106"/>
                    </a:cubicBezTo>
                    <a:cubicBezTo>
                      <a:pt x="329" y="117"/>
                      <a:pt x="321" y="128"/>
                      <a:pt x="313" y="140"/>
                    </a:cubicBezTo>
                    <a:cubicBezTo>
                      <a:pt x="279" y="191"/>
                      <a:pt x="241" y="248"/>
                      <a:pt x="278" y="279"/>
                    </a:cubicBezTo>
                    <a:cubicBezTo>
                      <a:pt x="324" y="317"/>
                      <a:pt x="381" y="321"/>
                      <a:pt x="483" y="294"/>
                    </a:cubicBezTo>
                    <a:cubicBezTo>
                      <a:pt x="577" y="268"/>
                      <a:pt x="706" y="126"/>
                      <a:pt x="707" y="125"/>
                    </a:cubicBezTo>
                    <a:cubicBezTo>
                      <a:pt x="709" y="123"/>
                      <a:pt x="712" y="123"/>
                      <a:pt x="714" y="124"/>
                    </a:cubicBezTo>
                    <a:cubicBezTo>
                      <a:pt x="715" y="126"/>
                      <a:pt x="716" y="129"/>
                      <a:pt x="714" y="131"/>
                    </a:cubicBezTo>
                    <a:cubicBezTo>
                      <a:pt x="709" y="137"/>
                      <a:pt x="582" y="276"/>
                      <a:pt x="485" y="302"/>
                    </a:cubicBezTo>
                    <a:cubicBezTo>
                      <a:pt x="380" y="330"/>
                      <a:pt x="321" y="326"/>
                      <a:pt x="273" y="286"/>
                    </a:cubicBezTo>
                    <a:cubicBezTo>
                      <a:pt x="229" y="250"/>
                      <a:pt x="270" y="189"/>
                      <a:pt x="306" y="135"/>
                    </a:cubicBezTo>
                    <a:cubicBezTo>
                      <a:pt x="314" y="123"/>
                      <a:pt x="321" y="112"/>
                      <a:pt x="328" y="101"/>
                    </a:cubicBezTo>
                    <a:cubicBezTo>
                      <a:pt x="348" y="68"/>
                      <a:pt x="369" y="47"/>
                      <a:pt x="381" y="34"/>
                    </a:cubicBezTo>
                    <a:cubicBezTo>
                      <a:pt x="385" y="30"/>
                      <a:pt x="389" y="26"/>
                      <a:pt x="390" y="24"/>
                    </a:cubicBezTo>
                    <a:cubicBezTo>
                      <a:pt x="390" y="24"/>
                      <a:pt x="390" y="24"/>
                      <a:pt x="390" y="24"/>
                    </a:cubicBezTo>
                    <a:cubicBezTo>
                      <a:pt x="383" y="20"/>
                      <a:pt x="365" y="10"/>
                      <a:pt x="359" y="16"/>
                    </a:cubicBezTo>
                    <a:cubicBezTo>
                      <a:pt x="358" y="17"/>
                      <a:pt x="251" y="120"/>
                      <a:pt x="210" y="154"/>
                    </a:cubicBezTo>
                    <a:cubicBezTo>
                      <a:pt x="198" y="163"/>
                      <a:pt x="179" y="177"/>
                      <a:pt x="156" y="192"/>
                    </a:cubicBezTo>
                    <a:cubicBezTo>
                      <a:pt x="99" y="231"/>
                      <a:pt x="21" y="283"/>
                      <a:pt x="15" y="314"/>
                    </a:cubicBezTo>
                    <a:cubicBezTo>
                      <a:pt x="9" y="341"/>
                      <a:pt x="11" y="424"/>
                      <a:pt x="53" y="487"/>
                    </a:cubicBezTo>
                    <a:cubicBezTo>
                      <a:pt x="79" y="526"/>
                      <a:pt x="116" y="551"/>
                      <a:pt x="163" y="560"/>
                    </a:cubicBezTo>
                    <a:cubicBezTo>
                      <a:pt x="166" y="560"/>
                      <a:pt x="167" y="563"/>
                      <a:pt x="167" y="565"/>
                    </a:cubicBezTo>
                    <a:cubicBezTo>
                      <a:pt x="166" y="567"/>
                      <a:pt x="165" y="569"/>
                      <a:pt x="162" y="56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2" name="íṧlîḓê">
                <a:extLst>
                  <a:ext uri="{FF2B5EF4-FFF2-40B4-BE49-F238E27FC236}">
                    <a16:creationId xmlns:a16="http://schemas.microsoft.com/office/drawing/2014/main" id="{C961E6A0-3E04-4FAA-9328-EA523755340D}"/>
                  </a:ext>
                </a:extLst>
              </p:cNvPr>
              <p:cNvSpPr/>
              <p:nvPr/>
            </p:nvSpPr>
            <p:spPr bwMode="auto">
              <a:xfrm>
                <a:off x="5674800" y="3201007"/>
                <a:ext cx="1379328" cy="1574361"/>
              </a:xfrm>
              <a:custGeom>
                <a:avLst/>
                <a:gdLst>
                  <a:gd name="T0" fmla="*/ 190 w 704"/>
                  <a:gd name="T1" fmla="*/ 805 h 805"/>
                  <a:gd name="T2" fmla="*/ 3 w 704"/>
                  <a:gd name="T3" fmla="*/ 773 h 805"/>
                  <a:gd name="T4" fmla="*/ 1 w 704"/>
                  <a:gd name="T5" fmla="*/ 770 h 805"/>
                  <a:gd name="T6" fmla="*/ 1 w 704"/>
                  <a:gd name="T7" fmla="*/ 767 h 805"/>
                  <a:gd name="T8" fmla="*/ 5 w 704"/>
                  <a:gd name="T9" fmla="*/ 404 h 805"/>
                  <a:gd name="T10" fmla="*/ 8 w 704"/>
                  <a:gd name="T11" fmla="*/ 399 h 805"/>
                  <a:gd name="T12" fmla="*/ 13 w 704"/>
                  <a:gd name="T13" fmla="*/ 402 h 805"/>
                  <a:gd name="T14" fmla="*/ 11 w 704"/>
                  <a:gd name="T15" fmla="*/ 767 h 805"/>
                  <a:gd name="T16" fmla="*/ 255 w 704"/>
                  <a:gd name="T17" fmla="*/ 794 h 805"/>
                  <a:gd name="T18" fmla="*/ 580 w 704"/>
                  <a:gd name="T19" fmla="*/ 725 h 805"/>
                  <a:gd name="T20" fmla="*/ 579 w 704"/>
                  <a:gd name="T21" fmla="*/ 696 h 805"/>
                  <a:gd name="T22" fmla="*/ 614 w 704"/>
                  <a:gd name="T23" fmla="*/ 520 h 805"/>
                  <a:gd name="T24" fmla="*/ 686 w 704"/>
                  <a:gd name="T25" fmla="*/ 340 h 805"/>
                  <a:gd name="T26" fmla="*/ 692 w 704"/>
                  <a:gd name="T27" fmla="*/ 314 h 805"/>
                  <a:gd name="T28" fmla="*/ 675 w 704"/>
                  <a:gd name="T29" fmla="*/ 274 h 805"/>
                  <a:gd name="T30" fmla="*/ 631 w 704"/>
                  <a:gd name="T31" fmla="*/ 104 h 805"/>
                  <a:gd name="T32" fmla="*/ 667 w 704"/>
                  <a:gd name="T33" fmla="*/ 2 h 805"/>
                  <a:gd name="T34" fmla="*/ 673 w 704"/>
                  <a:gd name="T35" fmla="*/ 1 h 805"/>
                  <a:gd name="T36" fmla="*/ 674 w 704"/>
                  <a:gd name="T37" fmla="*/ 7 h 805"/>
                  <a:gd name="T38" fmla="*/ 640 w 704"/>
                  <a:gd name="T39" fmla="*/ 107 h 805"/>
                  <a:gd name="T40" fmla="*/ 683 w 704"/>
                  <a:gd name="T41" fmla="*/ 270 h 805"/>
                  <a:gd name="T42" fmla="*/ 700 w 704"/>
                  <a:gd name="T43" fmla="*/ 318 h 805"/>
                  <a:gd name="T44" fmla="*/ 695 w 704"/>
                  <a:gd name="T45" fmla="*/ 342 h 805"/>
                  <a:gd name="T46" fmla="*/ 621 w 704"/>
                  <a:gd name="T47" fmla="*/ 525 h 805"/>
                  <a:gd name="T48" fmla="*/ 588 w 704"/>
                  <a:gd name="T49" fmla="*/ 695 h 805"/>
                  <a:gd name="T50" fmla="*/ 587 w 704"/>
                  <a:gd name="T51" fmla="*/ 731 h 805"/>
                  <a:gd name="T52" fmla="*/ 255 w 704"/>
                  <a:gd name="T53" fmla="*/ 802 h 805"/>
                  <a:gd name="T54" fmla="*/ 190 w 704"/>
                  <a:gd name="T55" fmla="*/ 80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04" h="805">
                    <a:moveTo>
                      <a:pt x="190" y="805"/>
                    </a:moveTo>
                    <a:cubicBezTo>
                      <a:pt x="64" y="805"/>
                      <a:pt x="6" y="774"/>
                      <a:pt x="3" y="773"/>
                    </a:cubicBezTo>
                    <a:cubicBezTo>
                      <a:pt x="2" y="772"/>
                      <a:pt x="1" y="771"/>
                      <a:pt x="1" y="770"/>
                    </a:cubicBezTo>
                    <a:cubicBezTo>
                      <a:pt x="0" y="769"/>
                      <a:pt x="0" y="768"/>
                      <a:pt x="1" y="767"/>
                    </a:cubicBezTo>
                    <a:cubicBezTo>
                      <a:pt x="65" y="658"/>
                      <a:pt x="5" y="407"/>
                      <a:pt x="5" y="404"/>
                    </a:cubicBezTo>
                    <a:cubicBezTo>
                      <a:pt x="4" y="402"/>
                      <a:pt x="5" y="399"/>
                      <a:pt x="8" y="399"/>
                    </a:cubicBezTo>
                    <a:cubicBezTo>
                      <a:pt x="10" y="398"/>
                      <a:pt x="13" y="400"/>
                      <a:pt x="13" y="402"/>
                    </a:cubicBezTo>
                    <a:cubicBezTo>
                      <a:pt x="16" y="412"/>
                      <a:pt x="73" y="653"/>
                      <a:pt x="11" y="767"/>
                    </a:cubicBezTo>
                    <a:cubicBezTo>
                      <a:pt x="29" y="775"/>
                      <a:pt x="108" y="805"/>
                      <a:pt x="255" y="794"/>
                    </a:cubicBezTo>
                    <a:cubicBezTo>
                      <a:pt x="430" y="780"/>
                      <a:pt x="571" y="737"/>
                      <a:pt x="580" y="725"/>
                    </a:cubicBezTo>
                    <a:cubicBezTo>
                      <a:pt x="582" y="722"/>
                      <a:pt x="580" y="709"/>
                      <a:pt x="579" y="696"/>
                    </a:cubicBezTo>
                    <a:cubicBezTo>
                      <a:pt x="573" y="655"/>
                      <a:pt x="565" y="585"/>
                      <a:pt x="614" y="520"/>
                    </a:cubicBezTo>
                    <a:cubicBezTo>
                      <a:pt x="664" y="452"/>
                      <a:pt x="678" y="379"/>
                      <a:pt x="686" y="340"/>
                    </a:cubicBezTo>
                    <a:cubicBezTo>
                      <a:pt x="688" y="327"/>
                      <a:pt x="690" y="318"/>
                      <a:pt x="692" y="314"/>
                    </a:cubicBezTo>
                    <a:cubicBezTo>
                      <a:pt x="694" y="310"/>
                      <a:pt x="683" y="290"/>
                      <a:pt x="675" y="274"/>
                    </a:cubicBezTo>
                    <a:cubicBezTo>
                      <a:pt x="651" y="229"/>
                      <a:pt x="614" y="162"/>
                      <a:pt x="631" y="104"/>
                    </a:cubicBezTo>
                    <a:cubicBezTo>
                      <a:pt x="656" y="21"/>
                      <a:pt x="666" y="3"/>
                      <a:pt x="667" y="2"/>
                    </a:cubicBezTo>
                    <a:cubicBezTo>
                      <a:pt x="668" y="0"/>
                      <a:pt x="671" y="0"/>
                      <a:pt x="673" y="1"/>
                    </a:cubicBezTo>
                    <a:cubicBezTo>
                      <a:pt x="675" y="2"/>
                      <a:pt x="675" y="5"/>
                      <a:pt x="674" y="7"/>
                    </a:cubicBezTo>
                    <a:cubicBezTo>
                      <a:pt x="674" y="7"/>
                      <a:pt x="664" y="26"/>
                      <a:pt x="640" y="107"/>
                    </a:cubicBezTo>
                    <a:cubicBezTo>
                      <a:pt x="624" y="161"/>
                      <a:pt x="659" y="226"/>
                      <a:pt x="683" y="270"/>
                    </a:cubicBezTo>
                    <a:cubicBezTo>
                      <a:pt x="698" y="297"/>
                      <a:pt x="704" y="310"/>
                      <a:pt x="700" y="318"/>
                    </a:cubicBezTo>
                    <a:cubicBezTo>
                      <a:pt x="699" y="321"/>
                      <a:pt x="697" y="330"/>
                      <a:pt x="695" y="342"/>
                    </a:cubicBezTo>
                    <a:cubicBezTo>
                      <a:pt x="687" y="382"/>
                      <a:pt x="673" y="455"/>
                      <a:pt x="621" y="525"/>
                    </a:cubicBezTo>
                    <a:cubicBezTo>
                      <a:pt x="574" y="587"/>
                      <a:pt x="582" y="655"/>
                      <a:pt x="588" y="695"/>
                    </a:cubicBezTo>
                    <a:cubicBezTo>
                      <a:pt x="590" y="714"/>
                      <a:pt x="591" y="725"/>
                      <a:pt x="587" y="731"/>
                    </a:cubicBezTo>
                    <a:cubicBezTo>
                      <a:pt x="574" y="748"/>
                      <a:pt x="425" y="790"/>
                      <a:pt x="255" y="802"/>
                    </a:cubicBezTo>
                    <a:cubicBezTo>
                      <a:pt x="232" y="804"/>
                      <a:pt x="210" y="805"/>
                      <a:pt x="190" y="80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3" name="iš1ïḍé">
                <a:extLst>
                  <a:ext uri="{FF2B5EF4-FFF2-40B4-BE49-F238E27FC236}">
                    <a16:creationId xmlns:a16="http://schemas.microsoft.com/office/drawing/2014/main" id="{10545396-801C-4412-A746-5CFC1E2EBB96}"/>
                  </a:ext>
                </a:extLst>
              </p:cNvPr>
              <p:cNvSpPr/>
              <p:nvPr/>
            </p:nvSpPr>
            <p:spPr bwMode="auto">
              <a:xfrm>
                <a:off x="6070740" y="3956465"/>
                <a:ext cx="569825" cy="165660"/>
              </a:xfrm>
              <a:custGeom>
                <a:avLst/>
                <a:gdLst>
                  <a:gd name="T0" fmla="*/ 123 w 291"/>
                  <a:gd name="T1" fmla="*/ 83 h 85"/>
                  <a:gd name="T2" fmla="*/ 81 w 291"/>
                  <a:gd name="T3" fmla="*/ 78 h 85"/>
                  <a:gd name="T4" fmla="*/ 2 w 291"/>
                  <a:gd name="T5" fmla="*/ 33 h 85"/>
                  <a:gd name="T6" fmla="*/ 2 w 291"/>
                  <a:gd name="T7" fmla="*/ 26 h 85"/>
                  <a:gd name="T8" fmla="*/ 8 w 291"/>
                  <a:gd name="T9" fmla="*/ 27 h 85"/>
                  <a:gd name="T10" fmla="*/ 84 w 291"/>
                  <a:gd name="T11" fmla="*/ 69 h 85"/>
                  <a:gd name="T12" fmla="*/ 283 w 291"/>
                  <a:gd name="T13" fmla="*/ 2 h 85"/>
                  <a:gd name="T14" fmla="*/ 289 w 291"/>
                  <a:gd name="T15" fmla="*/ 2 h 85"/>
                  <a:gd name="T16" fmla="*/ 289 w 291"/>
                  <a:gd name="T17" fmla="*/ 8 h 85"/>
                  <a:gd name="T18" fmla="*/ 123 w 291"/>
                  <a:gd name="T19" fmla="*/ 8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1" h="85">
                    <a:moveTo>
                      <a:pt x="123" y="83"/>
                    </a:moveTo>
                    <a:cubicBezTo>
                      <a:pt x="107" y="83"/>
                      <a:pt x="93" y="81"/>
                      <a:pt x="81" y="78"/>
                    </a:cubicBezTo>
                    <a:cubicBezTo>
                      <a:pt x="31" y="65"/>
                      <a:pt x="3" y="34"/>
                      <a:pt x="2" y="33"/>
                    </a:cubicBezTo>
                    <a:cubicBezTo>
                      <a:pt x="0" y="31"/>
                      <a:pt x="0" y="28"/>
                      <a:pt x="2" y="26"/>
                    </a:cubicBezTo>
                    <a:cubicBezTo>
                      <a:pt x="4" y="25"/>
                      <a:pt x="7" y="25"/>
                      <a:pt x="8" y="27"/>
                    </a:cubicBezTo>
                    <a:cubicBezTo>
                      <a:pt x="9" y="27"/>
                      <a:pt x="37" y="57"/>
                      <a:pt x="84" y="69"/>
                    </a:cubicBezTo>
                    <a:cubicBezTo>
                      <a:pt x="147" y="85"/>
                      <a:pt x="216" y="62"/>
                      <a:pt x="283" y="2"/>
                    </a:cubicBezTo>
                    <a:cubicBezTo>
                      <a:pt x="285" y="0"/>
                      <a:pt x="288" y="0"/>
                      <a:pt x="289" y="2"/>
                    </a:cubicBezTo>
                    <a:cubicBezTo>
                      <a:pt x="291" y="4"/>
                      <a:pt x="291" y="6"/>
                      <a:pt x="289" y="8"/>
                    </a:cubicBezTo>
                    <a:cubicBezTo>
                      <a:pt x="224" y="66"/>
                      <a:pt x="167" y="83"/>
                      <a:pt x="123" y="8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4" name="iṣḻiḓê">
                <a:extLst>
                  <a:ext uri="{FF2B5EF4-FFF2-40B4-BE49-F238E27FC236}">
                    <a16:creationId xmlns:a16="http://schemas.microsoft.com/office/drawing/2014/main" id="{98F1259F-F805-4657-9A79-AB30FE58F851}"/>
                  </a:ext>
                </a:extLst>
              </p:cNvPr>
              <p:cNvSpPr/>
              <p:nvPr/>
            </p:nvSpPr>
            <p:spPr bwMode="auto">
              <a:xfrm>
                <a:off x="5566709" y="4869359"/>
                <a:ext cx="1710648" cy="1339381"/>
              </a:xfrm>
              <a:custGeom>
                <a:avLst/>
                <a:gdLst>
                  <a:gd name="T0" fmla="*/ 62 w 873"/>
                  <a:gd name="T1" fmla="*/ 685 h 685"/>
                  <a:gd name="T2" fmla="*/ 59 w 873"/>
                  <a:gd name="T3" fmla="*/ 683 h 685"/>
                  <a:gd name="T4" fmla="*/ 8 w 873"/>
                  <a:gd name="T5" fmla="*/ 371 h 685"/>
                  <a:gd name="T6" fmla="*/ 54 w 873"/>
                  <a:gd name="T7" fmla="*/ 95 h 685"/>
                  <a:gd name="T8" fmla="*/ 56 w 873"/>
                  <a:gd name="T9" fmla="*/ 92 h 685"/>
                  <a:gd name="T10" fmla="*/ 60 w 873"/>
                  <a:gd name="T11" fmla="*/ 91 h 685"/>
                  <a:gd name="T12" fmla="*/ 304 w 873"/>
                  <a:gd name="T13" fmla="*/ 109 h 685"/>
                  <a:gd name="T14" fmla="*/ 696 w 873"/>
                  <a:gd name="T15" fmla="*/ 1 h 685"/>
                  <a:gd name="T16" fmla="*/ 700 w 873"/>
                  <a:gd name="T17" fmla="*/ 0 h 685"/>
                  <a:gd name="T18" fmla="*/ 712 w 873"/>
                  <a:gd name="T19" fmla="*/ 41 h 685"/>
                  <a:gd name="T20" fmla="*/ 752 w 873"/>
                  <a:gd name="T21" fmla="*/ 184 h 685"/>
                  <a:gd name="T22" fmla="*/ 713 w 873"/>
                  <a:gd name="T23" fmla="*/ 683 h 685"/>
                  <a:gd name="T24" fmla="*/ 707 w 873"/>
                  <a:gd name="T25" fmla="*/ 684 h 685"/>
                  <a:gd name="T26" fmla="*/ 706 w 873"/>
                  <a:gd name="T27" fmla="*/ 678 h 685"/>
                  <a:gd name="T28" fmla="*/ 743 w 873"/>
                  <a:gd name="T29" fmla="*/ 188 h 685"/>
                  <a:gd name="T30" fmla="*/ 703 w 873"/>
                  <a:gd name="T31" fmla="*/ 43 h 685"/>
                  <a:gd name="T32" fmla="*/ 696 w 873"/>
                  <a:gd name="T33" fmla="*/ 10 h 685"/>
                  <a:gd name="T34" fmla="*/ 305 w 873"/>
                  <a:gd name="T35" fmla="*/ 117 h 685"/>
                  <a:gd name="T36" fmla="*/ 62 w 873"/>
                  <a:gd name="T37" fmla="*/ 101 h 685"/>
                  <a:gd name="T38" fmla="*/ 17 w 873"/>
                  <a:gd name="T39" fmla="*/ 372 h 685"/>
                  <a:gd name="T40" fmla="*/ 66 w 873"/>
                  <a:gd name="T41" fmla="*/ 679 h 685"/>
                  <a:gd name="T42" fmla="*/ 65 w 873"/>
                  <a:gd name="T43" fmla="*/ 685 h 685"/>
                  <a:gd name="T44" fmla="*/ 62 w 873"/>
                  <a:gd name="T45" fmla="*/ 685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3" h="685">
                    <a:moveTo>
                      <a:pt x="62" y="685"/>
                    </a:moveTo>
                    <a:cubicBezTo>
                      <a:pt x="61" y="685"/>
                      <a:pt x="60" y="685"/>
                      <a:pt x="59" y="683"/>
                    </a:cubicBezTo>
                    <a:cubicBezTo>
                      <a:pt x="22" y="621"/>
                      <a:pt x="0" y="459"/>
                      <a:pt x="8" y="371"/>
                    </a:cubicBezTo>
                    <a:cubicBezTo>
                      <a:pt x="17" y="283"/>
                      <a:pt x="54" y="97"/>
                      <a:pt x="54" y="95"/>
                    </a:cubicBezTo>
                    <a:cubicBezTo>
                      <a:pt x="54" y="93"/>
                      <a:pt x="55" y="92"/>
                      <a:pt x="56" y="92"/>
                    </a:cubicBezTo>
                    <a:cubicBezTo>
                      <a:pt x="57" y="91"/>
                      <a:pt x="59" y="91"/>
                      <a:pt x="60" y="91"/>
                    </a:cubicBezTo>
                    <a:cubicBezTo>
                      <a:pt x="61" y="92"/>
                      <a:pt x="174" y="123"/>
                      <a:pt x="304" y="109"/>
                    </a:cubicBezTo>
                    <a:cubicBezTo>
                      <a:pt x="433" y="94"/>
                      <a:pt x="689" y="4"/>
                      <a:pt x="696" y="1"/>
                    </a:cubicBezTo>
                    <a:cubicBezTo>
                      <a:pt x="697" y="0"/>
                      <a:pt x="698" y="0"/>
                      <a:pt x="700" y="0"/>
                    </a:cubicBezTo>
                    <a:cubicBezTo>
                      <a:pt x="703" y="2"/>
                      <a:pt x="704" y="5"/>
                      <a:pt x="712" y="41"/>
                    </a:cubicBezTo>
                    <a:cubicBezTo>
                      <a:pt x="721" y="82"/>
                      <a:pt x="734" y="144"/>
                      <a:pt x="752" y="184"/>
                    </a:cubicBezTo>
                    <a:cubicBezTo>
                      <a:pt x="764" y="213"/>
                      <a:pt x="873" y="474"/>
                      <a:pt x="713" y="683"/>
                    </a:cubicBezTo>
                    <a:cubicBezTo>
                      <a:pt x="712" y="685"/>
                      <a:pt x="709" y="685"/>
                      <a:pt x="707" y="684"/>
                    </a:cubicBezTo>
                    <a:cubicBezTo>
                      <a:pt x="705" y="682"/>
                      <a:pt x="705" y="680"/>
                      <a:pt x="706" y="678"/>
                    </a:cubicBezTo>
                    <a:cubicBezTo>
                      <a:pt x="862" y="473"/>
                      <a:pt x="756" y="216"/>
                      <a:pt x="743" y="188"/>
                    </a:cubicBezTo>
                    <a:cubicBezTo>
                      <a:pt x="725" y="147"/>
                      <a:pt x="712" y="84"/>
                      <a:pt x="703" y="43"/>
                    </a:cubicBezTo>
                    <a:cubicBezTo>
                      <a:pt x="700" y="29"/>
                      <a:pt x="698" y="16"/>
                      <a:pt x="696" y="10"/>
                    </a:cubicBezTo>
                    <a:cubicBezTo>
                      <a:pt x="660" y="24"/>
                      <a:pt x="428" y="103"/>
                      <a:pt x="305" y="117"/>
                    </a:cubicBezTo>
                    <a:cubicBezTo>
                      <a:pt x="189" y="131"/>
                      <a:pt x="85" y="107"/>
                      <a:pt x="62" y="101"/>
                    </a:cubicBezTo>
                    <a:cubicBezTo>
                      <a:pt x="56" y="130"/>
                      <a:pt x="25" y="292"/>
                      <a:pt x="17" y="372"/>
                    </a:cubicBezTo>
                    <a:cubicBezTo>
                      <a:pt x="9" y="457"/>
                      <a:pt x="31" y="619"/>
                      <a:pt x="66" y="679"/>
                    </a:cubicBezTo>
                    <a:cubicBezTo>
                      <a:pt x="68" y="681"/>
                      <a:pt x="67" y="684"/>
                      <a:pt x="65" y="685"/>
                    </a:cubicBezTo>
                    <a:cubicBezTo>
                      <a:pt x="64" y="685"/>
                      <a:pt x="63" y="685"/>
                      <a:pt x="62" y="68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7" name="íṣļïḓe">
                <a:extLst>
                  <a:ext uri="{FF2B5EF4-FFF2-40B4-BE49-F238E27FC236}">
                    <a16:creationId xmlns:a16="http://schemas.microsoft.com/office/drawing/2014/main" id="{11F1EA80-EEE5-4C7A-BD26-07735DE96BD3}"/>
                  </a:ext>
                </a:extLst>
              </p:cNvPr>
              <p:cNvSpPr/>
              <p:nvPr/>
            </p:nvSpPr>
            <p:spPr bwMode="auto">
              <a:xfrm>
                <a:off x="6053116" y="5426260"/>
                <a:ext cx="173885" cy="207957"/>
              </a:xfrm>
              <a:custGeom>
                <a:avLst/>
                <a:gdLst>
                  <a:gd name="T0" fmla="*/ 84 w 89"/>
                  <a:gd name="T1" fmla="*/ 106 h 106"/>
                  <a:gd name="T2" fmla="*/ 81 w 89"/>
                  <a:gd name="T3" fmla="*/ 105 h 106"/>
                  <a:gd name="T4" fmla="*/ 1 w 89"/>
                  <a:gd name="T5" fmla="*/ 7 h 106"/>
                  <a:gd name="T6" fmla="*/ 4 w 89"/>
                  <a:gd name="T7" fmla="*/ 1 h 106"/>
                  <a:gd name="T8" fmla="*/ 10 w 89"/>
                  <a:gd name="T9" fmla="*/ 4 h 106"/>
                  <a:gd name="T10" fmla="*/ 87 w 89"/>
                  <a:gd name="T11" fmla="*/ 99 h 106"/>
                  <a:gd name="T12" fmla="*/ 87 w 89"/>
                  <a:gd name="T13" fmla="*/ 105 h 106"/>
                  <a:gd name="T14" fmla="*/ 84 w 89"/>
                  <a:gd name="T1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106">
                    <a:moveTo>
                      <a:pt x="84" y="106"/>
                    </a:moveTo>
                    <a:cubicBezTo>
                      <a:pt x="83" y="106"/>
                      <a:pt x="81" y="106"/>
                      <a:pt x="81" y="105"/>
                    </a:cubicBezTo>
                    <a:cubicBezTo>
                      <a:pt x="73" y="97"/>
                      <a:pt x="7" y="30"/>
                      <a:pt x="1" y="7"/>
                    </a:cubicBezTo>
                    <a:cubicBezTo>
                      <a:pt x="0" y="4"/>
                      <a:pt x="2" y="2"/>
                      <a:pt x="4" y="1"/>
                    </a:cubicBezTo>
                    <a:cubicBezTo>
                      <a:pt x="7" y="0"/>
                      <a:pt x="9" y="2"/>
                      <a:pt x="10" y="4"/>
                    </a:cubicBezTo>
                    <a:cubicBezTo>
                      <a:pt x="14" y="22"/>
                      <a:pt x="67" y="78"/>
                      <a:pt x="87" y="99"/>
                    </a:cubicBezTo>
                    <a:cubicBezTo>
                      <a:pt x="89" y="100"/>
                      <a:pt x="89" y="103"/>
                      <a:pt x="87" y="105"/>
                    </a:cubicBezTo>
                    <a:cubicBezTo>
                      <a:pt x="86" y="106"/>
                      <a:pt x="85" y="106"/>
                      <a:pt x="84" y="10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9" name="ïṣḻídé">
                <a:extLst>
                  <a:ext uri="{FF2B5EF4-FFF2-40B4-BE49-F238E27FC236}">
                    <a16:creationId xmlns:a16="http://schemas.microsoft.com/office/drawing/2014/main" id="{98651912-43F0-4E29-9075-FFDE427D3ABE}"/>
                  </a:ext>
                </a:extLst>
              </p:cNvPr>
              <p:cNvSpPr/>
              <p:nvPr/>
            </p:nvSpPr>
            <p:spPr bwMode="auto">
              <a:xfrm>
                <a:off x="5654827" y="4986849"/>
                <a:ext cx="1311184" cy="232629"/>
              </a:xfrm>
              <a:custGeom>
                <a:avLst/>
                <a:gdLst>
                  <a:gd name="T0" fmla="*/ 200 w 669"/>
                  <a:gd name="T1" fmla="*/ 119 h 119"/>
                  <a:gd name="T2" fmla="*/ 9 w 669"/>
                  <a:gd name="T3" fmla="*/ 92 h 119"/>
                  <a:gd name="T4" fmla="*/ 4 w 669"/>
                  <a:gd name="T5" fmla="*/ 90 h 119"/>
                  <a:gd name="T6" fmla="*/ 0 w 669"/>
                  <a:gd name="T7" fmla="*/ 86 h 119"/>
                  <a:gd name="T8" fmla="*/ 4 w 669"/>
                  <a:gd name="T9" fmla="*/ 81 h 119"/>
                  <a:gd name="T10" fmla="*/ 12 w 669"/>
                  <a:gd name="T11" fmla="*/ 83 h 119"/>
                  <a:gd name="T12" fmla="*/ 281 w 669"/>
                  <a:gd name="T13" fmla="*/ 106 h 119"/>
                  <a:gd name="T14" fmla="*/ 662 w 669"/>
                  <a:gd name="T15" fmla="*/ 1 h 119"/>
                  <a:gd name="T16" fmla="*/ 668 w 669"/>
                  <a:gd name="T17" fmla="*/ 4 h 119"/>
                  <a:gd name="T18" fmla="*/ 666 w 669"/>
                  <a:gd name="T19" fmla="*/ 9 h 119"/>
                  <a:gd name="T20" fmla="*/ 282 w 669"/>
                  <a:gd name="T21" fmla="*/ 114 h 119"/>
                  <a:gd name="T22" fmla="*/ 200 w 669"/>
                  <a:gd name="T2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9" h="119">
                    <a:moveTo>
                      <a:pt x="200" y="119"/>
                    </a:moveTo>
                    <a:cubicBezTo>
                      <a:pt x="142" y="119"/>
                      <a:pt x="75" y="112"/>
                      <a:pt x="9" y="92"/>
                    </a:cubicBezTo>
                    <a:cubicBezTo>
                      <a:pt x="7" y="91"/>
                      <a:pt x="5" y="90"/>
                      <a:pt x="4" y="90"/>
                    </a:cubicBezTo>
                    <a:cubicBezTo>
                      <a:pt x="2" y="90"/>
                      <a:pt x="0" y="88"/>
                      <a:pt x="0" y="86"/>
                    </a:cubicBezTo>
                    <a:cubicBezTo>
                      <a:pt x="0" y="84"/>
                      <a:pt x="2" y="82"/>
                      <a:pt x="4" y="81"/>
                    </a:cubicBezTo>
                    <a:cubicBezTo>
                      <a:pt x="5" y="82"/>
                      <a:pt x="7" y="82"/>
                      <a:pt x="12" y="83"/>
                    </a:cubicBezTo>
                    <a:cubicBezTo>
                      <a:pt x="111" y="114"/>
                      <a:pt x="213" y="112"/>
                      <a:pt x="281" y="106"/>
                    </a:cubicBezTo>
                    <a:cubicBezTo>
                      <a:pt x="451" y="89"/>
                      <a:pt x="660" y="2"/>
                      <a:pt x="662" y="1"/>
                    </a:cubicBezTo>
                    <a:cubicBezTo>
                      <a:pt x="664" y="0"/>
                      <a:pt x="667" y="1"/>
                      <a:pt x="668" y="4"/>
                    </a:cubicBezTo>
                    <a:cubicBezTo>
                      <a:pt x="669" y="6"/>
                      <a:pt x="668" y="8"/>
                      <a:pt x="666" y="9"/>
                    </a:cubicBezTo>
                    <a:cubicBezTo>
                      <a:pt x="664" y="10"/>
                      <a:pt x="453" y="97"/>
                      <a:pt x="282" y="114"/>
                    </a:cubicBezTo>
                    <a:cubicBezTo>
                      <a:pt x="258" y="117"/>
                      <a:pt x="230" y="119"/>
                      <a:pt x="200" y="11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0" name="îšlíḑé">
                <a:extLst>
                  <a:ext uri="{FF2B5EF4-FFF2-40B4-BE49-F238E27FC236}">
                    <a16:creationId xmlns:a16="http://schemas.microsoft.com/office/drawing/2014/main" id="{4320D854-241E-4AA5-9C72-258D7FB21FDF}"/>
                  </a:ext>
                </a:extLst>
              </p:cNvPr>
              <p:cNvSpPr/>
              <p:nvPr/>
            </p:nvSpPr>
            <p:spPr bwMode="auto">
              <a:xfrm>
                <a:off x="6799175" y="4633205"/>
                <a:ext cx="111615" cy="259652"/>
              </a:xfrm>
              <a:custGeom>
                <a:avLst/>
                <a:gdLst>
                  <a:gd name="T0" fmla="*/ 52 w 57"/>
                  <a:gd name="T1" fmla="*/ 133 h 133"/>
                  <a:gd name="T2" fmla="*/ 48 w 57"/>
                  <a:gd name="T3" fmla="*/ 130 h 133"/>
                  <a:gd name="T4" fmla="*/ 1 w 57"/>
                  <a:gd name="T5" fmla="*/ 6 h 133"/>
                  <a:gd name="T6" fmla="*/ 4 w 57"/>
                  <a:gd name="T7" fmla="*/ 0 h 133"/>
                  <a:gd name="T8" fmla="*/ 9 w 57"/>
                  <a:gd name="T9" fmla="*/ 3 h 133"/>
                  <a:gd name="T10" fmla="*/ 56 w 57"/>
                  <a:gd name="T11" fmla="*/ 127 h 133"/>
                  <a:gd name="T12" fmla="*/ 54 w 57"/>
                  <a:gd name="T13" fmla="*/ 133 h 133"/>
                  <a:gd name="T14" fmla="*/ 52 w 57"/>
                  <a:gd name="T1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33">
                    <a:moveTo>
                      <a:pt x="52" y="133"/>
                    </a:moveTo>
                    <a:cubicBezTo>
                      <a:pt x="50" y="133"/>
                      <a:pt x="48" y="132"/>
                      <a:pt x="48" y="130"/>
                    </a:cubicBezTo>
                    <a:cubicBezTo>
                      <a:pt x="47" y="130"/>
                      <a:pt x="16" y="60"/>
                      <a:pt x="1" y="6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9" y="1"/>
                      <a:pt x="9" y="3"/>
                    </a:cubicBezTo>
                    <a:cubicBezTo>
                      <a:pt x="24" y="57"/>
                      <a:pt x="55" y="126"/>
                      <a:pt x="56" y="127"/>
                    </a:cubicBezTo>
                    <a:cubicBezTo>
                      <a:pt x="57" y="129"/>
                      <a:pt x="56" y="132"/>
                      <a:pt x="54" y="133"/>
                    </a:cubicBezTo>
                    <a:cubicBezTo>
                      <a:pt x="53" y="133"/>
                      <a:pt x="52" y="133"/>
                      <a:pt x="52" y="13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1" name="iSļíḑè">
                <a:extLst>
                  <a:ext uri="{FF2B5EF4-FFF2-40B4-BE49-F238E27FC236}">
                    <a16:creationId xmlns:a16="http://schemas.microsoft.com/office/drawing/2014/main" id="{4A085F3E-8B94-48BB-B8C9-11E71E543A8B}"/>
                  </a:ext>
                </a:extLst>
              </p:cNvPr>
              <p:cNvSpPr/>
              <p:nvPr/>
            </p:nvSpPr>
            <p:spPr bwMode="auto">
              <a:xfrm>
                <a:off x="5686549" y="4726022"/>
                <a:ext cx="66969" cy="344245"/>
              </a:xfrm>
              <a:custGeom>
                <a:avLst/>
                <a:gdLst>
                  <a:gd name="T0" fmla="*/ 5 w 34"/>
                  <a:gd name="T1" fmla="*/ 176 h 176"/>
                  <a:gd name="T2" fmla="*/ 4 w 34"/>
                  <a:gd name="T3" fmla="*/ 176 h 176"/>
                  <a:gd name="T4" fmla="*/ 0 w 34"/>
                  <a:gd name="T5" fmla="*/ 171 h 176"/>
                  <a:gd name="T6" fmla="*/ 25 w 34"/>
                  <a:gd name="T7" fmla="*/ 4 h 176"/>
                  <a:gd name="T8" fmla="*/ 30 w 34"/>
                  <a:gd name="T9" fmla="*/ 0 h 176"/>
                  <a:gd name="T10" fmla="*/ 34 w 34"/>
                  <a:gd name="T11" fmla="*/ 5 h 176"/>
                  <a:gd name="T12" fmla="*/ 9 w 34"/>
                  <a:gd name="T13" fmla="*/ 172 h 176"/>
                  <a:gd name="T14" fmla="*/ 5 w 34"/>
                  <a:gd name="T1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76">
                    <a:moveTo>
                      <a:pt x="5" y="176"/>
                    </a:moveTo>
                    <a:cubicBezTo>
                      <a:pt x="5" y="176"/>
                      <a:pt x="4" y="176"/>
                      <a:pt x="4" y="176"/>
                    </a:cubicBezTo>
                    <a:cubicBezTo>
                      <a:pt x="2" y="175"/>
                      <a:pt x="0" y="173"/>
                      <a:pt x="0" y="171"/>
                    </a:cubicBezTo>
                    <a:cubicBezTo>
                      <a:pt x="1" y="169"/>
                      <a:pt x="21" y="42"/>
                      <a:pt x="25" y="4"/>
                    </a:cubicBezTo>
                    <a:cubicBezTo>
                      <a:pt x="25" y="2"/>
                      <a:pt x="27" y="0"/>
                      <a:pt x="30" y="0"/>
                    </a:cubicBezTo>
                    <a:cubicBezTo>
                      <a:pt x="32" y="0"/>
                      <a:pt x="34" y="2"/>
                      <a:pt x="34" y="5"/>
                    </a:cubicBezTo>
                    <a:cubicBezTo>
                      <a:pt x="30" y="43"/>
                      <a:pt x="9" y="171"/>
                      <a:pt x="9" y="172"/>
                    </a:cubicBezTo>
                    <a:cubicBezTo>
                      <a:pt x="9" y="174"/>
                      <a:pt x="7" y="176"/>
                      <a:pt x="5" y="17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2" name="í$ľïḑé">
                <a:extLst>
                  <a:ext uri="{FF2B5EF4-FFF2-40B4-BE49-F238E27FC236}">
                    <a16:creationId xmlns:a16="http://schemas.microsoft.com/office/drawing/2014/main" id="{94EE31C4-16C0-4AF4-9502-151FD87BEACA}"/>
                  </a:ext>
                </a:extLst>
              </p:cNvPr>
              <p:cNvSpPr/>
              <p:nvPr/>
            </p:nvSpPr>
            <p:spPr bwMode="auto">
              <a:xfrm>
                <a:off x="5980273" y="4904606"/>
                <a:ext cx="29372" cy="74018"/>
              </a:xfrm>
              <a:custGeom>
                <a:avLst/>
                <a:gdLst>
                  <a:gd name="T0" fmla="*/ 10 w 15"/>
                  <a:gd name="T1" fmla="*/ 38 h 38"/>
                  <a:gd name="T2" fmla="*/ 7 w 15"/>
                  <a:gd name="T3" fmla="*/ 36 h 38"/>
                  <a:gd name="T4" fmla="*/ 4 w 15"/>
                  <a:gd name="T5" fmla="*/ 4 h 38"/>
                  <a:gd name="T6" fmla="*/ 9 w 15"/>
                  <a:gd name="T7" fmla="*/ 0 h 38"/>
                  <a:gd name="T8" fmla="*/ 13 w 15"/>
                  <a:gd name="T9" fmla="*/ 5 h 38"/>
                  <a:gd name="T10" fmla="*/ 14 w 15"/>
                  <a:gd name="T11" fmla="*/ 30 h 38"/>
                  <a:gd name="T12" fmla="*/ 13 w 15"/>
                  <a:gd name="T13" fmla="*/ 37 h 38"/>
                  <a:gd name="T14" fmla="*/ 10 w 15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8">
                    <a:moveTo>
                      <a:pt x="10" y="38"/>
                    </a:moveTo>
                    <a:cubicBezTo>
                      <a:pt x="9" y="38"/>
                      <a:pt x="8" y="37"/>
                      <a:pt x="7" y="36"/>
                    </a:cubicBezTo>
                    <a:cubicBezTo>
                      <a:pt x="0" y="28"/>
                      <a:pt x="3" y="8"/>
                      <a:pt x="4" y="4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2" y="1"/>
                      <a:pt x="13" y="3"/>
                      <a:pt x="13" y="5"/>
                    </a:cubicBezTo>
                    <a:cubicBezTo>
                      <a:pt x="11" y="13"/>
                      <a:pt x="11" y="27"/>
                      <a:pt x="14" y="30"/>
                    </a:cubicBezTo>
                    <a:cubicBezTo>
                      <a:pt x="15" y="32"/>
                      <a:pt x="15" y="35"/>
                      <a:pt x="13" y="37"/>
                    </a:cubicBezTo>
                    <a:cubicBezTo>
                      <a:pt x="12" y="37"/>
                      <a:pt x="11" y="38"/>
                      <a:pt x="10" y="3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3" name="ïśḷïḋê">
                <a:extLst>
                  <a:ext uri="{FF2B5EF4-FFF2-40B4-BE49-F238E27FC236}">
                    <a16:creationId xmlns:a16="http://schemas.microsoft.com/office/drawing/2014/main" id="{988F5FDB-5E49-42BA-A666-9C00919B95B0}"/>
                  </a:ext>
                </a:extLst>
              </p:cNvPr>
              <p:cNvSpPr/>
              <p:nvPr/>
            </p:nvSpPr>
            <p:spPr bwMode="auto">
              <a:xfrm>
                <a:off x="6846171" y="2655855"/>
                <a:ext cx="471133" cy="627394"/>
              </a:xfrm>
              <a:custGeom>
                <a:avLst/>
                <a:gdLst>
                  <a:gd name="T0" fmla="*/ 133 w 240"/>
                  <a:gd name="T1" fmla="*/ 321 h 321"/>
                  <a:gd name="T2" fmla="*/ 133 w 240"/>
                  <a:gd name="T3" fmla="*/ 321 h 321"/>
                  <a:gd name="T4" fmla="*/ 115 w 240"/>
                  <a:gd name="T5" fmla="*/ 317 h 321"/>
                  <a:gd name="T6" fmla="*/ 7 w 240"/>
                  <a:gd name="T7" fmla="*/ 154 h 321"/>
                  <a:gd name="T8" fmla="*/ 20 w 240"/>
                  <a:gd name="T9" fmla="*/ 47 h 321"/>
                  <a:gd name="T10" fmla="*/ 124 w 240"/>
                  <a:gd name="T11" fmla="*/ 0 h 321"/>
                  <a:gd name="T12" fmla="*/ 140 w 240"/>
                  <a:gd name="T13" fmla="*/ 5 h 321"/>
                  <a:gd name="T14" fmla="*/ 226 w 240"/>
                  <a:gd name="T15" fmla="*/ 272 h 321"/>
                  <a:gd name="T16" fmla="*/ 133 w 240"/>
                  <a:gd name="T17" fmla="*/ 321 h 321"/>
                  <a:gd name="T18" fmla="*/ 124 w 240"/>
                  <a:gd name="T19" fmla="*/ 9 h 321"/>
                  <a:gd name="T20" fmla="*/ 27 w 240"/>
                  <a:gd name="T21" fmla="*/ 54 h 321"/>
                  <a:gd name="T22" fmla="*/ 16 w 240"/>
                  <a:gd name="T23" fmla="*/ 153 h 321"/>
                  <a:gd name="T24" fmla="*/ 119 w 240"/>
                  <a:gd name="T25" fmla="*/ 309 h 321"/>
                  <a:gd name="T26" fmla="*/ 133 w 240"/>
                  <a:gd name="T27" fmla="*/ 312 h 321"/>
                  <a:gd name="T28" fmla="*/ 133 w 240"/>
                  <a:gd name="T29" fmla="*/ 312 h 321"/>
                  <a:gd name="T30" fmla="*/ 218 w 240"/>
                  <a:gd name="T31" fmla="*/ 268 h 321"/>
                  <a:gd name="T32" fmla="*/ 188 w 240"/>
                  <a:gd name="T33" fmla="*/ 137 h 321"/>
                  <a:gd name="T34" fmla="*/ 135 w 240"/>
                  <a:gd name="T35" fmla="*/ 12 h 321"/>
                  <a:gd name="T36" fmla="*/ 124 w 240"/>
                  <a:gd name="T37" fmla="*/ 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0" h="321">
                    <a:moveTo>
                      <a:pt x="133" y="321"/>
                    </a:moveTo>
                    <a:cubicBezTo>
                      <a:pt x="133" y="321"/>
                      <a:pt x="133" y="321"/>
                      <a:pt x="133" y="321"/>
                    </a:cubicBezTo>
                    <a:cubicBezTo>
                      <a:pt x="126" y="321"/>
                      <a:pt x="120" y="319"/>
                      <a:pt x="115" y="317"/>
                    </a:cubicBezTo>
                    <a:cubicBezTo>
                      <a:pt x="36" y="278"/>
                      <a:pt x="14" y="190"/>
                      <a:pt x="7" y="154"/>
                    </a:cubicBezTo>
                    <a:cubicBezTo>
                      <a:pt x="0" y="107"/>
                      <a:pt x="5" y="63"/>
                      <a:pt x="20" y="47"/>
                    </a:cubicBezTo>
                    <a:cubicBezTo>
                      <a:pt x="40" y="27"/>
                      <a:pt x="95" y="0"/>
                      <a:pt x="124" y="0"/>
                    </a:cubicBezTo>
                    <a:cubicBezTo>
                      <a:pt x="131" y="0"/>
                      <a:pt x="136" y="2"/>
                      <a:pt x="140" y="5"/>
                    </a:cubicBezTo>
                    <a:cubicBezTo>
                      <a:pt x="161" y="21"/>
                      <a:pt x="240" y="246"/>
                      <a:pt x="226" y="272"/>
                    </a:cubicBezTo>
                    <a:cubicBezTo>
                      <a:pt x="215" y="295"/>
                      <a:pt x="165" y="321"/>
                      <a:pt x="133" y="321"/>
                    </a:cubicBezTo>
                    <a:close/>
                    <a:moveTo>
                      <a:pt x="124" y="9"/>
                    </a:moveTo>
                    <a:cubicBezTo>
                      <a:pt x="97" y="9"/>
                      <a:pt x="45" y="35"/>
                      <a:pt x="27" y="54"/>
                    </a:cubicBezTo>
                    <a:cubicBezTo>
                      <a:pt x="15" y="65"/>
                      <a:pt x="8" y="103"/>
                      <a:pt x="16" y="153"/>
                    </a:cubicBezTo>
                    <a:cubicBezTo>
                      <a:pt x="22" y="188"/>
                      <a:pt x="44" y="272"/>
                      <a:pt x="119" y="309"/>
                    </a:cubicBezTo>
                    <a:cubicBezTo>
                      <a:pt x="122" y="311"/>
                      <a:pt x="127" y="312"/>
                      <a:pt x="133" y="312"/>
                    </a:cubicBezTo>
                    <a:cubicBezTo>
                      <a:pt x="133" y="312"/>
                      <a:pt x="133" y="312"/>
                      <a:pt x="133" y="312"/>
                    </a:cubicBezTo>
                    <a:cubicBezTo>
                      <a:pt x="164" y="312"/>
                      <a:pt x="209" y="287"/>
                      <a:pt x="218" y="268"/>
                    </a:cubicBezTo>
                    <a:cubicBezTo>
                      <a:pt x="222" y="261"/>
                      <a:pt x="214" y="216"/>
                      <a:pt x="188" y="137"/>
                    </a:cubicBezTo>
                    <a:cubicBezTo>
                      <a:pt x="164" y="66"/>
                      <a:pt x="142" y="18"/>
                      <a:pt x="135" y="12"/>
                    </a:cubicBezTo>
                    <a:cubicBezTo>
                      <a:pt x="133" y="10"/>
                      <a:pt x="129" y="9"/>
                      <a:pt x="124" y="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4" name="ïsḷîḋé">
                <a:extLst>
                  <a:ext uri="{FF2B5EF4-FFF2-40B4-BE49-F238E27FC236}">
                    <a16:creationId xmlns:a16="http://schemas.microsoft.com/office/drawing/2014/main" id="{30619704-8C1C-4290-B56E-45526FEA9121}"/>
                  </a:ext>
                </a:extLst>
              </p:cNvPr>
              <p:cNvSpPr/>
              <p:nvPr/>
            </p:nvSpPr>
            <p:spPr bwMode="auto">
              <a:xfrm>
                <a:off x="7028280" y="3683889"/>
                <a:ext cx="155086" cy="123364"/>
              </a:xfrm>
              <a:custGeom>
                <a:avLst/>
                <a:gdLst>
                  <a:gd name="T0" fmla="*/ 5 w 79"/>
                  <a:gd name="T1" fmla="*/ 63 h 63"/>
                  <a:gd name="T2" fmla="*/ 2 w 79"/>
                  <a:gd name="T3" fmla="*/ 62 h 63"/>
                  <a:gd name="T4" fmla="*/ 2 w 79"/>
                  <a:gd name="T5" fmla="*/ 55 h 63"/>
                  <a:gd name="T6" fmla="*/ 72 w 79"/>
                  <a:gd name="T7" fmla="*/ 1 h 63"/>
                  <a:gd name="T8" fmla="*/ 78 w 79"/>
                  <a:gd name="T9" fmla="*/ 3 h 63"/>
                  <a:gd name="T10" fmla="*/ 76 w 79"/>
                  <a:gd name="T11" fmla="*/ 9 h 63"/>
                  <a:gd name="T12" fmla="*/ 8 w 79"/>
                  <a:gd name="T13" fmla="*/ 62 h 63"/>
                  <a:gd name="T14" fmla="*/ 5 w 79"/>
                  <a:gd name="T1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63">
                    <a:moveTo>
                      <a:pt x="5" y="63"/>
                    </a:moveTo>
                    <a:cubicBezTo>
                      <a:pt x="4" y="63"/>
                      <a:pt x="3" y="63"/>
                      <a:pt x="2" y="62"/>
                    </a:cubicBezTo>
                    <a:cubicBezTo>
                      <a:pt x="0" y="60"/>
                      <a:pt x="0" y="57"/>
                      <a:pt x="2" y="55"/>
                    </a:cubicBezTo>
                    <a:cubicBezTo>
                      <a:pt x="4" y="54"/>
                      <a:pt x="49" y="11"/>
                      <a:pt x="72" y="1"/>
                    </a:cubicBezTo>
                    <a:cubicBezTo>
                      <a:pt x="74" y="0"/>
                      <a:pt x="77" y="1"/>
                      <a:pt x="78" y="3"/>
                    </a:cubicBezTo>
                    <a:cubicBezTo>
                      <a:pt x="79" y="5"/>
                      <a:pt x="78" y="8"/>
                      <a:pt x="76" y="9"/>
                    </a:cubicBezTo>
                    <a:cubicBezTo>
                      <a:pt x="54" y="19"/>
                      <a:pt x="9" y="61"/>
                      <a:pt x="8" y="62"/>
                    </a:cubicBezTo>
                    <a:cubicBezTo>
                      <a:pt x="7" y="63"/>
                      <a:pt x="6" y="63"/>
                      <a:pt x="5" y="6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7" name="íṣļîḑe">
                <a:extLst>
                  <a:ext uri="{FF2B5EF4-FFF2-40B4-BE49-F238E27FC236}">
                    <a16:creationId xmlns:a16="http://schemas.microsoft.com/office/drawing/2014/main" id="{0775F96A-2000-4BFF-B394-540C75515E95}"/>
                  </a:ext>
                </a:extLst>
              </p:cNvPr>
              <p:cNvSpPr/>
              <p:nvPr/>
            </p:nvSpPr>
            <p:spPr bwMode="auto">
              <a:xfrm>
                <a:off x="7242111" y="2580662"/>
                <a:ext cx="521654" cy="682615"/>
              </a:xfrm>
              <a:custGeom>
                <a:avLst/>
                <a:gdLst>
                  <a:gd name="T0" fmla="*/ 82 w 266"/>
                  <a:gd name="T1" fmla="*/ 349 h 349"/>
                  <a:gd name="T2" fmla="*/ 78 w 266"/>
                  <a:gd name="T3" fmla="*/ 347 h 349"/>
                  <a:gd name="T4" fmla="*/ 22 w 266"/>
                  <a:gd name="T5" fmla="*/ 227 h 349"/>
                  <a:gd name="T6" fmla="*/ 4 w 266"/>
                  <a:gd name="T7" fmla="*/ 83 h 349"/>
                  <a:gd name="T8" fmla="*/ 17 w 266"/>
                  <a:gd name="T9" fmla="*/ 64 h 349"/>
                  <a:gd name="T10" fmla="*/ 54 w 266"/>
                  <a:gd name="T11" fmla="*/ 61 h 349"/>
                  <a:gd name="T12" fmla="*/ 78 w 266"/>
                  <a:gd name="T13" fmla="*/ 32 h 349"/>
                  <a:gd name="T14" fmla="*/ 115 w 266"/>
                  <a:gd name="T15" fmla="*/ 31 h 349"/>
                  <a:gd name="T16" fmla="*/ 133 w 266"/>
                  <a:gd name="T17" fmla="*/ 12 h 349"/>
                  <a:gd name="T18" fmla="*/ 165 w 266"/>
                  <a:gd name="T19" fmla="*/ 14 h 349"/>
                  <a:gd name="T20" fmla="*/ 173 w 266"/>
                  <a:gd name="T21" fmla="*/ 5 h 349"/>
                  <a:gd name="T22" fmla="*/ 199 w 266"/>
                  <a:gd name="T23" fmla="*/ 2 h 349"/>
                  <a:gd name="T24" fmla="*/ 202 w 266"/>
                  <a:gd name="T25" fmla="*/ 3 h 349"/>
                  <a:gd name="T26" fmla="*/ 238 w 266"/>
                  <a:gd name="T27" fmla="*/ 36 h 349"/>
                  <a:gd name="T28" fmla="*/ 260 w 266"/>
                  <a:gd name="T29" fmla="*/ 191 h 349"/>
                  <a:gd name="T30" fmla="*/ 255 w 266"/>
                  <a:gd name="T31" fmla="*/ 310 h 349"/>
                  <a:gd name="T32" fmla="*/ 251 w 266"/>
                  <a:gd name="T33" fmla="*/ 315 h 349"/>
                  <a:gd name="T34" fmla="*/ 251 w 266"/>
                  <a:gd name="T35" fmla="*/ 315 h 349"/>
                  <a:gd name="T36" fmla="*/ 246 w 266"/>
                  <a:gd name="T37" fmla="*/ 310 h 349"/>
                  <a:gd name="T38" fmla="*/ 252 w 266"/>
                  <a:gd name="T39" fmla="*/ 189 h 349"/>
                  <a:gd name="T40" fmla="*/ 230 w 266"/>
                  <a:gd name="T41" fmla="*/ 39 h 349"/>
                  <a:gd name="T42" fmla="*/ 200 w 266"/>
                  <a:gd name="T43" fmla="*/ 11 h 349"/>
                  <a:gd name="T44" fmla="*/ 197 w 266"/>
                  <a:gd name="T45" fmla="*/ 11 h 349"/>
                  <a:gd name="T46" fmla="*/ 178 w 266"/>
                  <a:gd name="T47" fmla="*/ 13 h 349"/>
                  <a:gd name="T48" fmla="*/ 172 w 266"/>
                  <a:gd name="T49" fmla="*/ 20 h 349"/>
                  <a:gd name="T50" fmla="*/ 170 w 266"/>
                  <a:gd name="T51" fmla="*/ 23 h 349"/>
                  <a:gd name="T52" fmla="*/ 167 w 266"/>
                  <a:gd name="T53" fmla="*/ 23 h 349"/>
                  <a:gd name="T54" fmla="*/ 136 w 266"/>
                  <a:gd name="T55" fmla="*/ 21 h 349"/>
                  <a:gd name="T56" fmla="*/ 122 w 266"/>
                  <a:gd name="T57" fmla="*/ 38 h 349"/>
                  <a:gd name="T58" fmla="*/ 120 w 266"/>
                  <a:gd name="T59" fmla="*/ 41 h 349"/>
                  <a:gd name="T60" fmla="*/ 117 w 266"/>
                  <a:gd name="T61" fmla="*/ 41 h 349"/>
                  <a:gd name="T62" fmla="*/ 83 w 266"/>
                  <a:gd name="T63" fmla="*/ 39 h 349"/>
                  <a:gd name="T64" fmla="*/ 60 w 266"/>
                  <a:gd name="T65" fmla="*/ 69 h 349"/>
                  <a:gd name="T66" fmla="*/ 55 w 266"/>
                  <a:gd name="T67" fmla="*/ 71 h 349"/>
                  <a:gd name="T68" fmla="*/ 22 w 266"/>
                  <a:gd name="T69" fmla="*/ 72 h 349"/>
                  <a:gd name="T70" fmla="*/ 12 w 266"/>
                  <a:gd name="T71" fmla="*/ 85 h 349"/>
                  <a:gd name="T72" fmla="*/ 30 w 266"/>
                  <a:gd name="T73" fmla="*/ 224 h 349"/>
                  <a:gd name="T74" fmla="*/ 86 w 266"/>
                  <a:gd name="T75" fmla="*/ 343 h 349"/>
                  <a:gd name="T76" fmla="*/ 84 w 266"/>
                  <a:gd name="T77" fmla="*/ 349 h 349"/>
                  <a:gd name="T78" fmla="*/ 82 w 266"/>
                  <a:gd name="T79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6" h="349">
                    <a:moveTo>
                      <a:pt x="82" y="349"/>
                    </a:moveTo>
                    <a:cubicBezTo>
                      <a:pt x="81" y="349"/>
                      <a:pt x="79" y="348"/>
                      <a:pt x="78" y="347"/>
                    </a:cubicBezTo>
                    <a:cubicBezTo>
                      <a:pt x="57" y="308"/>
                      <a:pt x="32" y="255"/>
                      <a:pt x="22" y="227"/>
                    </a:cubicBezTo>
                    <a:cubicBezTo>
                      <a:pt x="11" y="199"/>
                      <a:pt x="0" y="100"/>
                      <a:pt x="4" y="83"/>
                    </a:cubicBezTo>
                    <a:cubicBezTo>
                      <a:pt x="6" y="74"/>
                      <a:pt x="10" y="68"/>
                      <a:pt x="17" y="64"/>
                    </a:cubicBezTo>
                    <a:cubicBezTo>
                      <a:pt x="30" y="57"/>
                      <a:pt x="47" y="60"/>
                      <a:pt x="54" y="61"/>
                    </a:cubicBezTo>
                    <a:cubicBezTo>
                      <a:pt x="58" y="55"/>
                      <a:pt x="68" y="39"/>
                      <a:pt x="78" y="32"/>
                    </a:cubicBezTo>
                    <a:cubicBezTo>
                      <a:pt x="88" y="25"/>
                      <a:pt x="107" y="29"/>
                      <a:pt x="115" y="31"/>
                    </a:cubicBezTo>
                    <a:cubicBezTo>
                      <a:pt x="118" y="26"/>
                      <a:pt x="123" y="16"/>
                      <a:pt x="133" y="12"/>
                    </a:cubicBezTo>
                    <a:cubicBezTo>
                      <a:pt x="143" y="9"/>
                      <a:pt x="158" y="12"/>
                      <a:pt x="165" y="14"/>
                    </a:cubicBezTo>
                    <a:cubicBezTo>
                      <a:pt x="167" y="10"/>
                      <a:pt x="170" y="8"/>
                      <a:pt x="173" y="5"/>
                    </a:cubicBezTo>
                    <a:cubicBezTo>
                      <a:pt x="180" y="1"/>
                      <a:pt x="191" y="0"/>
                      <a:pt x="199" y="2"/>
                    </a:cubicBezTo>
                    <a:cubicBezTo>
                      <a:pt x="202" y="3"/>
                      <a:pt x="202" y="3"/>
                      <a:pt x="202" y="3"/>
                    </a:cubicBezTo>
                    <a:cubicBezTo>
                      <a:pt x="212" y="5"/>
                      <a:pt x="227" y="9"/>
                      <a:pt x="238" y="36"/>
                    </a:cubicBezTo>
                    <a:cubicBezTo>
                      <a:pt x="249" y="63"/>
                      <a:pt x="266" y="165"/>
                      <a:pt x="260" y="191"/>
                    </a:cubicBezTo>
                    <a:cubicBezTo>
                      <a:pt x="256" y="209"/>
                      <a:pt x="254" y="264"/>
                      <a:pt x="255" y="310"/>
                    </a:cubicBezTo>
                    <a:cubicBezTo>
                      <a:pt x="255" y="312"/>
                      <a:pt x="253" y="314"/>
                      <a:pt x="251" y="315"/>
                    </a:cubicBezTo>
                    <a:cubicBezTo>
                      <a:pt x="251" y="315"/>
                      <a:pt x="251" y="315"/>
                      <a:pt x="251" y="315"/>
                    </a:cubicBezTo>
                    <a:cubicBezTo>
                      <a:pt x="248" y="315"/>
                      <a:pt x="246" y="313"/>
                      <a:pt x="246" y="310"/>
                    </a:cubicBezTo>
                    <a:cubicBezTo>
                      <a:pt x="245" y="269"/>
                      <a:pt x="247" y="211"/>
                      <a:pt x="252" y="189"/>
                    </a:cubicBezTo>
                    <a:cubicBezTo>
                      <a:pt x="257" y="166"/>
                      <a:pt x="241" y="68"/>
                      <a:pt x="230" y="39"/>
                    </a:cubicBezTo>
                    <a:cubicBezTo>
                      <a:pt x="220" y="17"/>
                      <a:pt x="209" y="14"/>
                      <a:pt x="200" y="11"/>
                    </a:cubicBezTo>
                    <a:cubicBezTo>
                      <a:pt x="199" y="11"/>
                      <a:pt x="198" y="11"/>
                      <a:pt x="197" y="11"/>
                    </a:cubicBezTo>
                    <a:cubicBezTo>
                      <a:pt x="191" y="9"/>
                      <a:pt x="183" y="10"/>
                      <a:pt x="178" y="13"/>
                    </a:cubicBezTo>
                    <a:cubicBezTo>
                      <a:pt x="175" y="15"/>
                      <a:pt x="173" y="17"/>
                      <a:pt x="172" y="20"/>
                    </a:cubicBezTo>
                    <a:cubicBezTo>
                      <a:pt x="172" y="21"/>
                      <a:pt x="171" y="22"/>
                      <a:pt x="170" y="23"/>
                    </a:cubicBezTo>
                    <a:cubicBezTo>
                      <a:pt x="169" y="24"/>
                      <a:pt x="168" y="24"/>
                      <a:pt x="167" y="23"/>
                    </a:cubicBezTo>
                    <a:cubicBezTo>
                      <a:pt x="161" y="21"/>
                      <a:pt x="145" y="17"/>
                      <a:pt x="136" y="21"/>
                    </a:cubicBezTo>
                    <a:cubicBezTo>
                      <a:pt x="126" y="25"/>
                      <a:pt x="123" y="38"/>
                      <a:pt x="122" y="38"/>
                    </a:cubicBezTo>
                    <a:cubicBezTo>
                      <a:pt x="122" y="39"/>
                      <a:pt x="121" y="40"/>
                      <a:pt x="120" y="41"/>
                    </a:cubicBezTo>
                    <a:cubicBezTo>
                      <a:pt x="119" y="41"/>
                      <a:pt x="118" y="41"/>
                      <a:pt x="117" y="41"/>
                    </a:cubicBezTo>
                    <a:cubicBezTo>
                      <a:pt x="110" y="39"/>
                      <a:pt x="91" y="34"/>
                      <a:pt x="83" y="39"/>
                    </a:cubicBezTo>
                    <a:cubicBezTo>
                      <a:pt x="72" y="47"/>
                      <a:pt x="60" y="68"/>
                      <a:pt x="60" y="69"/>
                    </a:cubicBezTo>
                    <a:cubicBezTo>
                      <a:pt x="59" y="71"/>
                      <a:pt x="57" y="71"/>
                      <a:pt x="55" y="71"/>
                    </a:cubicBezTo>
                    <a:cubicBezTo>
                      <a:pt x="55" y="71"/>
                      <a:pt x="34" y="64"/>
                      <a:pt x="22" y="72"/>
                    </a:cubicBezTo>
                    <a:cubicBezTo>
                      <a:pt x="17" y="75"/>
                      <a:pt x="14" y="79"/>
                      <a:pt x="12" y="85"/>
                    </a:cubicBezTo>
                    <a:cubicBezTo>
                      <a:pt x="9" y="99"/>
                      <a:pt x="20" y="196"/>
                      <a:pt x="30" y="224"/>
                    </a:cubicBezTo>
                    <a:cubicBezTo>
                      <a:pt x="41" y="252"/>
                      <a:pt x="65" y="304"/>
                      <a:pt x="86" y="343"/>
                    </a:cubicBezTo>
                    <a:cubicBezTo>
                      <a:pt x="87" y="345"/>
                      <a:pt x="87" y="347"/>
                      <a:pt x="84" y="349"/>
                    </a:cubicBezTo>
                    <a:cubicBezTo>
                      <a:pt x="84" y="349"/>
                      <a:pt x="83" y="349"/>
                      <a:pt x="82" y="34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8" name="i$1iḍê">
                <a:extLst>
                  <a:ext uri="{FF2B5EF4-FFF2-40B4-BE49-F238E27FC236}">
                    <a16:creationId xmlns:a16="http://schemas.microsoft.com/office/drawing/2014/main" id="{6F4C9DD3-6028-459D-B74C-52C1AD86A1C7}"/>
                  </a:ext>
                </a:extLst>
              </p:cNvPr>
              <p:cNvSpPr/>
              <p:nvPr/>
            </p:nvSpPr>
            <p:spPr bwMode="auto">
              <a:xfrm>
                <a:off x="7171617" y="2772170"/>
                <a:ext cx="84593" cy="41121"/>
              </a:xfrm>
              <a:custGeom>
                <a:avLst/>
                <a:gdLst>
                  <a:gd name="T0" fmla="*/ 5 w 43"/>
                  <a:gd name="T1" fmla="*/ 21 h 21"/>
                  <a:gd name="T2" fmla="*/ 1 w 43"/>
                  <a:gd name="T3" fmla="*/ 19 h 21"/>
                  <a:gd name="T4" fmla="*/ 4 w 43"/>
                  <a:gd name="T5" fmla="*/ 13 h 21"/>
                  <a:gd name="T6" fmla="*/ 37 w 43"/>
                  <a:gd name="T7" fmla="*/ 1 h 21"/>
                  <a:gd name="T8" fmla="*/ 43 w 43"/>
                  <a:gd name="T9" fmla="*/ 3 h 21"/>
                  <a:gd name="T10" fmla="*/ 40 w 43"/>
                  <a:gd name="T11" fmla="*/ 9 h 21"/>
                  <a:gd name="T12" fmla="*/ 7 w 43"/>
                  <a:gd name="T13" fmla="*/ 21 h 21"/>
                  <a:gd name="T14" fmla="*/ 5 w 4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1">
                    <a:moveTo>
                      <a:pt x="5" y="21"/>
                    </a:moveTo>
                    <a:cubicBezTo>
                      <a:pt x="3" y="21"/>
                      <a:pt x="2" y="20"/>
                      <a:pt x="1" y="19"/>
                    </a:cubicBezTo>
                    <a:cubicBezTo>
                      <a:pt x="0" y="16"/>
                      <a:pt x="1" y="14"/>
                      <a:pt x="4" y="13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9" y="0"/>
                      <a:pt x="42" y="1"/>
                      <a:pt x="43" y="3"/>
                    </a:cubicBezTo>
                    <a:cubicBezTo>
                      <a:pt x="43" y="5"/>
                      <a:pt x="42" y="8"/>
                      <a:pt x="40" y="9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1"/>
                      <a:pt x="6" y="21"/>
                      <a:pt x="5" y="2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9" name="îṣḷîḍè">
                <a:extLst>
                  <a:ext uri="{FF2B5EF4-FFF2-40B4-BE49-F238E27FC236}">
                    <a16:creationId xmlns:a16="http://schemas.microsoft.com/office/drawing/2014/main" id="{918C6E7C-3417-4787-932B-A985BB9DFF58}"/>
                  </a:ext>
                </a:extLst>
              </p:cNvPr>
              <p:cNvSpPr/>
              <p:nvPr/>
            </p:nvSpPr>
            <p:spPr bwMode="auto">
              <a:xfrm>
                <a:off x="7253860" y="3013024"/>
                <a:ext cx="46996" cy="29372"/>
              </a:xfrm>
              <a:custGeom>
                <a:avLst/>
                <a:gdLst>
                  <a:gd name="T0" fmla="*/ 5 w 24"/>
                  <a:gd name="T1" fmla="*/ 15 h 15"/>
                  <a:gd name="T2" fmla="*/ 1 w 24"/>
                  <a:gd name="T3" fmla="*/ 13 h 15"/>
                  <a:gd name="T4" fmla="*/ 3 w 24"/>
                  <a:gd name="T5" fmla="*/ 7 h 15"/>
                  <a:gd name="T6" fmla="*/ 17 w 24"/>
                  <a:gd name="T7" fmla="*/ 1 h 15"/>
                  <a:gd name="T8" fmla="*/ 23 w 24"/>
                  <a:gd name="T9" fmla="*/ 3 h 15"/>
                  <a:gd name="T10" fmla="*/ 20 w 24"/>
                  <a:gd name="T11" fmla="*/ 9 h 15"/>
                  <a:gd name="T12" fmla="*/ 7 w 24"/>
                  <a:gd name="T13" fmla="*/ 15 h 15"/>
                  <a:gd name="T14" fmla="*/ 5 w 2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5">
                    <a:moveTo>
                      <a:pt x="5" y="15"/>
                    </a:moveTo>
                    <a:cubicBezTo>
                      <a:pt x="3" y="15"/>
                      <a:pt x="2" y="14"/>
                      <a:pt x="1" y="13"/>
                    </a:cubicBezTo>
                    <a:cubicBezTo>
                      <a:pt x="0" y="10"/>
                      <a:pt x="1" y="8"/>
                      <a:pt x="3" y="7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9" y="0"/>
                      <a:pt x="22" y="1"/>
                      <a:pt x="23" y="3"/>
                    </a:cubicBezTo>
                    <a:cubicBezTo>
                      <a:pt x="24" y="5"/>
                      <a:pt x="23" y="8"/>
                      <a:pt x="20" y="9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6" y="15"/>
                      <a:pt x="5" y="1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0" name="ïṣḷidê">
                <a:extLst>
                  <a:ext uri="{FF2B5EF4-FFF2-40B4-BE49-F238E27FC236}">
                    <a16:creationId xmlns:a16="http://schemas.microsoft.com/office/drawing/2014/main" id="{DB22D3BC-EE07-4697-A0A7-55711CC6AFA3}"/>
                  </a:ext>
                </a:extLst>
              </p:cNvPr>
              <p:cNvSpPr/>
              <p:nvPr/>
            </p:nvSpPr>
            <p:spPr bwMode="auto">
              <a:xfrm>
                <a:off x="6810924" y="2906108"/>
                <a:ext cx="176234" cy="308998"/>
              </a:xfrm>
              <a:custGeom>
                <a:avLst/>
                <a:gdLst>
                  <a:gd name="T0" fmla="*/ 70 w 90"/>
                  <a:gd name="T1" fmla="*/ 158 h 158"/>
                  <a:gd name="T2" fmla="*/ 48 w 90"/>
                  <a:gd name="T3" fmla="*/ 151 h 158"/>
                  <a:gd name="T4" fmla="*/ 0 w 90"/>
                  <a:gd name="T5" fmla="*/ 36 h 158"/>
                  <a:gd name="T6" fmla="*/ 21 w 90"/>
                  <a:gd name="T7" fmla="*/ 2 h 158"/>
                  <a:gd name="T8" fmla="*/ 28 w 90"/>
                  <a:gd name="T9" fmla="*/ 2 h 158"/>
                  <a:gd name="T10" fmla="*/ 27 w 90"/>
                  <a:gd name="T11" fmla="*/ 9 h 158"/>
                  <a:gd name="T12" fmla="*/ 9 w 90"/>
                  <a:gd name="T13" fmla="*/ 36 h 158"/>
                  <a:gd name="T14" fmla="*/ 53 w 90"/>
                  <a:gd name="T15" fmla="*/ 143 h 158"/>
                  <a:gd name="T16" fmla="*/ 83 w 90"/>
                  <a:gd name="T17" fmla="*/ 146 h 158"/>
                  <a:gd name="T18" fmla="*/ 89 w 90"/>
                  <a:gd name="T19" fmla="*/ 147 h 158"/>
                  <a:gd name="T20" fmla="*/ 88 w 90"/>
                  <a:gd name="T21" fmla="*/ 153 h 158"/>
                  <a:gd name="T22" fmla="*/ 70 w 90"/>
                  <a:gd name="T2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158">
                    <a:moveTo>
                      <a:pt x="70" y="158"/>
                    </a:moveTo>
                    <a:cubicBezTo>
                      <a:pt x="64" y="158"/>
                      <a:pt x="56" y="156"/>
                      <a:pt x="48" y="151"/>
                    </a:cubicBezTo>
                    <a:cubicBezTo>
                      <a:pt x="27" y="136"/>
                      <a:pt x="0" y="52"/>
                      <a:pt x="0" y="36"/>
                    </a:cubicBezTo>
                    <a:cubicBezTo>
                      <a:pt x="1" y="19"/>
                      <a:pt x="20" y="2"/>
                      <a:pt x="21" y="2"/>
                    </a:cubicBezTo>
                    <a:cubicBezTo>
                      <a:pt x="23" y="0"/>
                      <a:pt x="26" y="1"/>
                      <a:pt x="28" y="2"/>
                    </a:cubicBezTo>
                    <a:cubicBezTo>
                      <a:pt x="29" y="4"/>
                      <a:pt x="29" y="7"/>
                      <a:pt x="27" y="9"/>
                    </a:cubicBezTo>
                    <a:cubicBezTo>
                      <a:pt x="22" y="13"/>
                      <a:pt x="9" y="25"/>
                      <a:pt x="9" y="36"/>
                    </a:cubicBezTo>
                    <a:cubicBezTo>
                      <a:pt x="8" y="50"/>
                      <a:pt x="34" y="131"/>
                      <a:pt x="53" y="143"/>
                    </a:cubicBezTo>
                    <a:cubicBezTo>
                      <a:pt x="69" y="155"/>
                      <a:pt x="83" y="146"/>
                      <a:pt x="83" y="146"/>
                    </a:cubicBezTo>
                    <a:cubicBezTo>
                      <a:pt x="85" y="144"/>
                      <a:pt x="88" y="145"/>
                      <a:pt x="89" y="147"/>
                    </a:cubicBezTo>
                    <a:cubicBezTo>
                      <a:pt x="90" y="149"/>
                      <a:pt x="90" y="151"/>
                      <a:pt x="88" y="153"/>
                    </a:cubicBezTo>
                    <a:cubicBezTo>
                      <a:pt x="87" y="153"/>
                      <a:pt x="80" y="158"/>
                      <a:pt x="70" y="15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1" name="íśḻïďè">
                <a:extLst>
                  <a:ext uri="{FF2B5EF4-FFF2-40B4-BE49-F238E27FC236}">
                    <a16:creationId xmlns:a16="http://schemas.microsoft.com/office/drawing/2014/main" id="{440A55B1-D86D-4F73-9DF3-1C1E0D2A08FC}"/>
                  </a:ext>
                </a:extLst>
              </p:cNvPr>
              <p:cNvSpPr/>
              <p:nvPr/>
            </p:nvSpPr>
            <p:spPr bwMode="auto">
              <a:xfrm>
                <a:off x="7685047" y="2336284"/>
                <a:ext cx="469958" cy="626220"/>
              </a:xfrm>
              <a:custGeom>
                <a:avLst/>
                <a:gdLst>
                  <a:gd name="T0" fmla="*/ 115 w 240"/>
                  <a:gd name="T1" fmla="*/ 320 h 320"/>
                  <a:gd name="T2" fmla="*/ 115 w 240"/>
                  <a:gd name="T3" fmla="*/ 320 h 320"/>
                  <a:gd name="T4" fmla="*/ 99 w 240"/>
                  <a:gd name="T5" fmla="*/ 316 h 320"/>
                  <a:gd name="T6" fmla="*/ 13 w 240"/>
                  <a:gd name="T7" fmla="*/ 48 h 320"/>
                  <a:gd name="T8" fmla="*/ 106 w 240"/>
                  <a:gd name="T9" fmla="*/ 0 h 320"/>
                  <a:gd name="T10" fmla="*/ 125 w 240"/>
                  <a:gd name="T11" fmla="*/ 3 h 320"/>
                  <a:gd name="T12" fmla="*/ 232 w 240"/>
                  <a:gd name="T13" fmla="*/ 166 h 320"/>
                  <a:gd name="T14" fmla="*/ 219 w 240"/>
                  <a:gd name="T15" fmla="*/ 273 h 320"/>
                  <a:gd name="T16" fmla="*/ 115 w 240"/>
                  <a:gd name="T17" fmla="*/ 320 h 320"/>
                  <a:gd name="T18" fmla="*/ 106 w 240"/>
                  <a:gd name="T19" fmla="*/ 9 h 320"/>
                  <a:gd name="T20" fmla="*/ 21 w 240"/>
                  <a:gd name="T21" fmla="*/ 52 h 320"/>
                  <a:gd name="T22" fmla="*/ 51 w 240"/>
                  <a:gd name="T23" fmla="*/ 183 h 320"/>
                  <a:gd name="T24" fmla="*/ 105 w 240"/>
                  <a:gd name="T25" fmla="*/ 308 h 320"/>
                  <a:gd name="T26" fmla="*/ 115 w 240"/>
                  <a:gd name="T27" fmla="*/ 311 h 320"/>
                  <a:gd name="T28" fmla="*/ 115 w 240"/>
                  <a:gd name="T29" fmla="*/ 311 h 320"/>
                  <a:gd name="T30" fmla="*/ 213 w 240"/>
                  <a:gd name="T31" fmla="*/ 267 h 320"/>
                  <a:gd name="T32" fmla="*/ 223 w 240"/>
                  <a:gd name="T33" fmla="*/ 167 h 320"/>
                  <a:gd name="T34" fmla="*/ 121 w 240"/>
                  <a:gd name="T35" fmla="*/ 11 h 320"/>
                  <a:gd name="T36" fmla="*/ 106 w 240"/>
                  <a:gd name="T37" fmla="*/ 9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0" h="320">
                    <a:moveTo>
                      <a:pt x="115" y="320"/>
                    </a:moveTo>
                    <a:cubicBezTo>
                      <a:pt x="115" y="320"/>
                      <a:pt x="115" y="320"/>
                      <a:pt x="115" y="320"/>
                    </a:cubicBezTo>
                    <a:cubicBezTo>
                      <a:pt x="108" y="320"/>
                      <a:pt x="103" y="318"/>
                      <a:pt x="99" y="316"/>
                    </a:cubicBezTo>
                    <a:cubicBezTo>
                      <a:pt x="78" y="300"/>
                      <a:pt x="0" y="75"/>
                      <a:pt x="13" y="48"/>
                    </a:cubicBezTo>
                    <a:cubicBezTo>
                      <a:pt x="25" y="25"/>
                      <a:pt x="74" y="0"/>
                      <a:pt x="106" y="0"/>
                    </a:cubicBezTo>
                    <a:cubicBezTo>
                      <a:pt x="114" y="0"/>
                      <a:pt x="120" y="1"/>
                      <a:pt x="125" y="3"/>
                    </a:cubicBezTo>
                    <a:cubicBezTo>
                      <a:pt x="203" y="42"/>
                      <a:pt x="226" y="130"/>
                      <a:pt x="232" y="166"/>
                    </a:cubicBezTo>
                    <a:cubicBezTo>
                      <a:pt x="240" y="213"/>
                      <a:pt x="235" y="257"/>
                      <a:pt x="219" y="273"/>
                    </a:cubicBezTo>
                    <a:cubicBezTo>
                      <a:pt x="199" y="293"/>
                      <a:pt x="144" y="320"/>
                      <a:pt x="115" y="320"/>
                    </a:cubicBezTo>
                    <a:close/>
                    <a:moveTo>
                      <a:pt x="106" y="9"/>
                    </a:moveTo>
                    <a:cubicBezTo>
                      <a:pt x="75" y="9"/>
                      <a:pt x="30" y="34"/>
                      <a:pt x="21" y="52"/>
                    </a:cubicBezTo>
                    <a:cubicBezTo>
                      <a:pt x="17" y="60"/>
                      <a:pt x="25" y="104"/>
                      <a:pt x="51" y="183"/>
                    </a:cubicBezTo>
                    <a:cubicBezTo>
                      <a:pt x="75" y="254"/>
                      <a:pt x="97" y="303"/>
                      <a:pt x="105" y="308"/>
                    </a:cubicBezTo>
                    <a:cubicBezTo>
                      <a:pt x="107" y="310"/>
                      <a:pt x="110" y="311"/>
                      <a:pt x="115" y="311"/>
                    </a:cubicBezTo>
                    <a:cubicBezTo>
                      <a:pt x="115" y="311"/>
                      <a:pt x="115" y="311"/>
                      <a:pt x="115" y="311"/>
                    </a:cubicBezTo>
                    <a:cubicBezTo>
                      <a:pt x="142" y="311"/>
                      <a:pt x="195" y="285"/>
                      <a:pt x="213" y="267"/>
                    </a:cubicBezTo>
                    <a:cubicBezTo>
                      <a:pt x="224" y="255"/>
                      <a:pt x="232" y="217"/>
                      <a:pt x="223" y="167"/>
                    </a:cubicBezTo>
                    <a:cubicBezTo>
                      <a:pt x="217" y="133"/>
                      <a:pt x="196" y="48"/>
                      <a:pt x="121" y="11"/>
                    </a:cubicBezTo>
                    <a:cubicBezTo>
                      <a:pt x="117" y="10"/>
                      <a:pt x="112" y="9"/>
                      <a:pt x="106" y="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2" name="îşļiḍé">
                <a:extLst>
                  <a:ext uri="{FF2B5EF4-FFF2-40B4-BE49-F238E27FC236}">
                    <a16:creationId xmlns:a16="http://schemas.microsoft.com/office/drawing/2014/main" id="{FD970DFF-8F1F-4B49-B679-5387F862330E}"/>
                  </a:ext>
                </a:extLst>
              </p:cNvPr>
              <p:cNvSpPr/>
              <p:nvPr/>
            </p:nvSpPr>
            <p:spPr bwMode="auto">
              <a:xfrm>
                <a:off x="8012843" y="2389154"/>
                <a:ext cx="177409" cy="323096"/>
              </a:xfrm>
              <a:custGeom>
                <a:avLst/>
                <a:gdLst>
                  <a:gd name="T0" fmla="*/ 66 w 91"/>
                  <a:gd name="T1" fmla="*/ 165 h 165"/>
                  <a:gd name="T2" fmla="*/ 63 w 91"/>
                  <a:gd name="T3" fmla="*/ 163 h 165"/>
                  <a:gd name="T4" fmla="*/ 63 w 91"/>
                  <a:gd name="T5" fmla="*/ 157 h 165"/>
                  <a:gd name="T6" fmla="*/ 81 w 91"/>
                  <a:gd name="T7" fmla="*/ 130 h 165"/>
                  <a:gd name="T8" fmla="*/ 38 w 91"/>
                  <a:gd name="T9" fmla="*/ 22 h 165"/>
                  <a:gd name="T10" fmla="*/ 8 w 91"/>
                  <a:gd name="T11" fmla="*/ 20 h 165"/>
                  <a:gd name="T12" fmla="*/ 1 w 91"/>
                  <a:gd name="T13" fmla="*/ 19 h 165"/>
                  <a:gd name="T14" fmla="*/ 2 w 91"/>
                  <a:gd name="T15" fmla="*/ 13 h 165"/>
                  <a:gd name="T16" fmla="*/ 43 w 91"/>
                  <a:gd name="T17" fmla="*/ 15 h 165"/>
                  <a:gd name="T18" fmla="*/ 90 w 91"/>
                  <a:gd name="T19" fmla="*/ 130 h 165"/>
                  <a:gd name="T20" fmla="*/ 69 w 91"/>
                  <a:gd name="T21" fmla="*/ 164 h 165"/>
                  <a:gd name="T22" fmla="*/ 66 w 91"/>
                  <a:gd name="T23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165">
                    <a:moveTo>
                      <a:pt x="66" y="165"/>
                    </a:moveTo>
                    <a:cubicBezTo>
                      <a:pt x="65" y="165"/>
                      <a:pt x="64" y="164"/>
                      <a:pt x="63" y="163"/>
                    </a:cubicBezTo>
                    <a:cubicBezTo>
                      <a:pt x="61" y="161"/>
                      <a:pt x="62" y="158"/>
                      <a:pt x="63" y="157"/>
                    </a:cubicBezTo>
                    <a:cubicBezTo>
                      <a:pt x="68" y="153"/>
                      <a:pt x="81" y="140"/>
                      <a:pt x="81" y="130"/>
                    </a:cubicBezTo>
                    <a:cubicBezTo>
                      <a:pt x="82" y="116"/>
                      <a:pt x="56" y="35"/>
                      <a:pt x="38" y="22"/>
                    </a:cubicBezTo>
                    <a:cubicBezTo>
                      <a:pt x="21" y="11"/>
                      <a:pt x="8" y="20"/>
                      <a:pt x="8" y="20"/>
                    </a:cubicBezTo>
                    <a:cubicBezTo>
                      <a:pt x="6" y="21"/>
                      <a:pt x="3" y="21"/>
                      <a:pt x="1" y="19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3" y="12"/>
                      <a:pt x="21" y="0"/>
                      <a:pt x="43" y="15"/>
                    </a:cubicBezTo>
                    <a:cubicBezTo>
                      <a:pt x="64" y="29"/>
                      <a:pt x="91" y="113"/>
                      <a:pt x="90" y="130"/>
                    </a:cubicBezTo>
                    <a:cubicBezTo>
                      <a:pt x="90" y="147"/>
                      <a:pt x="70" y="163"/>
                      <a:pt x="69" y="164"/>
                    </a:cubicBezTo>
                    <a:cubicBezTo>
                      <a:pt x="68" y="164"/>
                      <a:pt x="67" y="165"/>
                      <a:pt x="66" y="16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4" name="íSlíḋé">
                <a:extLst>
                  <a:ext uri="{FF2B5EF4-FFF2-40B4-BE49-F238E27FC236}">
                    <a16:creationId xmlns:a16="http://schemas.microsoft.com/office/drawing/2014/main" id="{FDD9E816-8BE6-4A1A-9B87-857AEA389E7E}"/>
                  </a:ext>
                </a:extLst>
              </p:cNvPr>
              <p:cNvSpPr/>
              <p:nvPr/>
            </p:nvSpPr>
            <p:spPr bwMode="auto">
              <a:xfrm>
                <a:off x="4001748" y="5355766"/>
                <a:ext cx="172710" cy="311347"/>
              </a:xfrm>
              <a:custGeom>
                <a:avLst/>
                <a:gdLst>
                  <a:gd name="T0" fmla="*/ 36 w 88"/>
                  <a:gd name="T1" fmla="*/ 159 h 159"/>
                  <a:gd name="T2" fmla="*/ 35 w 88"/>
                  <a:gd name="T3" fmla="*/ 159 h 159"/>
                  <a:gd name="T4" fmla="*/ 6 w 88"/>
                  <a:gd name="T5" fmla="*/ 131 h 159"/>
                  <a:gd name="T6" fmla="*/ 46 w 88"/>
                  <a:gd name="T7" fmla="*/ 13 h 159"/>
                  <a:gd name="T8" fmla="*/ 84 w 88"/>
                  <a:gd name="T9" fmla="*/ 1 h 159"/>
                  <a:gd name="T10" fmla="*/ 88 w 88"/>
                  <a:gd name="T11" fmla="*/ 6 h 159"/>
                  <a:gd name="T12" fmla="*/ 84 w 88"/>
                  <a:gd name="T13" fmla="*/ 10 h 159"/>
                  <a:gd name="T14" fmla="*/ 84 w 88"/>
                  <a:gd name="T15" fmla="*/ 10 h 159"/>
                  <a:gd name="T16" fmla="*/ 52 w 88"/>
                  <a:gd name="T17" fmla="*/ 19 h 159"/>
                  <a:gd name="T18" fmla="*/ 15 w 88"/>
                  <a:gd name="T19" fmla="*/ 129 h 159"/>
                  <a:gd name="T20" fmla="*/ 36 w 88"/>
                  <a:gd name="T21" fmla="*/ 150 h 159"/>
                  <a:gd name="T22" fmla="*/ 40 w 88"/>
                  <a:gd name="T23" fmla="*/ 155 h 159"/>
                  <a:gd name="T24" fmla="*/ 36 w 88"/>
                  <a:gd name="T25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159">
                    <a:moveTo>
                      <a:pt x="36" y="159"/>
                    </a:moveTo>
                    <a:cubicBezTo>
                      <a:pt x="36" y="159"/>
                      <a:pt x="35" y="159"/>
                      <a:pt x="35" y="159"/>
                    </a:cubicBezTo>
                    <a:cubicBezTo>
                      <a:pt x="34" y="159"/>
                      <a:pt x="13" y="156"/>
                      <a:pt x="6" y="131"/>
                    </a:cubicBezTo>
                    <a:cubicBezTo>
                      <a:pt x="0" y="107"/>
                      <a:pt x="35" y="25"/>
                      <a:pt x="46" y="13"/>
                    </a:cubicBezTo>
                    <a:cubicBezTo>
                      <a:pt x="57" y="0"/>
                      <a:pt x="83" y="1"/>
                      <a:pt x="84" y="1"/>
                    </a:cubicBezTo>
                    <a:cubicBezTo>
                      <a:pt x="86" y="1"/>
                      <a:pt x="88" y="3"/>
                      <a:pt x="88" y="6"/>
                    </a:cubicBezTo>
                    <a:cubicBezTo>
                      <a:pt x="88" y="8"/>
                      <a:pt x="86" y="10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77" y="10"/>
                      <a:pt x="59" y="11"/>
                      <a:pt x="52" y="19"/>
                    </a:cubicBezTo>
                    <a:cubicBezTo>
                      <a:pt x="43" y="29"/>
                      <a:pt x="9" y="107"/>
                      <a:pt x="15" y="129"/>
                    </a:cubicBezTo>
                    <a:cubicBezTo>
                      <a:pt x="20" y="148"/>
                      <a:pt x="36" y="150"/>
                      <a:pt x="36" y="150"/>
                    </a:cubicBezTo>
                    <a:cubicBezTo>
                      <a:pt x="39" y="150"/>
                      <a:pt x="40" y="152"/>
                      <a:pt x="40" y="155"/>
                    </a:cubicBezTo>
                    <a:cubicBezTo>
                      <a:pt x="40" y="157"/>
                      <a:pt x="38" y="159"/>
                      <a:pt x="36" y="15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5" name="ïṡḷîḋe">
                <a:extLst>
                  <a:ext uri="{FF2B5EF4-FFF2-40B4-BE49-F238E27FC236}">
                    <a16:creationId xmlns:a16="http://schemas.microsoft.com/office/drawing/2014/main" id="{C74D32CA-EDCD-471E-A50A-A18805C30210}"/>
                  </a:ext>
                </a:extLst>
              </p:cNvPr>
              <p:cNvSpPr/>
              <p:nvPr/>
            </p:nvSpPr>
            <p:spPr bwMode="auto">
              <a:xfrm>
                <a:off x="4900541" y="5551973"/>
                <a:ext cx="518130" cy="602724"/>
              </a:xfrm>
              <a:custGeom>
                <a:avLst/>
                <a:gdLst>
                  <a:gd name="T0" fmla="*/ 119 w 264"/>
                  <a:gd name="T1" fmla="*/ 308 h 308"/>
                  <a:gd name="T2" fmla="*/ 119 w 264"/>
                  <a:gd name="T3" fmla="*/ 308 h 308"/>
                  <a:gd name="T4" fmla="*/ 6 w 264"/>
                  <a:gd name="T5" fmla="*/ 262 h 308"/>
                  <a:gd name="T6" fmla="*/ 116 w 264"/>
                  <a:gd name="T7" fmla="*/ 3 h 308"/>
                  <a:gd name="T8" fmla="*/ 136 w 264"/>
                  <a:gd name="T9" fmla="*/ 0 h 308"/>
                  <a:gd name="T10" fmla="*/ 230 w 264"/>
                  <a:gd name="T11" fmla="*/ 42 h 308"/>
                  <a:gd name="T12" fmla="*/ 204 w 264"/>
                  <a:gd name="T13" fmla="*/ 235 h 308"/>
                  <a:gd name="T14" fmla="*/ 124 w 264"/>
                  <a:gd name="T15" fmla="*/ 308 h 308"/>
                  <a:gd name="T16" fmla="*/ 119 w 264"/>
                  <a:gd name="T17" fmla="*/ 308 h 308"/>
                  <a:gd name="T18" fmla="*/ 136 w 264"/>
                  <a:gd name="T19" fmla="*/ 9 h 308"/>
                  <a:gd name="T20" fmla="*/ 119 w 264"/>
                  <a:gd name="T21" fmla="*/ 11 h 308"/>
                  <a:gd name="T22" fmla="*/ 56 w 264"/>
                  <a:gd name="T23" fmla="*/ 130 h 308"/>
                  <a:gd name="T24" fmla="*/ 14 w 264"/>
                  <a:gd name="T25" fmla="*/ 260 h 308"/>
                  <a:gd name="T26" fmla="*/ 119 w 264"/>
                  <a:gd name="T27" fmla="*/ 299 h 308"/>
                  <a:gd name="T28" fmla="*/ 119 w 264"/>
                  <a:gd name="T29" fmla="*/ 299 h 308"/>
                  <a:gd name="T30" fmla="*/ 124 w 264"/>
                  <a:gd name="T31" fmla="*/ 299 h 308"/>
                  <a:gd name="T32" fmla="*/ 196 w 264"/>
                  <a:gd name="T33" fmla="*/ 231 h 308"/>
                  <a:gd name="T34" fmla="*/ 221 w 264"/>
                  <a:gd name="T35" fmla="*/ 46 h 308"/>
                  <a:gd name="T36" fmla="*/ 136 w 264"/>
                  <a:gd name="T37" fmla="*/ 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4" h="308">
                    <a:moveTo>
                      <a:pt x="119" y="308"/>
                    </a:moveTo>
                    <a:cubicBezTo>
                      <a:pt x="119" y="308"/>
                      <a:pt x="119" y="308"/>
                      <a:pt x="119" y="308"/>
                    </a:cubicBezTo>
                    <a:cubicBezTo>
                      <a:pt x="84" y="308"/>
                      <a:pt x="11" y="287"/>
                      <a:pt x="6" y="262"/>
                    </a:cubicBezTo>
                    <a:cubicBezTo>
                      <a:pt x="0" y="236"/>
                      <a:pt x="88" y="14"/>
                      <a:pt x="116" y="3"/>
                    </a:cubicBezTo>
                    <a:cubicBezTo>
                      <a:pt x="121" y="1"/>
                      <a:pt x="128" y="0"/>
                      <a:pt x="136" y="0"/>
                    </a:cubicBezTo>
                    <a:cubicBezTo>
                      <a:pt x="167" y="0"/>
                      <a:pt x="219" y="16"/>
                      <a:pt x="230" y="42"/>
                    </a:cubicBezTo>
                    <a:cubicBezTo>
                      <a:pt x="264" y="123"/>
                      <a:pt x="223" y="204"/>
                      <a:pt x="204" y="235"/>
                    </a:cubicBezTo>
                    <a:cubicBezTo>
                      <a:pt x="179" y="277"/>
                      <a:pt x="146" y="306"/>
                      <a:pt x="124" y="308"/>
                    </a:cubicBezTo>
                    <a:cubicBezTo>
                      <a:pt x="122" y="308"/>
                      <a:pt x="121" y="308"/>
                      <a:pt x="119" y="308"/>
                    </a:cubicBezTo>
                    <a:close/>
                    <a:moveTo>
                      <a:pt x="136" y="9"/>
                    </a:moveTo>
                    <a:cubicBezTo>
                      <a:pt x="129" y="9"/>
                      <a:pt x="124" y="10"/>
                      <a:pt x="119" y="11"/>
                    </a:cubicBezTo>
                    <a:cubicBezTo>
                      <a:pt x="111" y="15"/>
                      <a:pt x="88" y="53"/>
                      <a:pt x="56" y="130"/>
                    </a:cubicBezTo>
                    <a:cubicBezTo>
                      <a:pt x="28" y="200"/>
                      <a:pt x="13" y="251"/>
                      <a:pt x="14" y="260"/>
                    </a:cubicBezTo>
                    <a:cubicBezTo>
                      <a:pt x="18" y="277"/>
                      <a:pt x="82" y="299"/>
                      <a:pt x="119" y="299"/>
                    </a:cubicBezTo>
                    <a:cubicBezTo>
                      <a:pt x="119" y="299"/>
                      <a:pt x="119" y="299"/>
                      <a:pt x="119" y="299"/>
                    </a:cubicBezTo>
                    <a:cubicBezTo>
                      <a:pt x="120" y="299"/>
                      <a:pt x="122" y="299"/>
                      <a:pt x="124" y="299"/>
                    </a:cubicBezTo>
                    <a:cubicBezTo>
                      <a:pt x="140" y="298"/>
                      <a:pt x="170" y="274"/>
                      <a:pt x="196" y="231"/>
                    </a:cubicBezTo>
                    <a:cubicBezTo>
                      <a:pt x="215" y="201"/>
                      <a:pt x="254" y="123"/>
                      <a:pt x="221" y="46"/>
                    </a:cubicBezTo>
                    <a:cubicBezTo>
                      <a:pt x="213" y="26"/>
                      <a:pt x="167" y="9"/>
                      <a:pt x="136" y="9"/>
                    </a:cubicBezTo>
                    <a:close/>
                  </a:path>
                </a:pathLst>
              </a:custGeom>
              <a:solidFill>
                <a:srgbClr val="D24C4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6" name="iśļîḍè">
                <a:extLst>
                  <a:ext uri="{FF2B5EF4-FFF2-40B4-BE49-F238E27FC236}">
                    <a16:creationId xmlns:a16="http://schemas.microsoft.com/office/drawing/2014/main" id="{797653F2-68C2-48F0-B126-F0917CB8A41D}"/>
                  </a:ext>
                </a:extLst>
              </p:cNvPr>
              <p:cNvSpPr/>
              <p:nvPr/>
            </p:nvSpPr>
            <p:spPr bwMode="auto">
              <a:xfrm>
                <a:off x="5267111" y="5745832"/>
                <a:ext cx="172710" cy="308998"/>
              </a:xfrm>
              <a:custGeom>
                <a:avLst/>
                <a:gdLst>
                  <a:gd name="T0" fmla="*/ 6 w 88"/>
                  <a:gd name="T1" fmla="*/ 158 h 158"/>
                  <a:gd name="T2" fmla="*/ 4 w 88"/>
                  <a:gd name="T3" fmla="*/ 158 h 158"/>
                  <a:gd name="T4" fmla="*/ 0 w 88"/>
                  <a:gd name="T5" fmla="*/ 153 h 158"/>
                  <a:gd name="T6" fmla="*/ 4 w 88"/>
                  <a:gd name="T7" fmla="*/ 149 h 158"/>
                  <a:gd name="T8" fmla="*/ 36 w 88"/>
                  <a:gd name="T9" fmla="*/ 140 h 158"/>
                  <a:gd name="T10" fmla="*/ 73 w 88"/>
                  <a:gd name="T11" fmla="*/ 30 h 158"/>
                  <a:gd name="T12" fmla="*/ 52 w 88"/>
                  <a:gd name="T13" fmla="*/ 9 h 158"/>
                  <a:gd name="T14" fmla="*/ 48 w 88"/>
                  <a:gd name="T15" fmla="*/ 4 h 158"/>
                  <a:gd name="T16" fmla="*/ 53 w 88"/>
                  <a:gd name="T17" fmla="*/ 0 h 158"/>
                  <a:gd name="T18" fmla="*/ 82 w 88"/>
                  <a:gd name="T19" fmla="*/ 28 h 158"/>
                  <a:gd name="T20" fmla="*/ 42 w 88"/>
                  <a:gd name="T21" fmla="*/ 146 h 158"/>
                  <a:gd name="T22" fmla="*/ 6 w 88"/>
                  <a:gd name="T2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158">
                    <a:moveTo>
                      <a:pt x="6" y="158"/>
                    </a:moveTo>
                    <a:cubicBezTo>
                      <a:pt x="5" y="158"/>
                      <a:pt x="4" y="158"/>
                      <a:pt x="4" y="158"/>
                    </a:cubicBezTo>
                    <a:cubicBezTo>
                      <a:pt x="2" y="158"/>
                      <a:pt x="0" y="156"/>
                      <a:pt x="0" y="153"/>
                    </a:cubicBezTo>
                    <a:cubicBezTo>
                      <a:pt x="0" y="151"/>
                      <a:pt x="2" y="149"/>
                      <a:pt x="4" y="149"/>
                    </a:cubicBezTo>
                    <a:cubicBezTo>
                      <a:pt x="11" y="149"/>
                      <a:pt x="29" y="148"/>
                      <a:pt x="36" y="140"/>
                    </a:cubicBezTo>
                    <a:cubicBezTo>
                      <a:pt x="45" y="130"/>
                      <a:pt x="79" y="52"/>
                      <a:pt x="73" y="30"/>
                    </a:cubicBezTo>
                    <a:cubicBezTo>
                      <a:pt x="68" y="11"/>
                      <a:pt x="52" y="9"/>
                      <a:pt x="52" y="9"/>
                    </a:cubicBezTo>
                    <a:cubicBezTo>
                      <a:pt x="49" y="9"/>
                      <a:pt x="48" y="7"/>
                      <a:pt x="48" y="4"/>
                    </a:cubicBezTo>
                    <a:cubicBezTo>
                      <a:pt x="48" y="2"/>
                      <a:pt x="50" y="0"/>
                      <a:pt x="53" y="0"/>
                    </a:cubicBezTo>
                    <a:cubicBezTo>
                      <a:pt x="54" y="0"/>
                      <a:pt x="75" y="3"/>
                      <a:pt x="82" y="28"/>
                    </a:cubicBezTo>
                    <a:cubicBezTo>
                      <a:pt x="88" y="52"/>
                      <a:pt x="53" y="134"/>
                      <a:pt x="42" y="146"/>
                    </a:cubicBezTo>
                    <a:cubicBezTo>
                      <a:pt x="32" y="157"/>
                      <a:pt x="12" y="158"/>
                      <a:pt x="6" y="15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7" name="islîḍè">
                <a:extLst>
                  <a:ext uri="{FF2B5EF4-FFF2-40B4-BE49-F238E27FC236}">
                    <a16:creationId xmlns:a16="http://schemas.microsoft.com/office/drawing/2014/main" id="{25A8BEE6-6708-4E51-89E1-0A880CDE4953}"/>
                  </a:ext>
                </a:extLst>
              </p:cNvPr>
              <p:cNvSpPr/>
              <p:nvPr/>
            </p:nvSpPr>
            <p:spPr bwMode="auto">
              <a:xfrm>
                <a:off x="7687397" y="2604160"/>
                <a:ext cx="71669" cy="35247"/>
              </a:xfrm>
              <a:custGeom>
                <a:avLst/>
                <a:gdLst>
                  <a:gd name="T0" fmla="*/ 4 w 37"/>
                  <a:gd name="T1" fmla="*/ 18 h 18"/>
                  <a:gd name="T2" fmla="*/ 0 w 37"/>
                  <a:gd name="T3" fmla="*/ 14 h 18"/>
                  <a:gd name="T4" fmla="*/ 3 w 37"/>
                  <a:gd name="T5" fmla="*/ 9 h 18"/>
                  <a:gd name="T6" fmla="*/ 31 w 37"/>
                  <a:gd name="T7" fmla="*/ 0 h 18"/>
                  <a:gd name="T8" fmla="*/ 37 w 37"/>
                  <a:gd name="T9" fmla="*/ 3 h 18"/>
                  <a:gd name="T10" fmla="*/ 34 w 37"/>
                  <a:gd name="T11" fmla="*/ 9 h 18"/>
                  <a:gd name="T12" fmla="*/ 6 w 37"/>
                  <a:gd name="T13" fmla="*/ 17 h 18"/>
                  <a:gd name="T14" fmla="*/ 4 w 37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8">
                    <a:moveTo>
                      <a:pt x="4" y="18"/>
                    </a:moveTo>
                    <a:cubicBezTo>
                      <a:pt x="3" y="18"/>
                      <a:pt x="1" y="16"/>
                      <a:pt x="0" y="14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0"/>
                      <a:pt x="36" y="1"/>
                      <a:pt x="37" y="3"/>
                    </a:cubicBezTo>
                    <a:cubicBezTo>
                      <a:pt x="37" y="6"/>
                      <a:pt x="36" y="8"/>
                      <a:pt x="34" y="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8"/>
                      <a:pt x="5" y="18"/>
                      <a:pt x="4" y="1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8" name="iṣ1iḋè">
                <a:extLst>
                  <a:ext uri="{FF2B5EF4-FFF2-40B4-BE49-F238E27FC236}">
                    <a16:creationId xmlns:a16="http://schemas.microsoft.com/office/drawing/2014/main" id="{B0AFBDF3-D304-4F06-9D6D-4A697446F6C7}"/>
                  </a:ext>
                </a:extLst>
              </p:cNvPr>
              <p:cNvSpPr/>
              <p:nvPr/>
            </p:nvSpPr>
            <p:spPr bwMode="auto">
              <a:xfrm>
                <a:off x="7737917" y="2827390"/>
                <a:ext cx="99866" cy="50521"/>
              </a:xfrm>
              <a:custGeom>
                <a:avLst/>
                <a:gdLst>
                  <a:gd name="T0" fmla="*/ 5 w 51"/>
                  <a:gd name="T1" fmla="*/ 26 h 26"/>
                  <a:gd name="T2" fmla="*/ 1 w 51"/>
                  <a:gd name="T3" fmla="*/ 23 h 26"/>
                  <a:gd name="T4" fmla="*/ 4 w 51"/>
                  <a:gd name="T5" fmla="*/ 17 h 26"/>
                  <a:gd name="T6" fmla="*/ 44 w 51"/>
                  <a:gd name="T7" fmla="*/ 1 h 26"/>
                  <a:gd name="T8" fmla="*/ 50 w 51"/>
                  <a:gd name="T9" fmla="*/ 3 h 26"/>
                  <a:gd name="T10" fmla="*/ 47 w 51"/>
                  <a:gd name="T11" fmla="*/ 9 h 26"/>
                  <a:gd name="T12" fmla="*/ 7 w 51"/>
                  <a:gd name="T13" fmla="*/ 26 h 26"/>
                  <a:gd name="T14" fmla="*/ 5 w 51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6">
                    <a:moveTo>
                      <a:pt x="5" y="26"/>
                    </a:moveTo>
                    <a:cubicBezTo>
                      <a:pt x="4" y="26"/>
                      <a:pt x="2" y="25"/>
                      <a:pt x="1" y="23"/>
                    </a:cubicBezTo>
                    <a:cubicBezTo>
                      <a:pt x="0" y="21"/>
                      <a:pt x="1" y="18"/>
                      <a:pt x="4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50" y="3"/>
                    </a:cubicBezTo>
                    <a:cubicBezTo>
                      <a:pt x="51" y="5"/>
                      <a:pt x="50" y="8"/>
                      <a:pt x="47" y="9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6"/>
                      <a:pt x="6" y="26"/>
                      <a:pt x="5" y="2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9" name="ïś1îḑe">
                <a:extLst>
                  <a:ext uri="{FF2B5EF4-FFF2-40B4-BE49-F238E27FC236}">
                    <a16:creationId xmlns:a16="http://schemas.microsoft.com/office/drawing/2014/main" id="{A48140AD-6E44-4503-B372-3AD1AE0D12D3}"/>
                  </a:ext>
                </a:extLst>
              </p:cNvPr>
              <p:cNvSpPr/>
              <p:nvPr/>
            </p:nvSpPr>
            <p:spPr bwMode="auto">
              <a:xfrm>
                <a:off x="4499904" y="5346367"/>
                <a:ext cx="361868" cy="365393"/>
              </a:xfrm>
              <a:custGeom>
                <a:avLst/>
                <a:gdLst>
                  <a:gd name="T0" fmla="*/ 49 w 185"/>
                  <a:gd name="T1" fmla="*/ 187 h 187"/>
                  <a:gd name="T2" fmla="*/ 34 w 185"/>
                  <a:gd name="T3" fmla="*/ 180 h 187"/>
                  <a:gd name="T4" fmla="*/ 16 w 185"/>
                  <a:gd name="T5" fmla="*/ 82 h 187"/>
                  <a:gd name="T6" fmla="*/ 79 w 185"/>
                  <a:gd name="T7" fmla="*/ 39 h 187"/>
                  <a:gd name="T8" fmla="*/ 115 w 185"/>
                  <a:gd name="T9" fmla="*/ 30 h 187"/>
                  <a:gd name="T10" fmla="*/ 178 w 185"/>
                  <a:gd name="T11" fmla="*/ 2 h 187"/>
                  <a:gd name="T12" fmla="*/ 184 w 185"/>
                  <a:gd name="T13" fmla="*/ 3 h 187"/>
                  <a:gd name="T14" fmla="*/ 183 w 185"/>
                  <a:gd name="T15" fmla="*/ 9 h 187"/>
                  <a:gd name="T16" fmla="*/ 117 w 185"/>
                  <a:gd name="T17" fmla="*/ 38 h 187"/>
                  <a:gd name="T18" fmla="*/ 82 w 185"/>
                  <a:gd name="T19" fmla="*/ 47 h 187"/>
                  <a:gd name="T20" fmla="*/ 24 w 185"/>
                  <a:gd name="T21" fmla="*/ 87 h 187"/>
                  <a:gd name="T22" fmla="*/ 40 w 185"/>
                  <a:gd name="T23" fmla="*/ 174 h 187"/>
                  <a:gd name="T24" fmla="*/ 51 w 185"/>
                  <a:gd name="T25" fmla="*/ 178 h 187"/>
                  <a:gd name="T26" fmla="*/ 60 w 185"/>
                  <a:gd name="T27" fmla="*/ 163 h 187"/>
                  <a:gd name="T28" fmla="*/ 61 w 185"/>
                  <a:gd name="T29" fmla="*/ 144 h 187"/>
                  <a:gd name="T30" fmla="*/ 71 w 185"/>
                  <a:gd name="T31" fmla="*/ 105 h 187"/>
                  <a:gd name="T32" fmla="*/ 104 w 185"/>
                  <a:gd name="T33" fmla="*/ 104 h 187"/>
                  <a:gd name="T34" fmla="*/ 156 w 185"/>
                  <a:gd name="T35" fmla="*/ 103 h 187"/>
                  <a:gd name="T36" fmla="*/ 162 w 185"/>
                  <a:gd name="T37" fmla="*/ 105 h 187"/>
                  <a:gd name="T38" fmla="*/ 160 w 185"/>
                  <a:gd name="T39" fmla="*/ 111 h 187"/>
                  <a:gd name="T40" fmla="*/ 103 w 185"/>
                  <a:gd name="T41" fmla="*/ 113 h 187"/>
                  <a:gd name="T42" fmla="*/ 77 w 185"/>
                  <a:gd name="T43" fmla="*/ 112 h 187"/>
                  <a:gd name="T44" fmla="*/ 70 w 185"/>
                  <a:gd name="T45" fmla="*/ 145 h 187"/>
                  <a:gd name="T46" fmla="*/ 69 w 185"/>
                  <a:gd name="T47" fmla="*/ 164 h 187"/>
                  <a:gd name="T48" fmla="*/ 54 w 185"/>
                  <a:gd name="T49" fmla="*/ 187 h 187"/>
                  <a:gd name="T50" fmla="*/ 49 w 185"/>
                  <a:gd name="T51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5" h="187">
                    <a:moveTo>
                      <a:pt x="49" y="187"/>
                    </a:moveTo>
                    <a:cubicBezTo>
                      <a:pt x="45" y="187"/>
                      <a:pt x="40" y="186"/>
                      <a:pt x="34" y="180"/>
                    </a:cubicBezTo>
                    <a:cubicBezTo>
                      <a:pt x="19" y="167"/>
                      <a:pt x="0" y="106"/>
                      <a:pt x="16" y="82"/>
                    </a:cubicBezTo>
                    <a:cubicBezTo>
                      <a:pt x="32" y="60"/>
                      <a:pt x="40" y="53"/>
                      <a:pt x="79" y="39"/>
                    </a:cubicBezTo>
                    <a:cubicBezTo>
                      <a:pt x="92" y="34"/>
                      <a:pt x="104" y="32"/>
                      <a:pt x="115" y="30"/>
                    </a:cubicBezTo>
                    <a:cubicBezTo>
                      <a:pt x="136" y="26"/>
                      <a:pt x="155" y="22"/>
                      <a:pt x="178" y="2"/>
                    </a:cubicBezTo>
                    <a:cubicBezTo>
                      <a:pt x="179" y="0"/>
                      <a:pt x="182" y="1"/>
                      <a:pt x="184" y="3"/>
                    </a:cubicBezTo>
                    <a:cubicBezTo>
                      <a:pt x="185" y="4"/>
                      <a:pt x="185" y="7"/>
                      <a:pt x="183" y="9"/>
                    </a:cubicBezTo>
                    <a:cubicBezTo>
                      <a:pt x="159" y="31"/>
                      <a:pt x="138" y="34"/>
                      <a:pt x="117" y="38"/>
                    </a:cubicBezTo>
                    <a:cubicBezTo>
                      <a:pt x="106" y="40"/>
                      <a:pt x="95" y="43"/>
                      <a:pt x="82" y="47"/>
                    </a:cubicBezTo>
                    <a:cubicBezTo>
                      <a:pt x="45" y="60"/>
                      <a:pt x="38" y="66"/>
                      <a:pt x="24" y="87"/>
                    </a:cubicBezTo>
                    <a:cubicBezTo>
                      <a:pt x="10" y="107"/>
                      <a:pt x="27" y="162"/>
                      <a:pt x="40" y="174"/>
                    </a:cubicBezTo>
                    <a:cubicBezTo>
                      <a:pt x="43" y="177"/>
                      <a:pt x="47" y="180"/>
                      <a:pt x="51" y="178"/>
                    </a:cubicBezTo>
                    <a:cubicBezTo>
                      <a:pt x="55" y="177"/>
                      <a:pt x="59" y="171"/>
                      <a:pt x="60" y="163"/>
                    </a:cubicBezTo>
                    <a:cubicBezTo>
                      <a:pt x="61" y="158"/>
                      <a:pt x="61" y="151"/>
                      <a:pt x="61" y="144"/>
                    </a:cubicBezTo>
                    <a:cubicBezTo>
                      <a:pt x="62" y="129"/>
                      <a:pt x="63" y="112"/>
                      <a:pt x="71" y="105"/>
                    </a:cubicBezTo>
                    <a:cubicBezTo>
                      <a:pt x="78" y="100"/>
                      <a:pt x="89" y="102"/>
                      <a:pt x="104" y="104"/>
                    </a:cubicBezTo>
                    <a:cubicBezTo>
                      <a:pt x="121" y="107"/>
                      <a:pt x="142" y="111"/>
                      <a:pt x="156" y="103"/>
                    </a:cubicBezTo>
                    <a:cubicBezTo>
                      <a:pt x="158" y="102"/>
                      <a:pt x="161" y="103"/>
                      <a:pt x="162" y="105"/>
                    </a:cubicBezTo>
                    <a:cubicBezTo>
                      <a:pt x="163" y="107"/>
                      <a:pt x="162" y="110"/>
                      <a:pt x="160" y="111"/>
                    </a:cubicBezTo>
                    <a:cubicBezTo>
                      <a:pt x="144" y="120"/>
                      <a:pt x="121" y="116"/>
                      <a:pt x="103" y="113"/>
                    </a:cubicBezTo>
                    <a:cubicBezTo>
                      <a:pt x="92" y="111"/>
                      <a:pt x="80" y="109"/>
                      <a:pt x="77" y="112"/>
                    </a:cubicBezTo>
                    <a:cubicBezTo>
                      <a:pt x="71" y="117"/>
                      <a:pt x="71" y="132"/>
                      <a:pt x="70" y="145"/>
                    </a:cubicBezTo>
                    <a:cubicBezTo>
                      <a:pt x="70" y="152"/>
                      <a:pt x="70" y="159"/>
                      <a:pt x="69" y="164"/>
                    </a:cubicBezTo>
                    <a:cubicBezTo>
                      <a:pt x="67" y="176"/>
                      <a:pt x="62" y="184"/>
                      <a:pt x="54" y="187"/>
                    </a:cubicBezTo>
                    <a:cubicBezTo>
                      <a:pt x="53" y="187"/>
                      <a:pt x="51" y="187"/>
                      <a:pt x="49" y="18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0" name="îş1ídé">
                <a:extLst>
                  <a:ext uri="{FF2B5EF4-FFF2-40B4-BE49-F238E27FC236}">
                    <a16:creationId xmlns:a16="http://schemas.microsoft.com/office/drawing/2014/main" id="{3AAAD3C3-2DC5-4CD9-B990-A3C2B3EA2460}"/>
                  </a:ext>
                </a:extLst>
              </p:cNvPr>
              <p:cNvSpPr/>
              <p:nvPr/>
            </p:nvSpPr>
            <p:spPr bwMode="auto">
              <a:xfrm>
                <a:off x="4935790" y="4006986"/>
                <a:ext cx="770732" cy="1285336"/>
              </a:xfrm>
              <a:custGeom>
                <a:avLst/>
                <a:gdLst>
                  <a:gd name="T0" fmla="*/ 5 w 393"/>
                  <a:gd name="T1" fmla="*/ 657 h 657"/>
                  <a:gd name="T2" fmla="*/ 2 w 393"/>
                  <a:gd name="T3" fmla="*/ 656 h 657"/>
                  <a:gd name="T4" fmla="*/ 2 w 393"/>
                  <a:gd name="T5" fmla="*/ 650 h 657"/>
                  <a:gd name="T6" fmla="*/ 110 w 393"/>
                  <a:gd name="T7" fmla="*/ 497 h 657"/>
                  <a:gd name="T8" fmla="*/ 217 w 393"/>
                  <a:gd name="T9" fmla="*/ 345 h 657"/>
                  <a:gd name="T10" fmla="*/ 384 w 393"/>
                  <a:gd name="T11" fmla="*/ 4 h 657"/>
                  <a:gd name="T12" fmla="*/ 390 w 393"/>
                  <a:gd name="T13" fmla="*/ 1 h 657"/>
                  <a:gd name="T14" fmla="*/ 392 w 393"/>
                  <a:gd name="T15" fmla="*/ 7 h 657"/>
                  <a:gd name="T16" fmla="*/ 224 w 393"/>
                  <a:gd name="T17" fmla="*/ 350 h 657"/>
                  <a:gd name="T18" fmla="*/ 118 w 393"/>
                  <a:gd name="T19" fmla="*/ 502 h 657"/>
                  <a:gd name="T20" fmla="*/ 8 w 393"/>
                  <a:gd name="T21" fmla="*/ 655 h 657"/>
                  <a:gd name="T22" fmla="*/ 5 w 393"/>
                  <a:gd name="T2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3" h="657">
                    <a:moveTo>
                      <a:pt x="5" y="657"/>
                    </a:moveTo>
                    <a:cubicBezTo>
                      <a:pt x="4" y="657"/>
                      <a:pt x="3" y="656"/>
                      <a:pt x="2" y="656"/>
                    </a:cubicBezTo>
                    <a:cubicBezTo>
                      <a:pt x="0" y="654"/>
                      <a:pt x="0" y="651"/>
                      <a:pt x="2" y="650"/>
                    </a:cubicBezTo>
                    <a:cubicBezTo>
                      <a:pt x="28" y="617"/>
                      <a:pt x="68" y="559"/>
                      <a:pt x="110" y="497"/>
                    </a:cubicBezTo>
                    <a:cubicBezTo>
                      <a:pt x="147" y="443"/>
                      <a:pt x="185" y="387"/>
                      <a:pt x="217" y="345"/>
                    </a:cubicBezTo>
                    <a:cubicBezTo>
                      <a:pt x="294" y="243"/>
                      <a:pt x="383" y="6"/>
                      <a:pt x="384" y="4"/>
                    </a:cubicBezTo>
                    <a:cubicBezTo>
                      <a:pt x="385" y="1"/>
                      <a:pt x="388" y="0"/>
                      <a:pt x="390" y="1"/>
                    </a:cubicBezTo>
                    <a:cubicBezTo>
                      <a:pt x="392" y="2"/>
                      <a:pt x="393" y="5"/>
                      <a:pt x="392" y="7"/>
                    </a:cubicBezTo>
                    <a:cubicBezTo>
                      <a:pt x="392" y="9"/>
                      <a:pt x="302" y="247"/>
                      <a:pt x="224" y="350"/>
                    </a:cubicBezTo>
                    <a:cubicBezTo>
                      <a:pt x="192" y="392"/>
                      <a:pt x="154" y="448"/>
                      <a:pt x="118" y="502"/>
                    </a:cubicBezTo>
                    <a:cubicBezTo>
                      <a:pt x="75" y="564"/>
                      <a:pt x="35" y="622"/>
                      <a:pt x="8" y="655"/>
                    </a:cubicBezTo>
                    <a:cubicBezTo>
                      <a:pt x="8" y="656"/>
                      <a:pt x="6" y="657"/>
                      <a:pt x="5" y="65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1" name="îSḷîďe">
                <a:extLst>
                  <a:ext uri="{FF2B5EF4-FFF2-40B4-BE49-F238E27FC236}">
                    <a16:creationId xmlns:a16="http://schemas.microsoft.com/office/drawing/2014/main" id="{F275D8B6-18AE-4230-91A3-88F29ACDA6A3}"/>
                  </a:ext>
                </a:extLst>
              </p:cNvPr>
              <p:cNvSpPr/>
              <p:nvPr/>
            </p:nvSpPr>
            <p:spPr bwMode="auto">
              <a:xfrm>
                <a:off x="4494029" y="5587221"/>
                <a:ext cx="200907" cy="267876"/>
              </a:xfrm>
              <a:custGeom>
                <a:avLst/>
                <a:gdLst>
                  <a:gd name="T0" fmla="*/ 29 w 103"/>
                  <a:gd name="T1" fmla="*/ 137 h 137"/>
                  <a:gd name="T2" fmla="*/ 29 w 103"/>
                  <a:gd name="T3" fmla="*/ 137 h 137"/>
                  <a:gd name="T4" fmla="*/ 8 w 103"/>
                  <a:gd name="T5" fmla="*/ 126 h 137"/>
                  <a:gd name="T6" fmla="*/ 3 w 103"/>
                  <a:gd name="T7" fmla="*/ 95 h 137"/>
                  <a:gd name="T8" fmla="*/ 37 w 103"/>
                  <a:gd name="T9" fmla="*/ 51 h 137"/>
                  <a:gd name="T10" fmla="*/ 43 w 103"/>
                  <a:gd name="T11" fmla="*/ 51 h 137"/>
                  <a:gd name="T12" fmla="*/ 43 w 103"/>
                  <a:gd name="T13" fmla="*/ 57 h 137"/>
                  <a:gd name="T14" fmla="*/ 11 w 103"/>
                  <a:gd name="T15" fmla="*/ 98 h 137"/>
                  <a:gd name="T16" fmla="*/ 15 w 103"/>
                  <a:gd name="T17" fmla="*/ 121 h 137"/>
                  <a:gd name="T18" fmla="*/ 29 w 103"/>
                  <a:gd name="T19" fmla="*/ 128 h 137"/>
                  <a:gd name="T20" fmla="*/ 30 w 103"/>
                  <a:gd name="T21" fmla="*/ 128 h 137"/>
                  <a:gd name="T22" fmla="*/ 87 w 103"/>
                  <a:gd name="T23" fmla="*/ 48 h 137"/>
                  <a:gd name="T24" fmla="*/ 88 w 103"/>
                  <a:gd name="T25" fmla="*/ 15 h 137"/>
                  <a:gd name="T26" fmla="*/ 75 w 103"/>
                  <a:gd name="T27" fmla="*/ 10 h 137"/>
                  <a:gd name="T28" fmla="*/ 70 w 103"/>
                  <a:gd name="T29" fmla="*/ 7 h 137"/>
                  <a:gd name="T30" fmla="*/ 74 w 103"/>
                  <a:gd name="T31" fmla="*/ 2 h 137"/>
                  <a:gd name="T32" fmla="*/ 95 w 103"/>
                  <a:gd name="T33" fmla="*/ 9 h 137"/>
                  <a:gd name="T34" fmla="*/ 95 w 103"/>
                  <a:gd name="T35" fmla="*/ 52 h 137"/>
                  <a:gd name="T36" fmla="*/ 29 w 103"/>
                  <a:gd name="T3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137">
                    <a:moveTo>
                      <a:pt x="29" y="137"/>
                    </a:moveTo>
                    <a:cubicBezTo>
                      <a:pt x="29" y="137"/>
                      <a:pt x="29" y="137"/>
                      <a:pt x="29" y="137"/>
                    </a:cubicBezTo>
                    <a:cubicBezTo>
                      <a:pt x="21" y="137"/>
                      <a:pt x="13" y="133"/>
                      <a:pt x="8" y="126"/>
                    </a:cubicBezTo>
                    <a:cubicBezTo>
                      <a:pt x="2" y="117"/>
                      <a:pt x="0" y="105"/>
                      <a:pt x="3" y="95"/>
                    </a:cubicBezTo>
                    <a:cubicBezTo>
                      <a:pt x="7" y="81"/>
                      <a:pt x="33" y="54"/>
                      <a:pt x="37" y="51"/>
                    </a:cubicBezTo>
                    <a:cubicBezTo>
                      <a:pt x="38" y="49"/>
                      <a:pt x="41" y="49"/>
                      <a:pt x="43" y="51"/>
                    </a:cubicBezTo>
                    <a:cubicBezTo>
                      <a:pt x="44" y="53"/>
                      <a:pt x="44" y="55"/>
                      <a:pt x="43" y="57"/>
                    </a:cubicBezTo>
                    <a:cubicBezTo>
                      <a:pt x="35" y="65"/>
                      <a:pt x="14" y="87"/>
                      <a:pt x="11" y="98"/>
                    </a:cubicBezTo>
                    <a:cubicBezTo>
                      <a:pt x="9" y="105"/>
                      <a:pt x="11" y="114"/>
                      <a:pt x="15" y="121"/>
                    </a:cubicBezTo>
                    <a:cubicBezTo>
                      <a:pt x="18" y="124"/>
                      <a:pt x="22" y="128"/>
                      <a:pt x="29" y="128"/>
                    </a:cubicBezTo>
                    <a:cubicBezTo>
                      <a:pt x="29" y="128"/>
                      <a:pt x="29" y="128"/>
                      <a:pt x="30" y="128"/>
                    </a:cubicBezTo>
                    <a:cubicBezTo>
                      <a:pt x="42" y="128"/>
                      <a:pt x="72" y="82"/>
                      <a:pt x="87" y="48"/>
                    </a:cubicBezTo>
                    <a:cubicBezTo>
                      <a:pt x="93" y="35"/>
                      <a:pt x="94" y="22"/>
                      <a:pt x="88" y="15"/>
                    </a:cubicBezTo>
                    <a:cubicBezTo>
                      <a:pt x="85" y="11"/>
                      <a:pt x="81" y="9"/>
                      <a:pt x="75" y="10"/>
                    </a:cubicBezTo>
                    <a:cubicBezTo>
                      <a:pt x="73" y="11"/>
                      <a:pt x="70" y="9"/>
                      <a:pt x="70" y="7"/>
                    </a:cubicBezTo>
                    <a:cubicBezTo>
                      <a:pt x="70" y="4"/>
                      <a:pt x="71" y="2"/>
                      <a:pt x="74" y="2"/>
                    </a:cubicBezTo>
                    <a:cubicBezTo>
                      <a:pt x="83" y="0"/>
                      <a:pt x="90" y="3"/>
                      <a:pt x="95" y="9"/>
                    </a:cubicBezTo>
                    <a:cubicBezTo>
                      <a:pt x="103" y="19"/>
                      <a:pt x="103" y="35"/>
                      <a:pt x="95" y="52"/>
                    </a:cubicBezTo>
                    <a:cubicBezTo>
                      <a:pt x="95" y="53"/>
                      <a:pt x="55" y="137"/>
                      <a:pt x="29" y="13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2" name="ïŝḷíḍè">
                <a:extLst>
                  <a:ext uri="{FF2B5EF4-FFF2-40B4-BE49-F238E27FC236}">
                    <a16:creationId xmlns:a16="http://schemas.microsoft.com/office/drawing/2014/main" id="{D5508FCA-E12C-4FE6-91AF-A04D5F769F65}"/>
                  </a:ext>
                </a:extLst>
              </p:cNvPr>
              <p:cNvSpPr/>
              <p:nvPr/>
            </p:nvSpPr>
            <p:spPr bwMode="auto">
              <a:xfrm>
                <a:off x="4541025" y="5616593"/>
                <a:ext cx="238504" cy="287850"/>
              </a:xfrm>
              <a:custGeom>
                <a:avLst/>
                <a:gdLst>
                  <a:gd name="T0" fmla="*/ 39 w 122"/>
                  <a:gd name="T1" fmla="*/ 147 h 147"/>
                  <a:gd name="T2" fmla="*/ 25 w 122"/>
                  <a:gd name="T3" fmla="*/ 145 h 147"/>
                  <a:gd name="T4" fmla="*/ 1 w 122"/>
                  <a:gd name="T5" fmla="*/ 119 h 147"/>
                  <a:gd name="T6" fmla="*/ 4 w 122"/>
                  <a:gd name="T7" fmla="*/ 113 h 147"/>
                  <a:gd name="T8" fmla="*/ 9 w 122"/>
                  <a:gd name="T9" fmla="*/ 117 h 147"/>
                  <a:gd name="T10" fmla="*/ 28 w 122"/>
                  <a:gd name="T11" fmla="*/ 136 h 147"/>
                  <a:gd name="T12" fmla="*/ 63 w 122"/>
                  <a:gd name="T13" fmla="*/ 129 h 147"/>
                  <a:gd name="T14" fmla="*/ 113 w 122"/>
                  <a:gd name="T15" fmla="*/ 30 h 147"/>
                  <a:gd name="T16" fmla="*/ 111 w 122"/>
                  <a:gd name="T17" fmla="*/ 23 h 147"/>
                  <a:gd name="T18" fmla="*/ 78 w 122"/>
                  <a:gd name="T19" fmla="*/ 21 h 147"/>
                  <a:gd name="T20" fmla="*/ 72 w 122"/>
                  <a:gd name="T21" fmla="*/ 20 h 147"/>
                  <a:gd name="T22" fmla="*/ 74 w 122"/>
                  <a:gd name="T23" fmla="*/ 14 h 147"/>
                  <a:gd name="T24" fmla="*/ 117 w 122"/>
                  <a:gd name="T25" fmla="*/ 17 h 147"/>
                  <a:gd name="T26" fmla="*/ 122 w 122"/>
                  <a:gd name="T27" fmla="*/ 30 h 147"/>
                  <a:gd name="T28" fmla="*/ 69 w 122"/>
                  <a:gd name="T29" fmla="*/ 135 h 147"/>
                  <a:gd name="T30" fmla="*/ 39 w 122"/>
                  <a:gd name="T31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47">
                    <a:moveTo>
                      <a:pt x="39" y="147"/>
                    </a:moveTo>
                    <a:cubicBezTo>
                      <a:pt x="34" y="147"/>
                      <a:pt x="30" y="146"/>
                      <a:pt x="25" y="145"/>
                    </a:cubicBezTo>
                    <a:cubicBezTo>
                      <a:pt x="12" y="141"/>
                      <a:pt x="3" y="131"/>
                      <a:pt x="1" y="119"/>
                    </a:cubicBezTo>
                    <a:cubicBezTo>
                      <a:pt x="0" y="116"/>
                      <a:pt x="2" y="114"/>
                      <a:pt x="4" y="113"/>
                    </a:cubicBezTo>
                    <a:cubicBezTo>
                      <a:pt x="7" y="113"/>
                      <a:pt x="9" y="115"/>
                      <a:pt x="9" y="117"/>
                    </a:cubicBezTo>
                    <a:cubicBezTo>
                      <a:pt x="11" y="126"/>
                      <a:pt x="18" y="133"/>
                      <a:pt x="28" y="136"/>
                    </a:cubicBezTo>
                    <a:cubicBezTo>
                      <a:pt x="40" y="140"/>
                      <a:pt x="54" y="137"/>
                      <a:pt x="63" y="129"/>
                    </a:cubicBezTo>
                    <a:cubicBezTo>
                      <a:pt x="78" y="113"/>
                      <a:pt x="113" y="54"/>
                      <a:pt x="113" y="30"/>
                    </a:cubicBezTo>
                    <a:cubicBezTo>
                      <a:pt x="113" y="27"/>
                      <a:pt x="112" y="24"/>
                      <a:pt x="111" y="23"/>
                    </a:cubicBezTo>
                    <a:cubicBezTo>
                      <a:pt x="98" y="11"/>
                      <a:pt x="78" y="21"/>
                      <a:pt x="78" y="21"/>
                    </a:cubicBezTo>
                    <a:cubicBezTo>
                      <a:pt x="75" y="23"/>
                      <a:pt x="73" y="22"/>
                      <a:pt x="72" y="20"/>
                    </a:cubicBezTo>
                    <a:cubicBezTo>
                      <a:pt x="71" y="17"/>
                      <a:pt x="71" y="15"/>
                      <a:pt x="74" y="14"/>
                    </a:cubicBezTo>
                    <a:cubicBezTo>
                      <a:pt x="75" y="13"/>
                      <a:pt x="100" y="0"/>
                      <a:pt x="117" y="17"/>
                    </a:cubicBezTo>
                    <a:cubicBezTo>
                      <a:pt x="120" y="20"/>
                      <a:pt x="122" y="24"/>
                      <a:pt x="122" y="30"/>
                    </a:cubicBezTo>
                    <a:cubicBezTo>
                      <a:pt x="122" y="57"/>
                      <a:pt x="85" y="119"/>
                      <a:pt x="69" y="135"/>
                    </a:cubicBezTo>
                    <a:cubicBezTo>
                      <a:pt x="61" y="143"/>
                      <a:pt x="50" y="147"/>
                      <a:pt x="39" y="14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3" name="ïṧļïdé">
                <a:extLst>
                  <a:ext uri="{FF2B5EF4-FFF2-40B4-BE49-F238E27FC236}">
                    <a16:creationId xmlns:a16="http://schemas.microsoft.com/office/drawing/2014/main" id="{AAE4A6CC-3810-4859-A1F2-518620EB6E1A}"/>
                  </a:ext>
                </a:extLst>
              </p:cNvPr>
              <p:cNvSpPr/>
              <p:nvPr/>
            </p:nvSpPr>
            <p:spPr bwMode="auto">
              <a:xfrm>
                <a:off x="4636192" y="5688262"/>
                <a:ext cx="207957" cy="246728"/>
              </a:xfrm>
              <a:custGeom>
                <a:avLst/>
                <a:gdLst>
                  <a:gd name="T0" fmla="*/ 38 w 106"/>
                  <a:gd name="T1" fmla="*/ 126 h 126"/>
                  <a:gd name="T2" fmla="*/ 1 w 106"/>
                  <a:gd name="T3" fmla="*/ 106 h 126"/>
                  <a:gd name="T4" fmla="*/ 2 w 106"/>
                  <a:gd name="T5" fmla="*/ 100 h 126"/>
                  <a:gd name="T6" fmla="*/ 8 w 106"/>
                  <a:gd name="T7" fmla="*/ 101 h 126"/>
                  <a:gd name="T8" fmla="*/ 48 w 106"/>
                  <a:gd name="T9" fmla="*/ 116 h 126"/>
                  <a:gd name="T10" fmla="*/ 95 w 106"/>
                  <a:gd name="T11" fmla="*/ 31 h 126"/>
                  <a:gd name="T12" fmla="*/ 93 w 106"/>
                  <a:gd name="T13" fmla="*/ 17 h 126"/>
                  <a:gd name="T14" fmla="*/ 70 w 106"/>
                  <a:gd name="T15" fmla="*/ 12 h 126"/>
                  <a:gd name="T16" fmla="*/ 65 w 106"/>
                  <a:gd name="T17" fmla="*/ 9 h 126"/>
                  <a:gd name="T18" fmla="*/ 68 w 106"/>
                  <a:gd name="T19" fmla="*/ 3 h 126"/>
                  <a:gd name="T20" fmla="*/ 99 w 106"/>
                  <a:gd name="T21" fmla="*/ 11 h 126"/>
                  <a:gd name="T22" fmla="*/ 104 w 106"/>
                  <a:gd name="T23" fmla="*/ 33 h 126"/>
                  <a:gd name="T24" fmla="*/ 51 w 106"/>
                  <a:gd name="T25" fmla="*/ 124 h 126"/>
                  <a:gd name="T26" fmla="*/ 38 w 106"/>
                  <a:gd name="T2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6" h="126">
                    <a:moveTo>
                      <a:pt x="38" y="126"/>
                    </a:moveTo>
                    <a:cubicBezTo>
                      <a:pt x="16" y="126"/>
                      <a:pt x="2" y="107"/>
                      <a:pt x="1" y="106"/>
                    </a:cubicBezTo>
                    <a:cubicBezTo>
                      <a:pt x="0" y="104"/>
                      <a:pt x="0" y="101"/>
                      <a:pt x="2" y="100"/>
                    </a:cubicBezTo>
                    <a:cubicBezTo>
                      <a:pt x="4" y="99"/>
                      <a:pt x="7" y="99"/>
                      <a:pt x="8" y="101"/>
                    </a:cubicBezTo>
                    <a:cubicBezTo>
                      <a:pt x="9" y="102"/>
                      <a:pt x="25" y="123"/>
                      <a:pt x="48" y="116"/>
                    </a:cubicBezTo>
                    <a:cubicBezTo>
                      <a:pt x="70" y="109"/>
                      <a:pt x="88" y="67"/>
                      <a:pt x="95" y="31"/>
                    </a:cubicBezTo>
                    <a:cubicBezTo>
                      <a:pt x="96" y="25"/>
                      <a:pt x="96" y="20"/>
                      <a:pt x="93" y="17"/>
                    </a:cubicBezTo>
                    <a:cubicBezTo>
                      <a:pt x="87" y="11"/>
                      <a:pt x="74" y="11"/>
                      <a:pt x="70" y="12"/>
                    </a:cubicBezTo>
                    <a:cubicBezTo>
                      <a:pt x="67" y="13"/>
                      <a:pt x="65" y="11"/>
                      <a:pt x="65" y="9"/>
                    </a:cubicBezTo>
                    <a:cubicBezTo>
                      <a:pt x="64" y="6"/>
                      <a:pt x="66" y="4"/>
                      <a:pt x="68" y="3"/>
                    </a:cubicBezTo>
                    <a:cubicBezTo>
                      <a:pt x="69" y="3"/>
                      <a:pt x="89" y="0"/>
                      <a:pt x="99" y="11"/>
                    </a:cubicBezTo>
                    <a:cubicBezTo>
                      <a:pt x="104" y="16"/>
                      <a:pt x="106" y="23"/>
                      <a:pt x="104" y="33"/>
                    </a:cubicBezTo>
                    <a:cubicBezTo>
                      <a:pt x="98" y="63"/>
                      <a:pt x="80" y="116"/>
                      <a:pt x="51" y="124"/>
                    </a:cubicBezTo>
                    <a:cubicBezTo>
                      <a:pt x="46" y="126"/>
                      <a:pt x="42" y="126"/>
                      <a:pt x="38" y="12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4" name="îŝ1íḓê">
                <a:extLst>
                  <a:ext uri="{FF2B5EF4-FFF2-40B4-BE49-F238E27FC236}">
                    <a16:creationId xmlns:a16="http://schemas.microsoft.com/office/drawing/2014/main" id="{327CDBDA-21AE-46C6-9E0D-83BCAE36169A}"/>
                  </a:ext>
                </a:extLst>
              </p:cNvPr>
              <p:cNvSpPr/>
              <p:nvPr/>
            </p:nvSpPr>
            <p:spPr bwMode="auto">
              <a:xfrm>
                <a:off x="4736058" y="5747007"/>
                <a:ext cx="170360" cy="210306"/>
              </a:xfrm>
              <a:custGeom>
                <a:avLst/>
                <a:gdLst>
                  <a:gd name="T0" fmla="*/ 25 w 87"/>
                  <a:gd name="T1" fmla="*/ 107 h 107"/>
                  <a:gd name="T2" fmla="*/ 6 w 87"/>
                  <a:gd name="T3" fmla="*/ 102 h 107"/>
                  <a:gd name="T4" fmla="*/ 0 w 87"/>
                  <a:gd name="T5" fmla="*/ 90 h 107"/>
                  <a:gd name="T6" fmla="*/ 5 w 87"/>
                  <a:gd name="T7" fmla="*/ 86 h 107"/>
                  <a:gd name="T8" fmla="*/ 5 w 87"/>
                  <a:gd name="T9" fmla="*/ 86 h 107"/>
                  <a:gd name="T10" fmla="*/ 9 w 87"/>
                  <a:gd name="T11" fmla="*/ 90 h 107"/>
                  <a:gd name="T12" fmla="*/ 12 w 87"/>
                  <a:gd name="T13" fmla="*/ 95 h 107"/>
                  <a:gd name="T14" fmla="*/ 32 w 87"/>
                  <a:gd name="T15" fmla="*/ 98 h 107"/>
                  <a:gd name="T16" fmla="*/ 76 w 87"/>
                  <a:gd name="T17" fmla="*/ 33 h 107"/>
                  <a:gd name="T18" fmla="*/ 64 w 87"/>
                  <a:gd name="T19" fmla="*/ 13 h 107"/>
                  <a:gd name="T20" fmla="*/ 52 w 87"/>
                  <a:gd name="T21" fmla="*/ 11 h 107"/>
                  <a:gd name="T22" fmla="*/ 46 w 87"/>
                  <a:gd name="T23" fmla="*/ 10 h 107"/>
                  <a:gd name="T24" fmla="*/ 47 w 87"/>
                  <a:gd name="T25" fmla="*/ 4 h 107"/>
                  <a:gd name="T26" fmla="*/ 68 w 87"/>
                  <a:gd name="T27" fmla="*/ 6 h 107"/>
                  <a:gd name="T28" fmla="*/ 85 w 87"/>
                  <a:gd name="T29" fmla="*/ 35 h 107"/>
                  <a:gd name="T30" fmla="*/ 34 w 87"/>
                  <a:gd name="T31" fmla="*/ 107 h 107"/>
                  <a:gd name="T32" fmla="*/ 25 w 87"/>
                  <a:gd name="T3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107">
                    <a:moveTo>
                      <a:pt x="25" y="107"/>
                    </a:moveTo>
                    <a:cubicBezTo>
                      <a:pt x="17" y="107"/>
                      <a:pt x="11" y="106"/>
                      <a:pt x="6" y="102"/>
                    </a:cubicBezTo>
                    <a:cubicBezTo>
                      <a:pt x="1" y="97"/>
                      <a:pt x="0" y="91"/>
                      <a:pt x="0" y="90"/>
                    </a:cubicBezTo>
                    <a:cubicBezTo>
                      <a:pt x="0" y="88"/>
                      <a:pt x="2" y="86"/>
                      <a:pt x="5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7" y="86"/>
                      <a:pt x="9" y="87"/>
                      <a:pt x="9" y="90"/>
                    </a:cubicBezTo>
                    <a:cubicBezTo>
                      <a:pt x="9" y="90"/>
                      <a:pt x="9" y="93"/>
                      <a:pt x="12" y="95"/>
                    </a:cubicBezTo>
                    <a:cubicBezTo>
                      <a:pt x="15" y="97"/>
                      <a:pt x="21" y="100"/>
                      <a:pt x="32" y="98"/>
                    </a:cubicBezTo>
                    <a:cubicBezTo>
                      <a:pt x="57" y="95"/>
                      <a:pt x="73" y="49"/>
                      <a:pt x="76" y="33"/>
                    </a:cubicBezTo>
                    <a:cubicBezTo>
                      <a:pt x="77" y="25"/>
                      <a:pt x="71" y="18"/>
                      <a:pt x="64" y="13"/>
                    </a:cubicBezTo>
                    <a:cubicBezTo>
                      <a:pt x="59" y="10"/>
                      <a:pt x="54" y="10"/>
                      <a:pt x="52" y="11"/>
                    </a:cubicBezTo>
                    <a:cubicBezTo>
                      <a:pt x="50" y="12"/>
                      <a:pt x="48" y="12"/>
                      <a:pt x="46" y="10"/>
                    </a:cubicBezTo>
                    <a:cubicBezTo>
                      <a:pt x="45" y="8"/>
                      <a:pt x="45" y="5"/>
                      <a:pt x="47" y="4"/>
                    </a:cubicBezTo>
                    <a:cubicBezTo>
                      <a:pt x="52" y="0"/>
                      <a:pt x="60" y="1"/>
                      <a:pt x="68" y="6"/>
                    </a:cubicBezTo>
                    <a:cubicBezTo>
                      <a:pt x="78" y="12"/>
                      <a:pt x="87" y="23"/>
                      <a:pt x="85" y="35"/>
                    </a:cubicBezTo>
                    <a:cubicBezTo>
                      <a:pt x="82" y="48"/>
                      <a:pt x="66" y="103"/>
                      <a:pt x="34" y="107"/>
                    </a:cubicBezTo>
                    <a:cubicBezTo>
                      <a:pt x="31" y="107"/>
                      <a:pt x="28" y="107"/>
                      <a:pt x="25" y="10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5" name="iṩļíďè">
                <a:extLst>
                  <a:ext uri="{FF2B5EF4-FFF2-40B4-BE49-F238E27FC236}">
                    <a16:creationId xmlns:a16="http://schemas.microsoft.com/office/drawing/2014/main" id="{C738CD0B-C357-4894-A213-5CCBD71C1B06}"/>
                  </a:ext>
                </a:extLst>
              </p:cNvPr>
              <p:cNvSpPr/>
              <p:nvPr/>
            </p:nvSpPr>
            <p:spPr bwMode="auto">
              <a:xfrm>
                <a:off x="4635017" y="5549624"/>
                <a:ext cx="408864" cy="178584"/>
              </a:xfrm>
              <a:custGeom>
                <a:avLst/>
                <a:gdLst>
                  <a:gd name="T0" fmla="*/ 204 w 209"/>
                  <a:gd name="T1" fmla="*/ 91 h 91"/>
                  <a:gd name="T2" fmla="*/ 202 w 209"/>
                  <a:gd name="T3" fmla="*/ 90 h 91"/>
                  <a:gd name="T4" fmla="*/ 4 w 209"/>
                  <a:gd name="T5" fmla="*/ 9 h 91"/>
                  <a:gd name="T6" fmla="*/ 1 w 209"/>
                  <a:gd name="T7" fmla="*/ 3 h 91"/>
                  <a:gd name="T8" fmla="*/ 7 w 209"/>
                  <a:gd name="T9" fmla="*/ 0 h 91"/>
                  <a:gd name="T10" fmla="*/ 205 w 209"/>
                  <a:gd name="T11" fmla="*/ 82 h 91"/>
                  <a:gd name="T12" fmla="*/ 208 w 209"/>
                  <a:gd name="T13" fmla="*/ 88 h 91"/>
                  <a:gd name="T14" fmla="*/ 204 w 209"/>
                  <a:gd name="T15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9" h="91">
                    <a:moveTo>
                      <a:pt x="204" y="91"/>
                    </a:moveTo>
                    <a:cubicBezTo>
                      <a:pt x="203" y="91"/>
                      <a:pt x="202" y="91"/>
                      <a:pt x="202" y="9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0"/>
                    </a:cubicBezTo>
                    <a:cubicBezTo>
                      <a:pt x="205" y="82"/>
                      <a:pt x="205" y="82"/>
                      <a:pt x="205" y="82"/>
                    </a:cubicBezTo>
                    <a:cubicBezTo>
                      <a:pt x="208" y="83"/>
                      <a:pt x="209" y="86"/>
                      <a:pt x="208" y="88"/>
                    </a:cubicBezTo>
                    <a:cubicBezTo>
                      <a:pt x="207" y="90"/>
                      <a:pt x="205" y="91"/>
                      <a:pt x="204" y="9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6" name="iš1îdè">
                <a:extLst>
                  <a:ext uri="{FF2B5EF4-FFF2-40B4-BE49-F238E27FC236}">
                    <a16:creationId xmlns:a16="http://schemas.microsoft.com/office/drawing/2014/main" id="{3852CF0C-6822-44D5-A3EB-0459C94F182B}"/>
                  </a:ext>
                </a:extLst>
              </p:cNvPr>
              <p:cNvSpPr/>
              <p:nvPr/>
            </p:nvSpPr>
            <p:spPr bwMode="auto">
              <a:xfrm>
                <a:off x="4844148" y="5910317"/>
                <a:ext cx="103391" cy="48171"/>
              </a:xfrm>
              <a:custGeom>
                <a:avLst/>
                <a:gdLst>
                  <a:gd name="T0" fmla="*/ 48 w 53"/>
                  <a:gd name="T1" fmla="*/ 25 h 25"/>
                  <a:gd name="T2" fmla="*/ 46 w 53"/>
                  <a:gd name="T3" fmla="*/ 25 h 25"/>
                  <a:gd name="T4" fmla="*/ 3 w 53"/>
                  <a:gd name="T5" fmla="*/ 9 h 25"/>
                  <a:gd name="T6" fmla="*/ 0 w 53"/>
                  <a:gd name="T7" fmla="*/ 4 h 25"/>
                  <a:gd name="T8" fmla="*/ 6 w 53"/>
                  <a:gd name="T9" fmla="*/ 1 h 25"/>
                  <a:gd name="T10" fmla="*/ 49 w 53"/>
                  <a:gd name="T11" fmla="*/ 16 h 25"/>
                  <a:gd name="T12" fmla="*/ 52 w 53"/>
                  <a:gd name="T13" fmla="*/ 22 h 25"/>
                  <a:gd name="T14" fmla="*/ 48 w 53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5">
                    <a:moveTo>
                      <a:pt x="48" y="25"/>
                    </a:moveTo>
                    <a:cubicBezTo>
                      <a:pt x="47" y="25"/>
                      <a:pt x="47" y="25"/>
                      <a:pt x="46" y="2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7"/>
                      <a:pt x="53" y="20"/>
                      <a:pt x="52" y="22"/>
                    </a:cubicBezTo>
                    <a:cubicBezTo>
                      <a:pt x="51" y="24"/>
                      <a:pt x="50" y="25"/>
                      <a:pt x="48" y="2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7" name="ïŝḷïdé">
                <a:extLst>
                  <a:ext uri="{FF2B5EF4-FFF2-40B4-BE49-F238E27FC236}">
                    <a16:creationId xmlns:a16="http://schemas.microsoft.com/office/drawing/2014/main" id="{5D844FBF-CB79-450F-B1EF-7D96CADAAF6B}"/>
                  </a:ext>
                </a:extLst>
              </p:cNvPr>
              <p:cNvSpPr/>
              <p:nvPr/>
            </p:nvSpPr>
            <p:spPr bwMode="auto">
              <a:xfrm>
                <a:off x="4394163" y="5698836"/>
                <a:ext cx="126889" cy="64619"/>
              </a:xfrm>
              <a:custGeom>
                <a:avLst/>
                <a:gdLst>
                  <a:gd name="T0" fmla="*/ 60 w 65"/>
                  <a:gd name="T1" fmla="*/ 33 h 33"/>
                  <a:gd name="T2" fmla="*/ 58 w 65"/>
                  <a:gd name="T3" fmla="*/ 33 h 33"/>
                  <a:gd name="T4" fmla="*/ 3 w 65"/>
                  <a:gd name="T5" fmla="*/ 9 h 33"/>
                  <a:gd name="T6" fmla="*/ 1 w 65"/>
                  <a:gd name="T7" fmla="*/ 3 h 33"/>
                  <a:gd name="T8" fmla="*/ 6 w 65"/>
                  <a:gd name="T9" fmla="*/ 1 h 33"/>
                  <a:gd name="T10" fmla="*/ 62 w 65"/>
                  <a:gd name="T11" fmla="*/ 25 h 33"/>
                  <a:gd name="T12" fmla="*/ 64 w 65"/>
                  <a:gd name="T13" fmla="*/ 30 h 33"/>
                  <a:gd name="T14" fmla="*/ 60 w 65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33">
                    <a:moveTo>
                      <a:pt x="60" y="33"/>
                    </a:moveTo>
                    <a:cubicBezTo>
                      <a:pt x="59" y="33"/>
                      <a:pt x="59" y="33"/>
                      <a:pt x="58" y="3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4" y="26"/>
                      <a:pt x="65" y="28"/>
                      <a:pt x="64" y="30"/>
                    </a:cubicBezTo>
                    <a:cubicBezTo>
                      <a:pt x="63" y="32"/>
                      <a:pt x="62" y="33"/>
                      <a:pt x="60" y="3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8" name="íṣḻîḓê">
                <a:extLst>
                  <a:ext uri="{FF2B5EF4-FFF2-40B4-BE49-F238E27FC236}">
                    <a16:creationId xmlns:a16="http://schemas.microsoft.com/office/drawing/2014/main" id="{EF4879CB-6738-4F63-B971-2BE410073F46}"/>
                  </a:ext>
                </a:extLst>
              </p:cNvPr>
              <p:cNvSpPr/>
              <p:nvPr/>
            </p:nvSpPr>
            <p:spPr bwMode="auto">
              <a:xfrm>
                <a:off x="4477581" y="5477956"/>
                <a:ext cx="70494" cy="42296"/>
              </a:xfrm>
              <a:custGeom>
                <a:avLst/>
                <a:gdLst>
                  <a:gd name="T0" fmla="*/ 31 w 36"/>
                  <a:gd name="T1" fmla="*/ 22 h 22"/>
                  <a:gd name="T2" fmla="*/ 29 w 36"/>
                  <a:gd name="T3" fmla="*/ 22 h 22"/>
                  <a:gd name="T4" fmla="*/ 3 w 36"/>
                  <a:gd name="T5" fmla="*/ 9 h 22"/>
                  <a:gd name="T6" fmla="*/ 1 w 36"/>
                  <a:gd name="T7" fmla="*/ 3 h 22"/>
                  <a:gd name="T8" fmla="*/ 7 w 36"/>
                  <a:gd name="T9" fmla="*/ 1 h 22"/>
                  <a:gd name="T10" fmla="*/ 33 w 36"/>
                  <a:gd name="T11" fmla="*/ 14 h 22"/>
                  <a:gd name="T12" fmla="*/ 35 w 36"/>
                  <a:gd name="T13" fmla="*/ 20 h 22"/>
                  <a:gd name="T14" fmla="*/ 31 w 36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2">
                    <a:moveTo>
                      <a:pt x="31" y="22"/>
                    </a:moveTo>
                    <a:cubicBezTo>
                      <a:pt x="30" y="22"/>
                      <a:pt x="30" y="22"/>
                      <a:pt x="29" y="2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5" y="15"/>
                      <a:pt x="36" y="17"/>
                      <a:pt x="35" y="20"/>
                    </a:cubicBezTo>
                    <a:cubicBezTo>
                      <a:pt x="34" y="21"/>
                      <a:pt x="33" y="22"/>
                      <a:pt x="31" y="2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9" name="íšḻíḓè">
                <a:extLst>
                  <a:ext uri="{FF2B5EF4-FFF2-40B4-BE49-F238E27FC236}">
                    <a16:creationId xmlns:a16="http://schemas.microsoft.com/office/drawing/2014/main" id="{687A9429-7838-4942-9F0D-47DBA22FAF23}"/>
                  </a:ext>
                </a:extLst>
              </p:cNvPr>
              <p:cNvSpPr/>
              <p:nvPr/>
            </p:nvSpPr>
            <p:spPr bwMode="auto">
              <a:xfrm>
                <a:off x="5128473" y="4790641"/>
                <a:ext cx="616820" cy="646193"/>
              </a:xfrm>
              <a:custGeom>
                <a:avLst/>
                <a:gdLst>
                  <a:gd name="T0" fmla="*/ 5 w 315"/>
                  <a:gd name="T1" fmla="*/ 330 h 330"/>
                  <a:gd name="T2" fmla="*/ 2 w 315"/>
                  <a:gd name="T3" fmla="*/ 329 h 330"/>
                  <a:gd name="T4" fmla="*/ 2 w 315"/>
                  <a:gd name="T5" fmla="*/ 323 h 330"/>
                  <a:gd name="T6" fmla="*/ 57 w 315"/>
                  <a:gd name="T7" fmla="*/ 272 h 330"/>
                  <a:gd name="T8" fmla="*/ 306 w 315"/>
                  <a:gd name="T9" fmla="*/ 3 h 330"/>
                  <a:gd name="T10" fmla="*/ 312 w 315"/>
                  <a:gd name="T11" fmla="*/ 2 h 330"/>
                  <a:gd name="T12" fmla="*/ 314 w 315"/>
                  <a:gd name="T13" fmla="*/ 8 h 330"/>
                  <a:gd name="T14" fmla="*/ 63 w 315"/>
                  <a:gd name="T15" fmla="*/ 278 h 330"/>
                  <a:gd name="T16" fmla="*/ 8 w 315"/>
                  <a:gd name="T17" fmla="*/ 329 h 330"/>
                  <a:gd name="T18" fmla="*/ 5 w 315"/>
                  <a:gd name="T19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330">
                    <a:moveTo>
                      <a:pt x="5" y="330"/>
                    </a:moveTo>
                    <a:cubicBezTo>
                      <a:pt x="4" y="330"/>
                      <a:pt x="3" y="330"/>
                      <a:pt x="2" y="329"/>
                    </a:cubicBezTo>
                    <a:cubicBezTo>
                      <a:pt x="0" y="327"/>
                      <a:pt x="0" y="324"/>
                      <a:pt x="2" y="323"/>
                    </a:cubicBezTo>
                    <a:cubicBezTo>
                      <a:pt x="18" y="307"/>
                      <a:pt x="37" y="290"/>
                      <a:pt x="57" y="272"/>
                    </a:cubicBezTo>
                    <a:cubicBezTo>
                      <a:pt x="146" y="189"/>
                      <a:pt x="268" y="75"/>
                      <a:pt x="306" y="3"/>
                    </a:cubicBezTo>
                    <a:cubicBezTo>
                      <a:pt x="307" y="1"/>
                      <a:pt x="310" y="0"/>
                      <a:pt x="312" y="2"/>
                    </a:cubicBezTo>
                    <a:cubicBezTo>
                      <a:pt x="314" y="3"/>
                      <a:pt x="315" y="5"/>
                      <a:pt x="314" y="8"/>
                    </a:cubicBezTo>
                    <a:cubicBezTo>
                      <a:pt x="275" y="81"/>
                      <a:pt x="157" y="190"/>
                      <a:pt x="63" y="278"/>
                    </a:cubicBezTo>
                    <a:cubicBezTo>
                      <a:pt x="43" y="296"/>
                      <a:pt x="24" y="314"/>
                      <a:pt x="8" y="329"/>
                    </a:cubicBezTo>
                    <a:cubicBezTo>
                      <a:pt x="7" y="330"/>
                      <a:pt x="6" y="330"/>
                      <a:pt x="5" y="33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0" name="í$ľîḍé">
                <a:extLst>
                  <a:ext uri="{FF2B5EF4-FFF2-40B4-BE49-F238E27FC236}">
                    <a16:creationId xmlns:a16="http://schemas.microsoft.com/office/drawing/2014/main" id="{2F90C9E4-D9E9-413C-B817-7DB4A6ACFC61}"/>
                  </a:ext>
                </a:extLst>
              </p:cNvPr>
              <p:cNvSpPr/>
              <p:nvPr/>
            </p:nvSpPr>
            <p:spPr bwMode="auto">
              <a:xfrm>
                <a:off x="4991010" y="5508503"/>
                <a:ext cx="110440" cy="197383"/>
              </a:xfrm>
              <a:custGeom>
                <a:avLst/>
                <a:gdLst>
                  <a:gd name="T0" fmla="*/ 5 w 56"/>
                  <a:gd name="T1" fmla="*/ 101 h 101"/>
                  <a:gd name="T2" fmla="*/ 4 w 56"/>
                  <a:gd name="T3" fmla="*/ 101 h 101"/>
                  <a:gd name="T4" fmla="*/ 1 w 56"/>
                  <a:gd name="T5" fmla="*/ 96 h 101"/>
                  <a:gd name="T6" fmla="*/ 2 w 56"/>
                  <a:gd name="T7" fmla="*/ 93 h 101"/>
                  <a:gd name="T8" fmla="*/ 18 w 56"/>
                  <a:gd name="T9" fmla="*/ 37 h 101"/>
                  <a:gd name="T10" fmla="*/ 43 w 56"/>
                  <a:gd name="T11" fmla="*/ 6 h 101"/>
                  <a:gd name="T12" fmla="*/ 48 w 56"/>
                  <a:gd name="T13" fmla="*/ 2 h 101"/>
                  <a:gd name="T14" fmla="*/ 54 w 56"/>
                  <a:gd name="T15" fmla="*/ 2 h 101"/>
                  <a:gd name="T16" fmla="*/ 54 w 56"/>
                  <a:gd name="T17" fmla="*/ 8 h 101"/>
                  <a:gd name="T18" fmla="*/ 49 w 56"/>
                  <a:gd name="T19" fmla="*/ 13 h 101"/>
                  <a:gd name="T20" fmla="*/ 26 w 56"/>
                  <a:gd name="T21" fmla="*/ 39 h 101"/>
                  <a:gd name="T22" fmla="*/ 10 w 56"/>
                  <a:gd name="T23" fmla="*/ 96 h 101"/>
                  <a:gd name="T24" fmla="*/ 9 w 56"/>
                  <a:gd name="T25" fmla="*/ 98 h 101"/>
                  <a:gd name="T26" fmla="*/ 5 w 56"/>
                  <a:gd name="T2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101">
                    <a:moveTo>
                      <a:pt x="5" y="101"/>
                    </a:moveTo>
                    <a:cubicBezTo>
                      <a:pt x="4" y="101"/>
                      <a:pt x="4" y="101"/>
                      <a:pt x="4" y="101"/>
                    </a:cubicBezTo>
                    <a:cubicBezTo>
                      <a:pt x="1" y="100"/>
                      <a:pt x="0" y="98"/>
                      <a:pt x="1" y="96"/>
                    </a:cubicBezTo>
                    <a:cubicBezTo>
                      <a:pt x="1" y="95"/>
                      <a:pt x="1" y="94"/>
                      <a:pt x="2" y="93"/>
                    </a:cubicBezTo>
                    <a:cubicBezTo>
                      <a:pt x="5" y="85"/>
                      <a:pt x="12" y="63"/>
                      <a:pt x="18" y="37"/>
                    </a:cubicBezTo>
                    <a:cubicBezTo>
                      <a:pt x="19" y="31"/>
                      <a:pt x="26" y="23"/>
                      <a:pt x="43" y="6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9" y="0"/>
                      <a:pt x="52" y="0"/>
                      <a:pt x="54" y="2"/>
                    </a:cubicBezTo>
                    <a:cubicBezTo>
                      <a:pt x="56" y="4"/>
                      <a:pt x="56" y="7"/>
                      <a:pt x="54" y="8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8" y="24"/>
                      <a:pt x="27" y="35"/>
                      <a:pt x="26" y="39"/>
                    </a:cubicBezTo>
                    <a:cubicBezTo>
                      <a:pt x="21" y="65"/>
                      <a:pt x="13" y="87"/>
                      <a:pt x="10" y="96"/>
                    </a:cubicBezTo>
                    <a:cubicBezTo>
                      <a:pt x="10" y="97"/>
                      <a:pt x="9" y="98"/>
                      <a:pt x="9" y="98"/>
                    </a:cubicBezTo>
                    <a:cubicBezTo>
                      <a:pt x="9" y="100"/>
                      <a:pt x="7" y="101"/>
                      <a:pt x="5" y="10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1" name="îṩḷídé">
                <a:extLst>
                  <a:ext uri="{FF2B5EF4-FFF2-40B4-BE49-F238E27FC236}">
                    <a16:creationId xmlns:a16="http://schemas.microsoft.com/office/drawing/2014/main" id="{442D3732-CD41-41CB-B30A-78E7858F8A06}"/>
                  </a:ext>
                </a:extLst>
              </p:cNvPr>
              <p:cNvSpPr/>
              <p:nvPr/>
            </p:nvSpPr>
            <p:spPr bwMode="auto">
              <a:xfrm>
                <a:off x="6809749" y="4171471"/>
                <a:ext cx="730785" cy="269051"/>
              </a:xfrm>
              <a:custGeom>
                <a:avLst/>
                <a:gdLst>
                  <a:gd name="T0" fmla="*/ 150 w 373"/>
                  <a:gd name="T1" fmla="*/ 138 h 138"/>
                  <a:gd name="T2" fmla="*/ 124 w 373"/>
                  <a:gd name="T3" fmla="*/ 137 h 138"/>
                  <a:gd name="T4" fmla="*/ 120 w 373"/>
                  <a:gd name="T5" fmla="*/ 132 h 138"/>
                  <a:gd name="T6" fmla="*/ 117 w 373"/>
                  <a:gd name="T7" fmla="*/ 43 h 138"/>
                  <a:gd name="T8" fmla="*/ 99 w 373"/>
                  <a:gd name="T9" fmla="*/ 132 h 138"/>
                  <a:gd name="T10" fmla="*/ 94 w 373"/>
                  <a:gd name="T11" fmla="*/ 136 h 138"/>
                  <a:gd name="T12" fmla="*/ 4 w 373"/>
                  <a:gd name="T13" fmla="*/ 123 h 138"/>
                  <a:gd name="T14" fmla="*/ 0 w 373"/>
                  <a:gd name="T15" fmla="*/ 118 h 138"/>
                  <a:gd name="T16" fmla="*/ 5 w 373"/>
                  <a:gd name="T17" fmla="*/ 114 h 138"/>
                  <a:gd name="T18" fmla="*/ 91 w 373"/>
                  <a:gd name="T19" fmla="*/ 126 h 138"/>
                  <a:gd name="T20" fmla="*/ 115 w 373"/>
                  <a:gd name="T21" fmla="*/ 4 h 138"/>
                  <a:gd name="T22" fmla="*/ 120 w 373"/>
                  <a:gd name="T23" fmla="*/ 0 h 138"/>
                  <a:gd name="T24" fmla="*/ 124 w 373"/>
                  <a:gd name="T25" fmla="*/ 4 h 138"/>
                  <a:gd name="T26" fmla="*/ 128 w 373"/>
                  <a:gd name="T27" fmla="*/ 128 h 138"/>
                  <a:gd name="T28" fmla="*/ 221 w 373"/>
                  <a:gd name="T29" fmla="*/ 118 h 138"/>
                  <a:gd name="T30" fmla="*/ 220 w 373"/>
                  <a:gd name="T31" fmla="*/ 14 h 138"/>
                  <a:gd name="T32" fmla="*/ 224 w 373"/>
                  <a:gd name="T33" fmla="*/ 9 h 138"/>
                  <a:gd name="T34" fmla="*/ 229 w 373"/>
                  <a:gd name="T35" fmla="*/ 13 h 138"/>
                  <a:gd name="T36" fmla="*/ 253 w 373"/>
                  <a:gd name="T37" fmla="*/ 113 h 138"/>
                  <a:gd name="T38" fmla="*/ 365 w 373"/>
                  <a:gd name="T39" fmla="*/ 57 h 138"/>
                  <a:gd name="T40" fmla="*/ 372 w 373"/>
                  <a:gd name="T41" fmla="*/ 58 h 138"/>
                  <a:gd name="T42" fmla="*/ 371 w 373"/>
                  <a:gd name="T43" fmla="*/ 64 h 138"/>
                  <a:gd name="T44" fmla="*/ 251 w 373"/>
                  <a:gd name="T45" fmla="*/ 122 h 138"/>
                  <a:gd name="T46" fmla="*/ 246 w 373"/>
                  <a:gd name="T47" fmla="*/ 119 h 138"/>
                  <a:gd name="T48" fmla="*/ 229 w 373"/>
                  <a:gd name="T49" fmla="*/ 51 h 138"/>
                  <a:gd name="T50" fmla="*/ 229 w 373"/>
                  <a:gd name="T51" fmla="*/ 120 h 138"/>
                  <a:gd name="T52" fmla="*/ 227 w 373"/>
                  <a:gd name="T53" fmla="*/ 124 h 138"/>
                  <a:gd name="T54" fmla="*/ 150 w 373"/>
                  <a:gd name="T5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138">
                    <a:moveTo>
                      <a:pt x="150" y="138"/>
                    </a:moveTo>
                    <a:cubicBezTo>
                      <a:pt x="142" y="138"/>
                      <a:pt x="133" y="137"/>
                      <a:pt x="124" y="137"/>
                    </a:cubicBezTo>
                    <a:cubicBezTo>
                      <a:pt x="121" y="136"/>
                      <a:pt x="120" y="135"/>
                      <a:pt x="120" y="132"/>
                    </a:cubicBezTo>
                    <a:cubicBezTo>
                      <a:pt x="117" y="43"/>
                      <a:pt x="117" y="43"/>
                      <a:pt x="117" y="43"/>
                    </a:cubicBezTo>
                    <a:cubicBezTo>
                      <a:pt x="99" y="132"/>
                      <a:pt x="99" y="132"/>
                      <a:pt x="99" y="132"/>
                    </a:cubicBezTo>
                    <a:cubicBezTo>
                      <a:pt x="98" y="134"/>
                      <a:pt x="96" y="136"/>
                      <a:pt x="94" y="136"/>
                    </a:cubicBezTo>
                    <a:cubicBezTo>
                      <a:pt x="94" y="136"/>
                      <a:pt x="47" y="131"/>
                      <a:pt x="4" y="123"/>
                    </a:cubicBezTo>
                    <a:cubicBezTo>
                      <a:pt x="1" y="122"/>
                      <a:pt x="0" y="120"/>
                      <a:pt x="0" y="118"/>
                    </a:cubicBezTo>
                    <a:cubicBezTo>
                      <a:pt x="1" y="115"/>
                      <a:pt x="3" y="114"/>
                      <a:pt x="5" y="114"/>
                    </a:cubicBezTo>
                    <a:cubicBezTo>
                      <a:pt x="41" y="120"/>
                      <a:pt x="79" y="125"/>
                      <a:pt x="91" y="126"/>
                    </a:cubicBezTo>
                    <a:cubicBezTo>
                      <a:pt x="115" y="4"/>
                      <a:pt x="115" y="4"/>
                      <a:pt x="115" y="4"/>
                    </a:cubicBezTo>
                    <a:cubicBezTo>
                      <a:pt x="116" y="1"/>
                      <a:pt x="118" y="0"/>
                      <a:pt x="120" y="0"/>
                    </a:cubicBezTo>
                    <a:cubicBezTo>
                      <a:pt x="122" y="0"/>
                      <a:pt x="124" y="2"/>
                      <a:pt x="124" y="4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82" y="132"/>
                      <a:pt x="212" y="121"/>
                      <a:pt x="221" y="118"/>
                    </a:cubicBezTo>
                    <a:cubicBezTo>
                      <a:pt x="220" y="14"/>
                      <a:pt x="220" y="14"/>
                      <a:pt x="220" y="14"/>
                    </a:cubicBezTo>
                    <a:cubicBezTo>
                      <a:pt x="220" y="11"/>
                      <a:pt x="222" y="9"/>
                      <a:pt x="224" y="9"/>
                    </a:cubicBezTo>
                    <a:cubicBezTo>
                      <a:pt x="226" y="9"/>
                      <a:pt x="228" y="10"/>
                      <a:pt x="229" y="13"/>
                    </a:cubicBezTo>
                    <a:cubicBezTo>
                      <a:pt x="253" y="113"/>
                      <a:pt x="253" y="113"/>
                      <a:pt x="253" y="113"/>
                    </a:cubicBezTo>
                    <a:cubicBezTo>
                      <a:pt x="306" y="104"/>
                      <a:pt x="365" y="58"/>
                      <a:pt x="365" y="57"/>
                    </a:cubicBezTo>
                    <a:cubicBezTo>
                      <a:pt x="367" y="56"/>
                      <a:pt x="370" y="56"/>
                      <a:pt x="372" y="58"/>
                    </a:cubicBezTo>
                    <a:cubicBezTo>
                      <a:pt x="373" y="60"/>
                      <a:pt x="373" y="63"/>
                      <a:pt x="371" y="64"/>
                    </a:cubicBezTo>
                    <a:cubicBezTo>
                      <a:pt x="368" y="66"/>
                      <a:pt x="307" y="115"/>
                      <a:pt x="251" y="122"/>
                    </a:cubicBezTo>
                    <a:cubicBezTo>
                      <a:pt x="248" y="123"/>
                      <a:pt x="246" y="121"/>
                      <a:pt x="246" y="119"/>
                    </a:cubicBezTo>
                    <a:cubicBezTo>
                      <a:pt x="229" y="51"/>
                      <a:pt x="229" y="51"/>
                      <a:pt x="229" y="51"/>
                    </a:cubicBezTo>
                    <a:cubicBezTo>
                      <a:pt x="229" y="120"/>
                      <a:pt x="229" y="120"/>
                      <a:pt x="229" y="120"/>
                    </a:cubicBezTo>
                    <a:cubicBezTo>
                      <a:pt x="229" y="122"/>
                      <a:pt x="228" y="124"/>
                      <a:pt x="227" y="124"/>
                    </a:cubicBezTo>
                    <a:cubicBezTo>
                      <a:pt x="226" y="125"/>
                      <a:pt x="201" y="138"/>
                      <a:pt x="150" y="13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2" name="íSḷiďè">
                <a:extLst>
                  <a:ext uri="{FF2B5EF4-FFF2-40B4-BE49-F238E27FC236}">
                    <a16:creationId xmlns:a16="http://schemas.microsoft.com/office/drawing/2014/main" id="{6491BC4C-C58E-4D67-B9FF-C8DF1A03C2E8}"/>
                  </a:ext>
                </a:extLst>
              </p:cNvPr>
              <p:cNvSpPr/>
              <p:nvPr/>
            </p:nvSpPr>
            <p:spPr bwMode="auto">
              <a:xfrm>
                <a:off x="7391323" y="3263277"/>
                <a:ext cx="395940" cy="137463"/>
              </a:xfrm>
              <a:custGeom>
                <a:avLst/>
                <a:gdLst>
                  <a:gd name="T0" fmla="*/ 22 w 202"/>
                  <a:gd name="T1" fmla="*/ 70 h 70"/>
                  <a:gd name="T2" fmla="*/ 1 w 202"/>
                  <a:gd name="T3" fmla="*/ 61 h 70"/>
                  <a:gd name="T4" fmla="*/ 0 w 202"/>
                  <a:gd name="T5" fmla="*/ 55 h 70"/>
                  <a:gd name="T6" fmla="*/ 103 w 202"/>
                  <a:gd name="T7" fmla="*/ 19 h 70"/>
                  <a:gd name="T8" fmla="*/ 115 w 202"/>
                  <a:gd name="T9" fmla="*/ 16 h 70"/>
                  <a:gd name="T10" fmla="*/ 199 w 202"/>
                  <a:gd name="T11" fmla="*/ 8 h 70"/>
                  <a:gd name="T12" fmla="*/ 201 w 202"/>
                  <a:gd name="T13" fmla="*/ 17 h 70"/>
                  <a:gd name="T14" fmla="*/ 177 w 202"/>
                  <a:gd name="T15" fmla="*/ 35 h 70"/>
                  <a:gd name="T16" fmla="*/ 172 w 202"/>
                  <a:gd name="T17" fmla="*/ 32 h 70"/>
                  <a:gd name="T18" fmla="*/ 175 w 202"/>
                  <a:gd name="T19" fmla="*/ 27 h 70"/>
                  <a:gd name="T20" fmla="*/ 192 w 202"/>
                  <a:gd name="T21" fmla="*/ 14 h 70"/>
                  <a:gd name="T22" fmla="*/ 117 w 202"/>
                  <a:gd name="T23" fmla="*/ 24 h 70"/>
                  <a:gd name="T24" fmla="*/ 105 w 202"/>
                  <a:gd name="T25" fmla="*/ 28 h 70"/>
                  <a:gd name="T26" fmla="*/ 9 w 202"/>
                  <a:gd name="T27" fmla="*/ 57 h 70"/>
                  <a:gd name="T28" fmla="*/ 27 w 202"/>
                  <a:gd name="T29" fmla="*/ 60 h 70"/>
                  <a:gd name="T30" fmla="*/ 32 w 202"/>
                  <a:gd name="T31" fmla="*/ 64 h 70"/>
                  <a:gd name="T32" fmla="*/ 28 w 202"/>
                  <a:gd name="T33" fmla="*/ 69 h 70"/>
                  <a:gd name="T34" fmla="*/ 22 w 202"/>
                  <a:gd name="T3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2" h="70">
                    <a:moveTo>
                      <a:pt x="22" y="70"/>
                    </a:moveTo>
                    <a:cubicBezTo>
                      <a:pt x="15" y="70"/>
                      <a:pt x="6" y="68"/>
                      <a:pt x="1" y="61"/>
                    </a:cubicBezTo>
                    <a:cubicBezTo>
                      <a:pt x="0" y="59"/>
                      <a:pt x="0" y="57"/>
                      <a:pt x="0" y="55"/>
                    </a:cubicBezTo>
                    <a:cubicBezTo>
                      <a:pt x="4" y="46"/>
                      <a:pt x="33" y="37"/>
                      <a:pt x="103" y="19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75" y="0"/>
                      <a:pt x="192" y="1"/>
                      <a:pt x="199" y="8"/>
                    </a:cubicBezTo>
                    <a:cubicBezTo>
                      <a:pt x="201" y="10"/>
                      <a:pt x="202" y="13"/>
                      <a:pt x="201" y="17"/>
                    </a:cubicBezTo>
                    <a:cubicBezTo>
                      <a:pt x="199" y="24"/>
                      <a:pt x="186" y="33"/>
                      <a:pt x="177" y="35"/>
                    </a:cubicBezTo>
                    <a:cubicBezTo>
                      <a:pt x="175" y="36"/>
                      <a:pt x="173" y="34"/>
                      <a:pt x="172" y="32"/>
                    </a:cubicBezTo>
                    <a:cubicBezTo>
                      <a:pt x="172" y="30"/>
                      <a:pt x="173" y="27"/>
                      <a:pt x="175" y="27"/>
                    </a:cubicBezTo>
                    <a:cubicBezTo>
                      <a:pt x="183" y="25"/>
                      <a:pt x="192" y="17"/>
                      <a:pt x="192" y="14"/>
                    </a:cubicBezTo>
                    <a:cubicBezTo>
                      <a:pt x="188" y="11"/>
                      <a:pt x="172" y="10"/>
                      <a:pt x="117" y="24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68" y="37"/>
                      <a:pt x="18" y="50"/>
                      <a:pt x="9" y="57"/>
                    </a:cubicBezTo>
                    <a:cubicBezTo>
                      <a:pt x="13" y="61"/>
                      <a:pt x="23" y="61"/>
                      <a:pt x="27" y="60"/>
                    </a:cubicBezTo>
                    <a:cubicBezTo>
                      <a:pt x="29" y="60"/>
                      <a:pt x="31" y="62"/>
                      <a:pt x="32" y="64"/>
                    </a:cubicBezTo>
                    <a:cubicBezTo>
                      <a:pt x="32" y="67"/>
                      <a:pt x="30" y="69"/>
                      <a:pt x="28" y="69"/>
                    </a:cubicBezTo>
                    <a:cubicBezTo>
                      <a:pt x="27" y="69"/>
                      <a:pt x="25" y="70"/>
                      <a:pt x="22" y="7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3" name="ïṣļíde">
                <a:extLst>
                  <a:ext uri="{FF2B5EF4-FFF2-40B4-BE49-F238E27FC236}">
                    <a16:creationId xmlns:a16="http://schemas.microsoft.com/office/drawing/2014/main" id="{A5A91DB1-AC61-427E-B2EB-5AAE4B5D2B0D}"/>
                  </a:ext>
                </a:extLst>
              </p:cNvPr>
              <p:cNvSpPr/>
              <p:nvPr/>
            </p:nvSpPr>
            <p:spPr bwMode="auto">
              <a:xfrm>
                <a:off x="7365475" y="3228030"/>
                <a:ext cx="98691" cy="158611"/>
              </a:xfrm>
              <a:custGeom>
                <a:avLst/>
                <a:gdLst>
                  <a:gd name="T0" fmla="*/ 18 w 50"/>
                  <a:gd name="T1" fmla="*/ 81 h 81"/>
                  <a:gd name="T2" fmla="*/ 14 w 50"/>
                  <a:gd name="T3" fmla="*/ 78 h 81"/>
                  <a:gd name="T4" fmla="*/ 2 w 50"/>
                  <a:gd name="T5" fmla="*/ 34 h 81"/>
                  <a:gd name="T6" fmla="*/ 44 w 50"/>
                  <a:gd name="T7" fmla="*/ 1 h 81"/>
                  <a:gd name="T8" fmla="*/ 50 w 50"/>
                  <a:gd name="T9" fmla="*/ 4 h 81"/>
                  <a:gd name="T10" fmla="*/ 47 w 50"/>
                  <a:gd name="T11" fmla="*/ 9 h 81"/>
                  <a:gd name="T12" fmla="*/ 11 w 50"/>
                  <a:gd name="T13" fmla="*/ 33 h 81"/>
                  <a:gd name="T14" fmla="*/ 22 w 50"/>
                  <a:gd name="T15" fmla="*/ 75 h 81"/>
                  <a:gd name="T16" fmla="*/ 19 w 50"/>
                  <a:gd name="T17" fmla="*/ 81 h 81"/>
                  <a:gd name="T18" fmla="*/ 18 w 50"/>
                  <a:gd name="T1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81">
                    <a:moveTo>
                      <a:pt x="18" y="81"/>
                    </a:moveTo>
                    <a:cubicBezTo>
                      <a:pt x="16" y="81"/>
                      <a:pt x="14" y="80"/>
                      <a:pt x="14" y="78"/>
                    </a:cubicBezTo>
                    <a:cubicBezTo>
                      <a:pt x="13" y="77"/>
                      <a:pt x="3" y="53"/>
                      <a:pt x="2" y="34"/>
                    </a:cubicBezTo>
                    <a:cubicBezTo>
                      <a:pt x="0" y="13"/>
                      <a:pt x="40" y="2"/>
                      <a:pt x="44" y="1"/>
                    </a:cubicBezTo>
                    <a:cubicBezTo>
                      <a:pt x="47" y="0"/>
                      <a:pt x="49" y="2"/>
                      <a:pt x="50" y="4"/>
                    </a:cubicBezTo>
                    <a:cubicBezTo>
                      <a:pt x="50" y="6"/>
                      <a:pt x="49" y="9"/>
                      <a:pt x="47" y="9"/>
                    </a:cubicBezTo>
                    <a:cubicBezTo>
                      <a:pt x="37" y="12"/>
                      <a:pt x="10" y="22"/>
                      <a:pt x="11" y="33"/>
                    </a:cubicBezTo>
                    <a:cubicBezTo>
                      <a:pt x="12" y="51"/>
                      <a:pt x="22" y="75"/>
                      <a:pt x="22" y="75"/>
                    </a:cubicBezTo>
                    <a:cubicBezTo>
                      <a:pt x="23" y="77"/>
                      <a:pt x="22" y="80"/>
                      <a:pt x="19" y="81"/>
                    </a:cubicBezTo>
                    <a:cubicBezTo>
                      <a:pt x="19" y="81"/>
                      <a:pt x="18" y="81"/>
                      <a:pt x="18" y="8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4" name="iṡļîdê">
                <a:extLst>
                  <a:ext uri="{FF2B5EF4-FFF2-40B4-BE49-F238E27FC236}">
                    <a16:creationId xmlns:a16="http://schemas.microsoft.com/office/drawing/2014/main" id="{5C175417-807C-463D-840B-E7666302A931}"/>
                  </a:ext>
                </a:extLst>
              </p:cNvPr>
              <p:cNvSpPr/>
              <p:nvPr/>
            </p:nvSpPr>
            <p:spPr bwMode="auto">
              <a:xfrm>
                <a:off x="7667423" y="3179859"/>
                <a:ext cx="115140" cy="115140"/>
              </a:xfrm>
              <a:custGeom>
                <a:avLst/>
                <a:gdLst>
                  <a:gd name="T0" fmla="*/ 54 w 59"/>
                  <a:gd name="T1" fmla="*/ 59 h 59"/>
                  <a:gd name="T2" fmla="*/ 50 w 59"/>
                  <a:gd name="T3" fmla="*/ 55 h 59"/>
                  <a:gd name="T4" fmla="*/ 39 w 59"/>
                  <a:gd name="T5" fmla="*/ 12 h 59"/>
                  <a:gd name="T6" fmla="*/ 7 w 59"/>
                  <a:gd name="T7" fmla="*/ 15 h 59"/>
                  <a:gd name="T8" fmla="*/ 1 w 59"/>
                  <a:gd name="T9" fmla="*/ 12 h 59"/>
                  <a:gd name="T10" fmla="*/ 4 w 59"/>
                  <a:gd name="T11" fmla="*/ 7 h 59"/>
                  <a:gd name="T12" fmla="*/ 42 w 59"/>
                  <a:gd name="T13" fmla="*/ 4 h 59"/>
                  <a:gd name="T14" fmla="*/ 59 w 59"/>
                  <a:gd name="T15" fmla="*/ 54 h 59"/>
                  <a:gd name="T16" fmla="*/ 55 w 59"/>
                  <a:gd name="T17" fmla="*/ 59 h 59"/>
                  <a:gd name="T18" fmla="*/ 54 w 59"/>
                  <a:gd name="T1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9">
                    <a:moveTo>
                      <a:pt x="54" y="59"/>
                    </a:moveTo>
                    <a:cubicBezTo>
                      <a:pt x="52" y="59"/>
                      <a:pt x="50" y="57"/>
                      <a:pt x="50" y="55"/>
                    </a:cubicBezTo>
                    <a:cubicBezTo>
                      <a:pt x="49" y="36"/>
                      <a:pt x="45" y="14"/>
                      <a:pt x="39" y="12"/>
                    </a:cubicBezTo>
                    <a:cubicBezTo>
                      <a:pt x="31" y="9"/>
                      <a:pt x="13" y="13"/>
                      <a:pt x="7" y="15"/>
                    </a:cubicBezTo>
                    <a:cubicBezTo>
                      <a:pt x="4" y="16"/>
                      <a:pt x="2" y="15"/>
                      <a:pt x="1" y="12"/>
                    </a:cubicBezTo>
                    <a:cubicBezTo>
                      <a:pt x="0" y="10"/>
                      <a:pt x="2" y="7"/>
                      <a:pt x="4" y="7"/>
                    </a:cubicBezTo>
                    <a:cubicBezTo>
                      <a:pt x="7" y="6"/>
                      <a:pt x="29" y="0"/>
                      <a:pt x="42" y="4"/>
                    </a:cubicBezTo>
                    <a:cubicBezTo>
                      <a:pt x="56" y="9"/>
                      <a:pt x="58" y="44"/>
                      <a:pt x="59" y="54"/>
                    </a:cubicBezTo>
                    <a:cubicBezTo>
                      <a:pt x="59" y="57"/>
                      <a:pt x="57" y="59"/>
                      <a:pt x="55" y="59"/>
                    </a:cubicBezTo>
                    <a:cubicBezTo>
                      <a:pt x="55" y="59"/>
                      <a:pt x="55" y="59"/>
                      <a:pt x="54" y="5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5" name="îš1îḋê">
                <a:extLst>
                  <a:ext uri="{FF2B5EF4-FFF2-40B4-BE49-F238E27FC236}">
                    <a16:creationId xmlns:a16="http://schemas.microsoft.com/office/drawing/2014/main" id="{0DB78419-B8A5-45A2-99AA-C213AC4BFFDE}"/>
                  </a:ext>
                </a:extLst>
              </p:cNvPr>
              <p:cNvSpPr/>
              <p:nvPr/>
            </p:nvSpPr>
            <p:spPr bwMode="auto">
              <a:xfrm>
                <a:off x="7400722" y="2950754"/>
                <a:ext cx="278450" cy="206782"/>
              </a:xfrm>
              <a:custGeom>
                <a:avLst/>
                <a:gdLst>
                  <a:gd name="T0" fmla="*/ 44 w 142"/>
                  <a:gd name="T1" fmla="*/ 106 h 106"/>
                  <a:gd name="T2" fmla="*/ 27 w 142"/>
                  <a:gd name="T3" fmla="*/ 105 h 106"/>
                  <a:gd name="T4" fmla="*/ 0 w 142"/>
                  <a:gd name="T5" fmla="*/ 36 h 106"/>
                  <a:gd name="T6" fmla="*/ 2 w 142"/>
                  <a:gd name="T7" fmla="*/ 33 h 106"/>
                  <a:gd name="T8" fmla="*/ 3 w 142"/>
                  <a:gd name="T9" fmla="*/ 30 h 106"/>
                  <a:gd name="T10" fmla="*/ 128 w 142"/>
                  <a:gd name="T11" fmla="*/ 10 h 106"/>
                  <a:gd name="T12" fmla="*/ 140 w 142"/>
                  <a:gd name="T13" fmla="*/ 37 h 106"/>
                  <a:gd name="T14" fmla="*/ 133 w 142"/>
                  <a:gd name="T15" fmla="*/ 87 h 106"/>
                  <a:gd name="T16" fmla="*/ 44 w 142"/>
                  <a:gd name="T17" fmla="*/ 106 h 106"/>
                  <a:gd name="T18" fmla="*/ 9 w 142"/>
                  <a:gd name="T19" fmla="*/ 37 h 106"/>
                  <a:gd name="T20" fmla="*/ 29 w 142"/>
                  <a:gd name="T21" fmla="*/ 96 h 106"/>
                  <a:gd name="T22" fmla="*/ 126 w 142"/>
                  <a:gd name="T23" fmla="*/ 82 h 106"/>
                  <a:gd name="T24" fmla="*/ 131 w 142"/>
                  <a:gd name="T25" fmla="*/ 38 h 106"/>
                  <a:gd name="T26" fmla="*/ 123 w 142"/>
                  <a:gd name="T27" fmla="*/ 17 h 106"/>
                  <a:gd name="T28" fmla="*/ 9 w 142"/>
                  <a:gd name="T29" fmla="*/ 3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06">
                    <a:moveTo>
                      <a:pt x="44" y="106"/>
                    </a:moveTo>
                    <a:cubicBezTo>
                      <a:pt x="36" y="106"/>
                      <a:pt x="30" y="106"/>
                      <a:pt x="27" y="105"/>
                    </a:cubicBezTo>
                    <a:cubicBezTo>
                      <a:pt x="7" y="99"/>
                      <a:pt x="0" y="42"/>
                      <a:pt x="0" y="36"/>
                    </a:cubicBezTo>
                    <a:cubicBezTo>
                      <a:pt x="0" y="35"/>
                      <a:pt x="1" y="34"/>
                      <a:pt x="2" y="33"/>
                    </a:cubicBezTo>
                    <a:cubicBezTo>
                      <a:pt x="2" y="32"/>
                      <a:pt x="2" y="31"/>
                      <a:pt x="3" y="30"/>
                    </a:cubicBezTo>
                    <a:cubicBezTo>
                      <a:pt x="18" y="20"/>
                      <a:pt x="114" y="0"/>
                      <a:pt x="128" y="10"/>
                    </a:cubicBezTo>
                    <a:cubicBezTo>
                      <a:pt x="136" y="15"/>
                      <a:pt x="139" y="29"/>
                      <a:pt x="140" y="37"/>
                    </a:cubicBezTo>
                    <a:cubicBezTo>
                      <a:pt x="142" y="54"/>
                      <a:pt x="141" y="77"/>
                      <a:pt x="133" y="87"/>
                    </a:cubicBezTo>
                    <a:cubicBezTo>
                      <a:pt x="123" y="100"/>
                      <a:pt x="73" y="106"/>
                      <a:pt x="44" y="106"/>
                    </a:cubicBezTo>
                    <a:close/>
                    <a:moveTo>
                      <a:pt x="9" y="37"/>
                    </a:moveTo>
                    <a:cubicBezTo>
                      <a:pt x="9" y="51"/>
                      <a:pt x="19" y="93"/>
                      <a:pt x="29" y="96"/>
                    </a:cubicBezTo>
                    <a:cubicBezTo>
                      <a:pt x="43" y="100"/>
                      <a:pt x="117" y="93"/>
                      <a:pt x="126" y="82"/>
                    </a:cubicBezTo>
                    <a:cubicBezTo>
                      <a:pt x="131" y="75"/>
                      <a:pt x="134" y="56"/>
                      <a:pt x="131" y="38"/>
                    </a:cubicBezTo>
                    <a:cubicBezTo>
                      <a:pt x="129" y="25"/>
                      <a:pt x="125" y="19"/>
                      <a:pt x="123" y="17"/>
                    </a:cubicBezTo>
                    <a:cubicBezTo>
                      <a:pt x="114" y="11"/>
                      <a:pt x="25" y="26"/>
                      <a:pt x="9" y="3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6" name="ïSliḍé">
                <a:extLst>
                  <a:ext uri="{FF2B5EF4-FFF2-40B4-BE49-F238E27FC236}">
                    <a16:creationId xmlns:a16="http://schemas.microsoft.com/office/drawing/2014/main" id="{0B3CDFC0-76E6-40D5-8AA8-7C7DB29D6D25}"/>
                  </a:ext>
                </a:extLst>
              </p:cNvPr>
              <p:cNvSpPr/>
              <p:nvPr/>
            </p:nvSpPr>
            <p:spPr bwMode="auto">
              <a:xfrm>
                <a:off x="4841799" y="5264124"/>
                <a:ext cx="319572" cy="272576"/>
              </a:xfrm>
              <a:custGeom>
                <a:avLst/>
                <a:gdLst>
                  <a:gd name="T0" fmla="*/ 133 w 163"/>
                  <a:gd name="T1" fmla="*/ 139 h 139"/>
                  <a:gd name="T2" fmla="*/ 130 w 163"/>
                  <a:gd name="T3" fmla="*/ 137 h 139"/>
                  <a:gd name="T4" fmla="*/ 105 w 163"/>
                  <a:gd name="T5" fmla="*/ 115 h 139"/>
                  <a:gd name="T6" fmla="*/ 102 w 163"/>
                  <a:gd name="T7" fmla="*/ 110 h 139"/>
                  <a:gd name="T8" fmla="*/ 108 w 163"/>
                  <a:gd name="T9" fmla="*/ 107 h 139"/>
                  <a:gd name="T10" fmla="*/ 134 w 163"/>
                  <a:gd name="T11" fmla="*/ 128 h 139"/>
                  <a:gd name="T12" fmla="*/ 153 w 163"/>
                  <a:gd name="T13" fmla="*/ 105 h 139"/>
                  <a:gd name="T14" fmla="*/ 153 w 163"/>
                  <a:gd name="T15" fmla="*/ 104 h 139"/>
                  <a:gd name="T16" fmla="*/ 120 w 163"/>
                  <a:gd name="T17" fmla="*/ 54 h 139"/>
                  <a:gd name="T18" fmla="*/ 33 w 163"/>
                  <a:gd name="T19" fmla="*/ 13 h 139"/>
                  <a:gd name="T20" fmla="*/ 10 w 163"/>
                  <a:gd name="T21" fmla="*/ 38 h 139"/>
                  <a:gd name="T22" fmla="*/ 30 w 163"/>
                  <a:gd name="T23" fmla="*/ 51 h 139"/>
                  <a:gd name="T24" fmla="*/ 33 w 163"/>
                  <a:gd name="T25" fmla="*/ 56 h 139"/>
                  <a:gd name="T26" fmla="*/ 27 w 163"/>
                  <a:gd name="T27" fmla="*/ 59 h 139"/>
                  <a:gd name="T28" fmla="*/ 1 w 163"/>
                  <a:gd name="T29" fmla="*/ 41 h 139"/>
                  <a:gd name="T30" fmla="*/ 1 w 163"/>
                  <a:gd name="T31" fmla="*/ 36 h 139"/>
                  <a:gd name="T32" fmla="*/ 35 w 163"/>
                  <a:gd name="T33" fmla="*/ 4 h 139"/>
                  <a:gd name="T34" fmla="*/ 125 w 163"/>
                  <a:gd name="T35" fmla="*/ 47 h 139"/>
                  <a:gd name="T36" fmla="*/ 162 w 163"/>
                  <a:gd name="T37" fmla="*/ 103 h 139"/>
                  <a:gd name="T38" fmla="*/ 162 w 163"/>
                  <a:gd name="T39" fmla="*/ 104 h 139"/>
                  <a:gd name="T40" fmla="*/ 154 w 163"/>
                  <a:gd name="T41" fmla="*/ 120 h 139"/>
                  <a:gd name="T42" fmla="*/ 133 w 163"/>
                  <a:gd name="T43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3" h="139">
                    <a:moveTo>
                      <a:pt x="133" y="139"/>
                    </a:moveTo>
                    <a:cubicBezTo>
                      <a:pt x="132" y="139"/>
                      <a:pt x="131" y="138"/>
                      <a:pt x="130" y="137"/>
                    </a:cubicBezTo>
                    <a:cubicBezTo>
                      <a:pt x="123" y="130"/>
                      <a:pt x="111" y="117"/>
                      <a:pt x="105" y="115"/>
                    </a:cubicBezTo>
                    <a:cubicBezTo>
                      <a:pt x="103" y="115"/>
                      <a:pt x="101" y="112"/>
                      <a:pt x="102" y="110"/>
                    </a:cubicBezTo>
                    <a:cubicBezTo>
                      <a:pt x="103" y="107"/>
                      <a:pt x="105" y="106"/>
                      <a:pt x="108" y="107"/>
                    </a:cubicBezTo>
                    <a:cubicBezTo>
                      <a:pt x="116" y="109"/>
                      <a:pt x="128" y="122"/>
                      <a:pt x="134" y="128"/>
                    </a:cubicBezTo>
                    <a:cubicBezTo>
                      <a:pt x="140" y="123"/>
                      <a:pt x="152" y="109"/>
                      <a:pt x="153" y="105"/>
                    </a:cubicBezTo>
                    <a:cubicBezTo>
                      <a:pt x="153" y="105"/>
                      <a:pt x="153" y="104"/>
                      <a:pt x="153" y="104"/>
                    </a:cubicBezTo>
                    <a:cubicBezTo>
                      <a:pt x="153" y="97"/>
                      <a:pt x="152" y="81"/>
                      <a:pt x="120" y="54"/>
                    </a:cubicBezTo>
                    <a:cubicBezTo>
                      <a:pt x="84" y="23"/>
                      <a:pt x="33" y="13"/>
                      <a:pt x="33" y="13"/>
                    </a:cubicBezTo>
                    <a:cubicBezTo>
                      <a:pt x="27" y="11"/>
                      <a:pt x="16" y="25"/>
                      <a:pt x="10" y="38"/>
                    </a:cubicBezTo>
                    <a:cubicBezTo>
                      <a:pt x="13" y="41"/>
                      <a:pt x="20" y="48"/>
                      <a:pt x="30" y="51"/>
                    </a:cubicBezTo>
                    <a:cubicBezTo>
                      <a:pt x="32" y="51"/>
                      <a:pt x="34" y="54"/>
                      <a:pt x="33" y="56"/>
                    </a:cubicBezTo>
                    <a:cubicBezTo>
                      <a:pt x="32" y="58"/>
                      <a:pt x="30" y="60"/>
                      <a:pt x="27" y="59"/>
                    </a:cubicBezTo>
                    <a:cubicBezTo>
                      <a:pt x="11" y="55"/>
                      <a:pt x="1" y="41"/>
                      <a:pt x="1" y="41"/>
                    </a:cubicBezTo>
                    <a:cubicBezTo>
                      <a:pt x="0" y="39"/>
                      <a:pt x="0" y="38"/>
                      <a:pt x="1" y="36"/>
                    </a:cubicBezTo>
                    <a:cubicBezTo>
                      <a:pt x="4" y="30"/>
                      <a:pt x="19" y="0"/>
                      <a:pt x="35" y="4"/>
                    </a:cubicBezTo>
                    <a:cubicBezTo>
                      <a:pt x="37" y="4"/>
                      <a:pt x="88" y="15"/>
                      <a:pt x="125" y="47"/>
                    </a:cubicBezTo>
                    <a:cubicBezTo>
                      <a:pt x="160" y="77"/>
                      <a:pt x="162" y="96"/>
                      <a:pt x="162" y="103"/>
                    </a:cubicBezTo>
                    <a:cubicBezTo>
                      <a:pt x="162" y="104"/>
                      <a:pt x="162" y="104"/>
                      <a:pt x="162" y="104"/>
                    </a:cubicBezTo>
                    <a:cubicBezTo>
                      <a:pt x="163" y="107"/>
                      <a:pt x="162" y="110"/>
                      <a:pt x="154" y="120"/>
                    </a:cubicBezTo>
                    <a:cubicBezTo>
                      <a:pt x="151" y="123"/>
                      <a:pt x="138" y="139"/>
                      <a:pt x="133" y="13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7" name="ïSļídé">
                <a:extLst>
                  <a:ext uri="{FF2B5EF4-FFF2-40B4-BE49-F238E27FC236}">
                    <a16:creationId xmlns:a16="http://schemas.microsoft.com/office/drawing/2014/main" id="{6ED380C2-6D22-4702-BB0A-1AAEEE534D62}"/>
                  </a:ext>
                </a:extLst>
              </p:cNvPr>
              <p:cNvSpPr/>
              <p:nvPr/>
            </p:nvSpPr>
            <p:spPr bwMode="auto">
              <a:xfrm>
                <a:off x="4600945" y="5440359"/>
                <a:ext cx="129239" cy="129239"/>
              </a:xfrm>
              <a:custGeom>
                <a:avLst/>
                <a:gdLst>
                  <a:gd name="T0" fmla="*/ 61 w 66"/>
                  <a:gd name="T1" fmla="*/ 66 h 66"/>
                  <a:gd name="T2" fmla="*/ 57 w 66"/>
                  <a:gd name="T3" fmla="*/ 61 h 66"/>
                  <a:gd name="T4" fmla="*/ 5 w 66"/>
                  <a:gd name="T5" fmla="*/ 9 h 66"/>
                  <a:gd name="T6" fmla="*/ 4 w 66"/>
                  <a:gd name="T7" fmla="*/ 9 h 66"/>
                  <a:gd name="T8" fmla="*/ 0 w 66"/>
                  <a:gd name="T9" fmla="*/ 5 h 66"/>
                  <a:gd name="T10" fmla="*/ 4 w 66"/>
                  <a:gd name="T11" fmla="*/ 0 h 66"/>
                  <a:gd name="T12" fmla="*/ 66 w 66"/>
                  <a:gd name="T13" fmla="*/ 61 h 66"/>
                  <a:gd name="T14" fmla="*/ 62 w 66"/>
                  <a:gd name="T15" fmla="*/ 66 h 66"/>
                  <a:gd name="T16" fmla="*/ 61 w 66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66">
                    <a:moveTo>
                      <a:pt x="61" y="66"/>
                    </a:moveTo>
                    <a:cubicBezTo>
                      <a:pt x="59" y="66"/>
                      <a:pt x="57" y="64"/>
                      <a:pt x="57" y="61"/>
                    </a:cubicBezTo>
                    <a:cubicBezTo>
                      <a:pt x="54" y="9"/>
                      <a:pt x="7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62" y="0"/>
                      <a:pt x="66" y="61"/>
                    </a:cubicBezTo>
                    <a:cubicBezTo>
                      <a:pt x="66" y="63"/>
                      <a:pt x="64" y="65"/>
                      <a:pt x="62" y="66"/>
                    </a:cubicBezTo>
                    <a:cubicBezTo>
                      <a:pt x="62" y="66"/>
                      <a:pt x="61" y="66"/>
                      <a:pt x="61" y="6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8" name="iśḻíḍe">
                <a:extLst>
                  <a:ext uri="{FF2B5EF4-FFF2-40B4-BE49-F238E27FC236}">
                    <a16:creationId xmlns:a16="http://schemas.microsoft.com/office/drawing/2014/main" id="{37082516-CFAC-45C8-BBC0-68EDB695A767}"/>
                  </a:ext>
                </a:extLst>
              </p:cNvPr>
              <p:cNvSpPr/>
              <p:nvPr/>
            </p:nvSpPr>
            <p:spPr bwMode="auto">
              <a:xfrm>
                <a:off x="5849859" y="2936656"/>
                <a:ext cx="355993" cy="328971"/>
              </a:xfrm>
              <a:custGeom>
                <a:avLst/>
                <a:gdLst>
                  <a:gd name="T0" fmla="*/ 5 w 182"/>
                  <a:gd name="T1" fmla="*/ 168 h 168"/>
                  <a:gd name="T2" fmla="*/ 3 w 182"/>
                  <a:gd name="T3" fmla="*/ 167 h 168"/>
                  <a:gd name="T4" fmla="*/ 1 w 182"/>
                  <a:gd name="T5" fmla="*/ 162 h 168"/>
                  <a:gd name="T6" fmla="*/ 114 w 182"/>
                  <a:gd name="T7" fmla="*/ 15 h 168"/>
                  <a:gd name="T8" fmla="*/ 178 w 182"/>
                  <a:gd name="T9" fmla="*/ 6 h 168"/>
                  <a:gd name="T10" fmla="*/ 181 w 182"/>
                  <a:gd name="T11" fmla="*/ 11 h 168"/>
                  <a:gd name="T12" fmla="*/ 175 w 182"/>
                  <a:gd name="T13" fmla="*/ 14 h 168"/>
                  <a:gd name="T14" fmla="*/ 116 w 182"/>
                  <a:gd name="T15" fmla="*/ 24 h 168"/>
                  <a:gd name="T16" fmla="*/ 9 w 182"/>
                  <a:gd name="T17" fmla="*/ 165 h 168"/>
                  <a:gd name="T18" fmla="*/ 5 w 182"/>
                  <a:gd name="T1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168">
                    <a:moveTo>
                      <a:pt x="5" y="168"/>
                    </a:moveTo>
                    <a:cubicBezTo>
                      <a:pt x="4" y="168"/>
                      <a:pt x="4" y="168"/>
                      <a:pt x="3" y="167"/>
                    </a:cubicBezTo>
                    <a:cubicBezTo>
                      <a:pt x="1" y="166"/>
                      <a:pt x="0" y="164"/>
                      <a:pt x="1" y="162"/>
                    </a:cubicBezTo>
                    <a:cubicBezTo>
                      <a:pt x="8" y="146"/>
                      <a:pt x="67" y="31"/>
                      <a:pt x="114" y="15"/>
                    </a:cubicBezTo>
                    <a:cubicBezTo>
                      <a:pt x="160" y="0"/>
                      <a:pt x="177" y="5"/>
                      <a:pt x="178" y="6"/>
                    </a:cubicBezTo>
                    <a:cubicBezTo>
                      <a:pt x="180" y="7"/>
                      <a:pt x="182" y="9"/>
                      <a:pt x="181" y="11"/>
                    </a:cubicBezTo>
                    <a:cubicBezTo>
                      <a:pt x="180" y="14"/>
                      <a:pt x="178" y="15"/>
                      <a:pt x="175" y="14"/>
                    </a:cubicBezTo>
                    <a:cubicBezTo>
                      <a:pt x="175" y="14"/>
                      <a:pt x="159" y="9"/>
                      <a:pt x="116" y="24"/>
                    </a:cubicBezTo>
                    <a:cubicBezTo>
                      <a:pt x="76" y="37"/>
                      <a:pt x="20" y="140"/>
                      <a:pt x="9" y="165"/>
                    </a:cubicBezTo>
                    <a:cubicBezTo>
                      <a:pt x="8" y="167"/>
                      <a:pt x="7" y="168"/>
                      <a:pt x="5" y="16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0" name="文本框 299">
              <a:extLst>
                <a:ext uri="{FF2B5EF4-FFF2-40B4-BE49-F238E27FC236}">
                  <a16:creationId xmlns:a16="http://schemas.microsoft.com/office/drawing/2014/main" id="{7C6A9072-A228-466E-A0D6-5497F0BEAE4A}"/>
                </a:ext>
              </a:extLst>
            </p:cNvPr>
            <p:cNvSpPr txBox="1"/>
            <p:nvPr/>
          </p:nvSpPr>
          <p:spPr>
            <a:xfrm>
              <a:off x="10124719" y="4021323"/>
              <a:ext cx="17039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altLang="zh-CN" dirty="0"/>
                <a:t>Motion</a:t>
              </a:r>
              <a:endParaRPr lang="zh-CN" altLang="en-US" dirty="0"/>
            </a:p>
          </p:txBody>
        </p:sp>
      </p:grpSp>
      <p:sp>
        <p:nvSpPr>
          <p:cNvPr id="305" name="椭圆 304">
            <a:extLst>
              <a:ext uri="{FF2B5EF4-FFF2-40B4-BE49-F238E27FC236}">
                <a16:creationId xmlns:a16="http://schemas.microsoft.com/office/drawing/2014/main" id="{4B1E6C7E-603C-4BE4-B612-1E44B72D5E38}"/>
              </a:ext>
            </a:extLst>
          </p:cNvPr>
          <p:cNvSpPr/>
          <p:nvPr/>
        </p:nvSpPr>
        <p:spPr>
          <a:xfrm>
            <a:off x="8383161" y="2376111"/>
            <a:ext cx="539307" cy="521061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623878E-296E-4AD7-9948-BEA00A0A4E47}"/>
              </a:ext>
            </a:extLst>
          </p:cNvPr>
          <p:cNvGrpSpPr/>
          <p:nvPr/>
        </p:nvGrpSpPr>
        <p:grpSpPr>
          <a:xfrm>
            <a:off x="9075058" y="3970678"/>
            <a:ext cx="738789" cy="903640"/>
            <a:chOff x="9077084" y="3972985"/>
            <a:chExt cx="738789" cy="903640"/>
          </a:xfrm>
        </p:grpSpPr>
        <p:sp>
          <p:nvSpPr>
            <p:cNvPr id="204" name="íṧlîḍé">
              <a:extLst>
                <a:ext uri="{FF2B5EF4-FFF2-40B4-BE49-F238E27FC236}">
                  <a16:creationId xmlns:a16="http://schemas.microsoft.com/office/drawing/2014/main" id="{FADBE2A5-5B32-44CD-8C72-79847991FD5E}"/>
                </a:ext>
              </a:extLst>
            </p:cNvPr>
            <p:cNvSpPr/>
            <p:nvPr/>
          </p:nvSpPr>
          <p:spPr bwMode="auto">
            <a:xfrm>
              <a:off x="9129107" y="4654346"/>
              <a:ext cx="126003" cy="65535"/>
            </a:xfrm>
            <a:custGeom>
              <a:avLst/>
              <a:gdLst>
                <a:gd name="T0" fmla="*/ 237 w 237"/>
                <a:gd name="T1" fmla="*/ 122 h 123"/>
                <a:gd name="T2" fmla="*/ 228 w 237"/>
                <a:gd name="T3" fmla="*/ 3 h 123"/>
                <a:gd name="T4" fmla="*/ 34 w 237"/>
                <a:gd name="T5" fmla="*/ 0 h 123"/>
                <a:gd name="T6" fmla="*/ 16 w 237"/>
                <a:gd name="T7" fmla="*/ 72 h 123"/>
                <a:gd name="T8" fmla="*/ 0 w 237"/>
                <a:gd name="T9" fmla="*/ 123 h 123"/>
                <a:gd name="T10" fmla="*/ 138 w 237"/>
                <a:gd name="T11" fmla="*/ 123 h 123"/>
                <a:gd name="T12" fmla="*/ 237 w 237"/>
                <a:gd name="T13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23">
                  <a:moveTo>
                    <a:pt x="237" y="122"/>
                  </a:moveTo>
                  <a:cubicBezTo>
                    <a:pt x="235" y="82"/>
                    <a:pt x="232" y="42"/>
                    <a:pt x="228" y="3"/>
                  </a:cubicBezTo>
                  <a:cubicBezTo>
                    <a:pt x="164" y="2"/>
                    <a:pt x="99" y="1"/>
                    <a:pt x="34" y="0"/>
                  </a:cubicBezTo>
                  <a:cubicBezTo>
                    <a:pt x="29" y="24"/>
                    <a:pt x="23" y="48"/>
                    <a:pt x="16" y="72"/>
                  </a:cubicBezTo>
                  <a:cubicBezTo>
                    <a:pt x="11" y="89"/>
                    <a:pt x="6" y="106"/>
                    <a:pt x="0" y="123"/>
                  </a:cubicBezTo>
                  <a:cubicBezTo>
                    <a:pt x="46" y="123"/>
                    <a:pt x="92" y="123"/>
                    <a:pt x="138" y="123"/>
                  </a:cubicBezTo>
                  <a:cubicBezTo>
                    <a:pt x="171" y="122"/>
                    <a:pt x="204" y="122"/>
                    <a:pt x="237" y="12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íSḷíḋè">
              <a:extLst>
                <a:ext uri="{FF2B5EF4-FFF2-40B4-BE49-F238E27FC236}">
                  <a16:creationId xmlns:a16="http://schemas.microsoft.com/office/drawing/2014/main" id="{5D257954-0DBC-4983-B6BC-01287657063F}"/>
                </a:ext>
              </a:extLst>
            </p:cNvPr>
            <p:cNvSpPr/>
            <p:nvPr/>
          </p:nvSpPr>
          <p:spPr bwMode="auto">
            <a:xfrm>
              <a:off x="9077084" y="4813117"/>
              <a:ext cx="190525" cy="61481"/>
            </a:xfrm>
            <a:custGeom>
              <a:avLst/>
              <a:gdLst>
                <a:gd name="T0" fmla="*/ 359 w 359"/>
                <a:gd name="T1" fmla="*/ 109 h 116"/>
                <a:gd name="T2" fmla="*/ 349 w 359"/>
                <a:gd name="T3" fmla="*/ 37 h 116"/>
                <a:gd name="T4" fmla="*/ 347 w 359"/>
                <a:gd name="T5" fmla="*/ 3 h 116"/>
                <a:gd name="T6" fmla="*/ 276 w 359"/>
                <a:gd name="T7" fmla="*/ 4 h 116"/>
                <a:gd name="T8" fmla="*/ 38 w 359"/>
                <a:gd name="T9" fmla="*/ 0 h 116"/>
                <a:gd name="T10" fmla="*/ 5 w 359"/>
                <a:gd name="T11" fmla="*/ 101 h 116"/>
                <a:gd name="T12" fmla="*/ 0 w 359"/>
                <a:gd name="T13" fmla="*/ 116 h 116"/>
                <a:gd name="T14" fmla="*/ 343 w 359"/>
                <a:gd name="T15" fmla="*/ 109 h 116"/>
                <a:gd name="T16" fmla="*/ 359 w 359"/>
                <a:gd name="T17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116">
                  <a:moveTo>
                    <a:pt x="359" y="109"/>
                  </a:moveTo>
                  <a:cubicBezTo>
                    <a:pt x="356" y="85"/>
                    <a:pt x="352" y="61"/>
                    <a:pt x="349" y="37"/>
                  </a:cubicBezTo>
                  <a:cubicBezTo>
                    <a:pt x="348" y="26"/>
                    <a:pt x="347" y="14"/>
                    <a:pt x="347" y="3"/>
                  </a:cubicBezTo>
                  <a:cubicBezTo>
                    <a:pt x="323" y="4"/>
                    <a:pt x="299" y="4"/>
                    <a:pt x="276" y="4"/>
                  </a:cubicBezTo>
                  <a:cubicBezTo>
                    <a:pt x="197" y="2"/>
                    <a:pt x="117" y="1"/>
                    <a:pt x="38" y="0"/>
                  </a:cubicBezTo>
                  <a:cubicBezTo>
                    <a:pt x="27" y="34"/>
                    <a:pt x="16" y="67"/>
                    <a:pt x="5" y="101"/>
                  </a:cubicBezTo>
                  <a:cubicBezTo>
                    <a:pt x="3" y="106"/>
                    <a:pt x="2" y="111"/>
                    <a:pt x="0" y="116"/>
                  </a:cubicBezTo>
                  <a:cubicBezTo>
                    <a:pt x="114" y="114"/>
                    <a:pt x="229" y="110"/>
                    <a:pt x="343" y="109"/>
                  </a:cubicBezTo>
                  <a:cubicBezTo>
                    <a:pt x="348" y="109"/>
                    <a:pt x="353" y="109"/>
                    <a:pt x="359" y="10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iṥľîḍe">
              <a:extLst>
                <a:ext uri="{FF2B5EF4-FFF2-40B4-BE49-F238E27FC236}">
                  <a16:creationId xmlns:a16="http://schemas.microsoft.com/office/drawing/2014/main" id="{E9C6FA39-9A3E-4061-8574-24FD79B5D32C}"/>
                </a:ext>
              </a:extLst>
            </p:cNvPr>
            <p:cNvSpPr/>
            <p:nvPr/>
          </p:nvSpPr>
          <p:spPr bwMode="auto">
            <a:xfrm>
              <a:off x="9101406" y="4732380"/>
              <a:ext cx="158770" cy="70603"/>
            </a:xfrm>
            <a:custGeom>
              <a:avLst/>
              <a:gdLst>
                <a:gd name="T0" fmla="*/ 299 w 299"/>
                <a:gd name="T1" fmla="*/ 133 h 133"/>
                <a:gd name="T2" fmla="*/ 294 w 299"/>
                <a:gd name="T3" fmla="*/ 52 h 133"/>
                <a:gd name="T4" fmla="*/ 291 w 299"/>
                <a:gd name="T5" fmla="*/ 1 h 133"/>
                <a:gd name="T6" fmla="*/ 156 w 299"/>
                <a:gd name="T7" fmla="*/ 1 h 133"/>
                <a:gd name="T8" fmla="*/ 43 w 299"/>
                <a:gd name="T9" fmla="*/ 2 h 133"/>
                <a:gd name="T10" fmla="*/ 11 w 299"/>
                <a:gd name="T11" fmla="*/ 96 h 133"/>
                <a:gd name="T12" fmla="*/ 0 w 299"/>
                <a:gd name="T13" fmla="*/ 128 h 133"/>
                <a:gd name="T14" fmla="*/ 266 w 299"/>
                <a:gd name="T15" fmla="*/ 133 h 133"/>
                <a:gd name="T16" fmla="*/ 299 w 299"/>
                <a:gd name="T1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133">
                  <a:moveTo>
                    <a:pt x="299" y="133"/>
                  </a:moveTo>
                  <a:cubicBezTo>
                    <a:pt x="297" y="106"/>
                    <a:pt x="296" y="79"/>
                    <a:pt x="294" y="52"/>
                  </a:cubicBezTo>
                  <a:cubicBezTo>
                    <a:pt x="293" y="35"/>
                    <a:pt x="292" y="18"/>
                    <a:pt x="291" y="1"/>
                  </a:cubicBezTo>
                  <a:cubicBezTo>
                    <a:pt x="246" y="0"/>
                    <a:pt x="201" y="1"/>
                    <a:pt x="156" y="1"/>
                  </a:cubicBezTo>
                  <a:cubicBezTo>
                    <a:pt x="118" y="2"/>
                    <a:pt x="81" y="2"/>
                    <a:pt x="43" y="2"/>
                  </a:cubicBezTo>
                  <a:cubicBezTo>
                    <a:pt x="32" y="33"/>
                    <a:pt x="21" y="64"/>
                    <a:pt x="11" y="96"/>
                  </a:cubicBezTo>
                  <a:cubicBezTo>
                    <a:pt x="7" y="107"/>
                    <a:pt x="4" y="117"/>
                    <a:pt x="0" y="128"/>
                  </a:cubicBezTo>
                  <a:cubicBezTo>
                    <a:pt x="89" y="129"/>
                    <a:pt x="178" y="130"/>
                    <a:pt x="266" y="133"/>
                  </a:cubicBezTo>
                  <a:cubicBezTo>
                    <a:pt x="277" y="133"/>
                    <a:pt x="288" y="133"/>
                    <a:pt x="299" y="13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iSľïďè">
              <a:extLst>
                <a:ext uri="{FF2B5EF4-FFF2-40B4-BE49-F238E27FC236}">
                  <a16:creationId xmlns:a16="http://schemas.microsoft.com/office/drawing/2014/main" id="{A458B771-5D98-4A96-9C58-921B3BC14893}"/>
                </a:ext>
              </a:extLst>
            </p:cNvPr>
            <p:cNvSpPr/>
            <p:nvPr/>
          </p:nvSpPr>
          <p:spPr bwMode="auto">
            <a:xfrm>
              <a:off x="9261866" y="4656036"/>
              <a:ext cx="88168" cy="65197"/>
            </a:xfrm>
            <a:custGeom>
              <a:avLst/>
              <a:gdLst>
                <a:gd name="T0" fmla="*/ 166 w 166"/>
                <a:gd name="T1" fmla="*/ 123 h 123"/>
                <a:gd name="T2" fmla="*/ 160 w 166"/>
                <a:gd name="T3" fmla="*/ 113 h 123"/>
                <a:gd name="T4" fmla="*/ 92 w 166"/>
                <a:gd name="T5" fmla="*/ 1 h 123"/>
                <a:gd name="T6" fmla="*/ 86 w 166"/>
                <a:gd name="T7" fmla="*/ 2 h 123"/>
                <a:gd name="T8" fmla="*/ 0 w 166"/>
                <a:gd name="T9" fmla="*/ 0 h 123"/>
                <a:gd name="T10" fmla="*/ 9 w 166"/>
                <a:gd name="T11" fmla="*/ 119 h 123"/>
                <a:gd name="T12" fmla="*/ 58 w 166"/>
                <a:gd name="T13" fmla="*/ 120 h 123"/>
                <a:gd name="T14" fmla="*/ 166 w 16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23">
                  <a:moveTo>
                    <a:pt x="166" y="123"/>
                  </a:moveTo>
                  <a:cubicBezTo>
                    <a:pt x="164" y="120"/>
                    <a:pt x="162" y="117"/>
                    <a:pt x="160" y="113"/>
                  </a:cubicBezTo>
                  <a:cubicBezTo>
                    <a:pt x="137" y="76"/>
                    <a:pt x="115" y="38"/>
                    <a:pt x="92" y="1"/>
                  </a:cubicBezTo>
                  <a:cubicBezTo>
                    <a:pt x="91" y="1"/>
                    <a:pt x="89" y="2"/>
                    <a:pt x="86" y="2"/>
                  </a:cubicBezTo>
                  <a:cubicBezTo>
                    <a:pt x="58" y="1"/>
                    <a:pt x="29" y="0"/>
                    <a:pt x="0" y="0"/>
                  </a:cubicBezTo>
                  <a:cubicBezTo>
                    <a:pt x="4" y="40"/>
                    <a:pt x="7" y="79"/>
                    <a:pt x="9" y="119"/>
                  </a:cubicBezTo>
                  <a:cubicBezTo>
                    <a:pt x="25" y="119"/>
                    <a:pt x="41" y="120"/>
                    <a:pt x="58" y="120"/>
                  </a:cubicBezTo>
                  <a:cubicBezTo>
                    <a:pt x="94" y="121"/>
                    <a:pt x="130" y="119"/>
                    <a:pt x="166" y="1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iṥľîḋê">
              <a:extLst>
                <a:ext uri="{FF2B5EF4-FFF2-40B4-BE49-F238E27FC236}">
                  <a16:creationId xmlns:a16="http://schemas.microsoft.com/office/drawing/2014/main" id="{E56980B6-E842-474A-A84F-8725B0E1D8EF}"/>
                </a:ext>
              </a:extLst>
            </p:cNvPr>
            <p:cNvSpPr/>
            <p:nvPr/>
          </p:nvSpPr>
          <p:spPr bwMode="auto">
            <a:xfrm>
              <a:off x="9267609" y="4730353"/>
              <a:ext cx="140867" cy="74656"/>
            </a:xfrm>
            <a:custGeom>
              <a:avLst/>
              <a:gdLst>
                <a:gd name="T0" fmla="*/ 6 w 265"/>
                <a:gd name="T1" fmla="*/ 137 h 141"/>
                <a:gd name="T2" fmla="*/ 265 w 265"/>
                <a:gd name="T3" fmla="*/ 141 h 141"/>
                <a:gd name="T4" fmla="*/ 173 w 265"/>
                <a:gd name="T5" fmla="*/ 12 h 141"/>
                <a:gd name="T6" fmla="*/ 170 w 265"/>
                <a:gd name="T7" fmla="*/ 11 h 141"/>
                <a:gd name="T8" fmla="*/ 0 w 265"/>
                <a:gd name="T9" fmla="*/ 5 h 141"/>
                <a:gd name="T10" fmla="*/ 3 w 265"/>
                <a:gd name="T11" fmla="*/ 56 h 141"/>
                <a:gd name="T12" fmla="*/ 6 w 265"/>
                <a:gd name="T13" fmla="*/ 1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41">
                  <a:moveTo>
                    <a:pt x="6" y="137"/>
                  </a:moveTo>
                  <a:cubicBezTo>
                    <a:pt x="93" y="134"/>
                    <a:pt x="180" y="122"/>
                    <a:pt x="265" y="141"/>
                  </a:cubicBezTo>
                  <a:cubicBezTo>
                    <a:pt x="235" y="97"/>
                    <a:pt x="203" y="55"/>
                    <a:pt x="173" y="12"/>
                  </a:cubicBezTo>
                  <a:cubicBezTo>
                    <a:pt x="172" y="12"/>
                    <a:pt x="171" y="12"/>
                    <a:pt x="170" y="11"/>
                  </a:cubicBezTo>
                  <a:cubicBezTo>
                    <a:pt x="115" y="0"/>
                    <a:pt x="55" y="5"/>
                    <a:pt x="0" y="5"/>
                  </a:cubicBezTo>
                  <a:cubicBezTo>
                    <a:pt x="1" y="22"/>
                    <a:pt x="2" y="39"/>
                    <a:pt x="3" y="56"/>
                  </a:cubicBezTo>
                  <a:cubicBezTo>
                    <a:pt x="5" y="83"/>
                    <a:pt x="5" y="110"/>
                    <a:pt x="6" y="1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ï$ḷïḍè">
              <a:extLst>
                <a:ext uri="{FF2B5EF4-FFF2-40B4-BE49-F238E27FC236}">
                  <a16:creationId xmlns:a16="http://schemas.microsoft.com/office/drawing/2014/main" id="{66B57844-AB3B-46DC-874E-8065B16A9FEC}"/>
                </a:ext>
              </a:extLst>
            </p:cNvPr>
            <p:cNvSpPr/>
            <p:nvPr/>
          </p:nvSpPr>
          <p:spPr bwMode="auto">
            <a:xfrm>
              <a:off x="9483806" y="4814130"/>
              <a:ext cx="171269" cy="62495"/>
            </a:xfrm>
            <a:custGeom>
              <a:avLst/>
              <a:gdLst>
                <a:gd name="T0" fmla="*/ 323 w 323"/>
                <a:gd name="T1" fmla="*/ 96 h 118"/>
                <a:gd name="T2" fmla="*/ 302 w 323"/>
                <a:gd name="T3" fmla="*/ 41 h 118"/>
                <a:gd name="T4" fmla="*/ 291 w 323"/>
                <a:gd name="T5" fmla="*/ 2 h 118"/>
                <a:gd name="T6" fmla="*/ 76 w 323"/>
                <a:gd name="T7" fmla="*/ 0 h 118"/>
                <a:gd name="T8" fmla="*/ 67 w 323"/>
                <a:gd name="T9" fmla="*/ 14 h 118"/>
                <a:gd name="T10" fmla="*/ 0 w 323"/>
                <a:gd name="T11" fmla="*/ 118 h 118"/>
                <a:gd name="T12" fmla="*/ 281 w 323"/>
                <a:gd name="T13" fmla="*/ 99 h 118"/>
                <a:gd name="T14" fmla="*/ 323 w 323"/>
                <a:gd name="T15" fmla="*/ 9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18">
                  <a:moveTo>
                    <a:pt x="323" y="96"/>
                  </a:moveTo>
                  <a:cubicBezTo>
                    <a:pt x="316" y="78"/>
                    <a:pt x="309" y="60"/>
                    <a:pt x="302" y="41"/>
                  </a:cubicBezTo>
                  <a:cubicBezTo>
                    <a:pt x="298" y="29"/>
                    <a:pt x="294" y="15"/>
                    <a:pt x="291" y="2"/>
                  </a:cubicBezTo>
                  <a:cubicBezTo>
                    <a:pt x="219" y="3"/>
                    <a:pt x="147" y="3"/>
                    <a:pt x="76" y="0"/>
                  </a:cubicBezTo>
                  <a:cubicBezTo>
                    <a:pt x="73" y="4"/>
                    <a:pt x="70" y="9"/>
                    <a:pt x="67" y="14"/>
                  </a:cubicBezTo>
                  <a:cubicBezTo>
                    <a:pt x="45" y="49"/>
                    <a:pt x="21" y="82"/>
                    <a:pt x="0" y="118"/>
                  </a:cubicBezTo>
                  <a:cubicBezTo>
                    <a:pt x="94" y="116"/>
                    <a:pt x="187" y="107"/>
                    <a:pt x="281" y="99"/>
                  </a:cubicBezTo>
                  <a:cubicBezTo>
                    <a:pt x="295" y="98"/>
                    <a:pt x="309" y="97"/>
                    <a:pt x="323" y="9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ïṧļidê">
              <a:extLst>
                <a:ext uri="{FF2B5EF4-FFF2-40B4-BE49-F238E27FC236}">
                  <a16:creationId xmlns:a16="http://schemas.microsoft.com/office/drawing/2014/main" id="{AD6EB7FD-1EDA-494B-BD87-539926DD10FC}"/>
                </a:ext>
              </a:extLst>
            </p:cNvPr>
            <p:cNvSpPr/>
            <p:nvPr/>
          </p:nvSpPr>
          <p:spPr bwMode="auto">
            <a:xfrm>
              <a:off x="9174373" y="3990551"/>
              <a:ext cx="586775" cy="861752"/>
            </a:xfrm>
            <a:custGeom>
              <a:avLst/>
              <a:gdLst>
                <a:gd name="T0" fmla="*/ 240 w 1106"/>
                <a:gd name="T1" fmla="*/ 1009 h 1625"/>
                <a:gd name="T2" fmla="*/ 201 w 1106"/>
                <a:gd name="T3" fmla="*/ 1050 h 1625"/>
                <a:gd name="T4" fmla="*/ 201 w 1106"/>
                <a:gd name="T5" fmla="*/ 1071 h 1625"/>
                <a:gd name="T6" fmla="*/ 238 w 1106"/>
                <a:gd name="T7" fmla="*/ 1047 h 1625"/>
                <a:gd name="T8" fmla="*/ 246 w 1106"/>
                <a:gd name="T9" fmla="*/ 1059 h 1625"/>
                <a:gd name="T10" fmla="*/ 210 w 1106"/>
                <a:gd name="T11" fmla="*/ 1089 h 1625"/>
                <a:gd name="T12" fmla="*/ 524 w 1106"/>
                <a:gd name="T13" fmla="*/ 1625 h 1625"/>
                <a:gd name="T14" fmla="*/ 897 w 1106"/>
                <a:gd name="T15" fmla="*/ 1089 h 1625"/>
                <a:gd name="T16" fmla="*/ 1038 w 1106"/>
                <a:gd name="T17" fmla="*/ 796 h 1625"/>
                <a:gd name="T18" fmla="*/ 142 w 1106"/>
                <a:gd name="T19" fmla="*/ 302 h 1625"/>
                <a:gd name="T20" fmla="*/ 186 w 1106"/>
                <a:gd name="T21" fmla="*/ 1041 h 1625"/>
                <a:gd name="T22" fmla="*/ 355 w 1106"/>
                <a:gd name="T23" fmla="*/ 1137 h 1625"/>
                <a:gd name="T24" fmla="*/ 322 w 1106"/>
                <a:gd name="T25" fmla="*/ 1224 h 1625"/>
                <a:gd name="T26" fmla="*/ 333 w 1106"/>
                <a:gd name="T27" fmla="*/ 1244 h 1625"/>
                <a:gd name="T28" fmla="*/ 379 w 1106"/>
                <a:gd name="T29" fmla="*/ 1164 h 1625"/>
                <a:gd name="T30" fmla="*/ 333 w 1106"/>
                <a:gd name="T31" fmla="*/ 1244 h 1625"/>
                <a:gd name="T32" fmla="*/ 387 w 1106"/>
                <a:gd name="T33" fmla="*/ 1180 h 1625"/>
                <a:gd name="T34" fmla="*/ 349 w 1106"/>
                <a:gd name="T35" fmla="*/ 1281 h 1625"/>
                <a:gd name="T36" fmla="*/ 370 w 1106"/>
                <a:gd name="T37" fmla="*/ 1296 h 1625"/>
                <a:gd name="T38" fmla="*/ 399 w 1106"/>
                <a:gd name="T39" fmla="*/ 1212 h 1625"/>
                <a:gd name="T40" fmla="*/ 370 w 1106"/>
                <a:gd name="T41" fmla="*/ 1296 h 1625"/>
                <a:gd name="T42" fmla="*/ 411 w 1106"/>
                <a:gd name="T43" fmla="*/ 1242 h 1625"/>
                <a:gd name="T44" fmla="*/ 389 w 1106"/>
                <a:gd name="T45" fmla="*/ 1324 h 1625"/>
                <a:gd name="T46" fmla="*/ 402 w 1106"/>
                <a:gd name="T47" fmla="*/ 1348 h 1625"/>
                <a:gd name="T48" fmla="*/ 437 w 1106"/>
                <a:gd name="T49" fmla="*/ 1275 h 1625"/>
                <a:gd name="T50" fmla="*/ 402 w 1106"/>
                <a:gd name="T51" fmla="*/ 1348 h 1625"/>
                <a:gd name="T52" fmla="*/ 434 w 1106"/>
                <a:gd name="T53" fmla="*/ 1325 h 1625"/>
                <a:gd name="T54" fmla="*/ 422 w 1106"/>
                <a:gd name="T55" fmla="*/ 1383 h 1625"/>
                <a:gd name="T56" fmla="*/ 435 w 1106"/>
                <a:gd name="T57" fmla="*/ 1416 h 1625"/>
                <a:gd name="T58" fmla="*/ 459 w 1106"/>
                <a:gd name="T59" fmla="*/ 1342 h 1625"/>
                <a:gd name="T60" fmla="*/ 435 w 1106"/>
                <a:gd name="T61" fmla="*/ 1416 h 1625"/>
                <a:gd name="T62" fmla="*/ 467 w 1106"/>
                <a:gd name="T63" fmla="*/ 1381 h 1625"/>
                <a:gd name="T64" fmla="*/ 460 w 1106"/>
                <a:gd name="T65" fmla="*/ 1445 h 1625"/>
                <a:gd name="T66" fmla="*/ 475 w 1106"/>
                <a:gd name="T67" fmla="*/ 1474 h 1625"/>
                <a:gd name="T68" fmla="*/ 481 w 1106"/>
                <a:gd name="T69" fmla="*/ 1413 h 1625"/>
                <a:gd name="T70" fmla="*/ 475 w 1106"/>
                <a:gd name="T71" fmla="*/ 1474 h 1625"/>
                <a:gd name="T72" fmla="*/ 490 w 1106"/>
                <a:gd name="T73" fmla="*/ 1492 h 1625"/>
                <a:gd name="T74" fmla="*/ 504 w 1106"/>
                <a:gd name="T75" fmla="*/ 1443 h 1625"/>
                <a:gd name="T76" fmla="*/ 517 w 1106"/>
                <a:gd name="T77" fmla="*/ 1507 h 1625"/>
                <a:gd name="T78" fmla="*/ 510 w 1106"/>
                <a:gd name="T79" fmla="*/ 1483 h 1625"/>
                <a:gd name="T80" fmla="*/ 517 w 1106"/>
                <a:gd name="T81" fmla="*/ 1507 h 1625"/>
                <a:gd name="T82" fmla="*/ 704 w 1106"/>
                <a:gd name="T83" fmla="*/ 968 h 1625"/>
                <a:gd name="T84" fmla="*/ 930 w 1106"/>
                <a:gd name="T85" fmla="*/ 738 h 1625"/>
                <a:gd name="T86" fmla="*/ 933 w 1106"/>
                <a:gd name="T87" fmla="*/ 657 h 1625"/>
                <a:gd name="T88" fmla="*/ 619 w 1106"/>
                <a:gd name="T89" fmla="*/ 970 h 1625"/>
                <a:gd name="T90" fmla="*/ 933 w 1106"/>
                <a:gd name="T91" fmla="*/ 657 h 1625"/>
                <a:gd name="T92" fmla="*/ 891 w 1106"/>
                <a:gd name="T93" fmla="*/ 402 h 1625"/>
                <a:gd name="T94" fmla="*/ 421 w 1106"/>
                <a:gd name="T95" fmla="*/ 936 h 1625"/>
                <a:gd name="T96" fmla="*/ 250 w 1106"/>
                <a:gd name="T97" fmla="*/ 792 h 1625"/>
                <a:gd name="T98" fmla="*/ 671 w 1106"/>
                <a:gd name="T99" fmla="*/ 250 h 1625"/>
                <a:gd name="T100" fmla="*/ 329 w 1106"/>
                <a:gd name="T101" fmla="*/ 317 h 1625"/>
                <a:gd name="T102" fmla="*/ 200 w 1106"/>
                <a:gd name="T103" fmla="*/ 488 h 1625"/>
                <a:gd name="T104" fmla="*/ 556 w 1106"/>
                <a:gd name="T105" fmla="*/ 233 h 1625"/>
                <a:gd name="T106" fmla="*/ 496 w 1106"/>
                <a:gd name="T107" fmla="*/ 217 h 1625"/>
                <a:gd name="T108" fmla="*/ 199 w 1106"/>
                <a:gd name="T109" fmla="*/ 410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" h="1625">
                  <a:moveTo>
                    <a:pt x="186" y="1041"/>
                  </a:moveTo>
                  <a:cubicBezTo>
                    <a:pt x="203" y="1028"/>
                    <a:pt x="221" y="1016"/>
                    <a:pt x="240" y="1009"/>
                  </a:cubicBezTo>
                  <a:cubicBezTo>
                    <a:pt x="247" y="1006"/>
                    <a:pt x="253" y="1016"/>
                    <a:pt x="246" y="1020"/>
                  </a:cubicBezTo>
                  <a:cubicBezTo>
                    <a:pt x="230" y="1030"/>
                    <a:pt x="216" y="1040"/>
                    <a:pt x="201" y="1050"/>
                  </a:cubicBezTo>
                  <a:cubicBezTo>
                    <a:pt x="199" y="1052"/>
                    <a:pt x="196" y="1054"/>
                    <a:pt x="193" y="1056"/>
                  </a:cubicBezTo>
                  <a:cubicBezTo>
                    <a:pt x="196" y="1061"/>
                    <a:pt x="199" y="1066"/>
                    <a:pt x="201" y="1071"/>
                  </a:cubicBezTo>
                  <a:cubicBezTo>
                    <a:pt x="212" y="1064"/>
                    <a:pt x="223" y="1057"/>
                    <a:pt x="233" y="1050"/>
                  </a:cubicBezTo>
                  <a:cubicBezTo>
                    <a:pt x="235" y="1049"/>
                    <a:pt x="236" y="1048"/>
                    <a:pt x="238" y="1047"/>
                  </a:cubicBezTo>
                  <a:cubicBezTo>
                    <a:pt x="242" y="1045"/>
                    <a:pt x="246" y="1047"/>
                    <a:pt x="247" y="1050"/>
                  </a:cubicBezTo>
                  <a:cubicBezTo>
                    <a:pt x="249" y="1053"/>
                    <a:pt x="249" y="1056"/>
                    <a:pt x="246" y="1059"/>
                  </a:cubicBezTo>
                  <a:cubicBezTo>
                    <a:pt x="234" y="1069"/>
                    <a:pt x="221" y="1077"/>
                    <a:pt x="208" y="1085"/>
                  </a:cubicBezTo>
                  <a:cubicBezTo>
                    <a:pt x="209" y="1087"/>
                    <a:pt x="210" y="1088"/>
                    <a:pt x="210" y="1089"/>
                  </a:cubicBezTo>
                  <a:cubicBezTo>
                    <a:pt x="262" y="1192"/>
                    <a:pt x="320" y="1292"/>
                    <a:pt x="379" y="1390"/>
                  </a:cubicBezTo>
                  <a:cubicBezTo>
                    <a:pt x="426" y="1468"/>
                    <a:pt x="487" y="1541"/>
                    <a:pt x="524" y="1625"/>
                  </a:cubicBezTo>
                  <a:cubicBezTo>
                    <a:pt x="592" y="1478"/>
                    <a:pt x="700" y="1355"/>
                    <a:pt x="798" y="1228"/>
                  </a:cubicBezTo>
                  <a:cubicBezTo>
                    <a:pt x="833" y="1184"/>
                    <a:pt x="866" y="1137"/>
                    <a:pt x="897" y="1089"/>
                  </a:cubicBezTo>
                  <a:cubicBezTo>
                    <a:pt x="908" y="1073"/>
                    <a:pt x="918" y="1058"/>
                    <a:pt x="927" y="1042"/>
                  </a:cubicBezTo>
                  <a:cubicBezTo>
                    <a:pt x="974" y="964"/>
                    <a:pt x="1013" y="882"/>
                    <a:pt x="1038" y="796"/>
                  </a:cubicBezTo>
                  <a:cubicBezTo>
                    <a:pt x="1106" y="569"/>
                    <a:pt x="1043" y="288"/>
                    <a:pt x="838" y="151"/>
                  </a:cubicBezTo>
                  <a:cubicBezTo>
                    <a:pt x="612" y="0"/>
                    <a:pt x="289" y="77"/>
                    <a:pt x="142" y="302"/>
                  </a:cubicBezTo>
                  <a:cubicBezTo>
                    <a:pt x="0" y="521"/>
                    <a:pt x="64" y="780"/>
                    <a:pt x="167" y="1000"/>
                  </a:cubicBezTo>
                  <a:cubicBezTo>
                    <a:pt x="173" y="1014"/>
                    <a:pt x="180" y="1028"/>
                    <a:pt x="186" y="1041"/>
                  </a:cubicBezTo>
                  <a:close/>
                  <a:moveTo>
                    <a:pt x="317" y="1221"/>
                  </a:moveTo>
                  <a:cubicBezTo>
                    <a:pt x="328" y="1193"/>
                    <a:pt x="342" y="1165"/>
                    <a:pt x="355" y="1137"/>
                  </a:cubicBezTo>
                  <a:cubicBezTo>
                    <a:pt x="356" y="1135"/>
                    <a:pt x="361" y="1137"/>
                    <a:pt x="360" y="1140"/>
                  </a:cubicBezTo>
                  <a:cubicBezTo>
                    <a:pt x="347" y="1167"/>
                    <a:pt x="336" y="1197"/>
                    <a:pt x="322" y="1224"/>
                  </a:cubicBezTo>
                  <a:cubicBezTo>
                    <a:pt x="321" y="1227"/>
                    <a:pt x="315" y="1224"/>
                    <a:pt x="317" y="1221"/>
                  </a:cubicBezTo>
                  <a:close/>
                  <a:moveTo>
                    <a:pt x="333" y="1244"/>
                  </a:moveTo>
                  <a:cubicBezTo>
                    <a:pt x="346" y="1216"/>
                    <a:pt x="359" y="1187"/>
                    <a:pt x="374" y="1160"/>
                  </a:cubicBezTo>
                  <a:cubicBezTo>
                    <a:pt x="376" y="1157"/>
                    <a:pt x="381" y="1160"/>
                    <a:pt x="379" y="1164"/>
                  </a:cubicBezTo>
                  <a:cubicBezTo>
                    <a:pt x="364" y="1191"/>
                    <a:pt x="355" y="1221"/>
                    <a:pt x="338" y="1247"/>
                  </a:cubicBezTo>
                  <a:cubicBezTo>
                    <a:pt x="336" y="1250"/>
                    <a:pt x="331" y="1247"/>
                    <a:pt x="333" y="1244"/>
                  </a:cubicBezTo>
                  <a:close/>
                  <a:moveTo>
                    <a:pt x="344" y="1279"/>
                  </a:moveTo>
                  <a:cubicBezTo>
                    <a:pt x="355" y="1245"/>
                    <a:pt x="377" y="1215"/>
                    <a:pt x="387" y="1180"/>
                  </a:cubicBezTo>
                  <a:cubicBezTo>
                    <a:pt x="388" y="1178"/>
                    <a:pt x="391" y="1179"/>
                    <a:pt x="391" y="1181"/>
                  </a:cubicBezTo>
                  <a:cubicBezTo>
                    <a:pt x="382" y="1216"/>
                    <a:pt x="365" y="1250"/>
                    <a:pt x="349" y="1281"/>
                  </a:cubicBezTo>
                  <a:cubicBezTo>
                    <a:pt x="347" y="1284"/>
                    <a:pt x="343" y="1282"/>
                    <a:pt x="344" y="1279"/>
                  </a:cubicBezTo>
                  <a:close/>
                  <a:moveTo>
                    <a:pt x="370" y="1296"/>
                  </a:moveTo>
                  <a:cubicBezTo>
                    <a:pt x="369" y="1299"/>
                    <a:pt x="365" y="1297"/>
                    <a:pt x="365" y="1294"/>
                  </a:cubicBezTo>
                  <a:cubicBezTo>
                    <a:pt x="373" y="1265"/>
                    <a:pt x="394" y="1242"/>
                    <a:pt x="399" y="1212"/>
                  </a:cubicBezTo>
                  <a:cubicBezTo>
                    <a:pt x="399" y="1210"/>
                    <a:pt x="401" y="1210"/>
                    <a:pt x="401" y="1212"/>
                  </a:cubicBezTo>
                  <a:cubicBezTo>
                    <a:pt x="402" y="1241"/>
                    <a:pt x="383" y="1272"/>
                    <a:pt x="370" y="1296"/>
                  </a:cubicBezTo>
                  <a:close/>
                  <a:moveTo>
                    <a:pt x="383" y="1322"/>
                  </a:moveTo>
                  <a:cubicBezTo>
                    <a:pt x="391" y="1295"/>
                    <a:pt x="406" y="1270"/>
                    <a:pt x="411" y="1242"/>
                  </a:cubicBezTo>
                  <a:cubicBezTo>
                    <a:pt x="412" y="1240"/>
                    <a:pt x="416" y="1241"/>
                    <a:pt x="416" y="1243"/>
                  </a:cubicBezTo>
                  <a:cubicBezTo>
                    <a:pt x="412" y="1271"/>
                    <a:pt x="400" y="1298"/>
                    <a:pt x="389" y="1324"/>
                  </a:cubicBezTo>
                  <a:cubicBezTo>
                    <a:pt x="387" y="1327"/>
                    <a:pt x="382" y="1326"/>
                    <a:pt x="383" y="1322"/>
                  </a:cubicBezTo>
                  <a:close/>
                  <a:moveTo>
                    <a:pt x="402" y="1348"/>
                  </a:moveTo>
                  <a:cubicBezTo>
                    <a:pt x="410" y="1323"/>
                    <a:pt x="421" y="1298"/>
                    <a:pt x="431" y="1273"/>
                  </a:cubicBezTo>
                  <a:cubicBezTo>
                    <a:pt x="432" y="1269"/>
                    <a:pt x="438" y="1271"/>
                    <a:pt x="437" y="1275"/>
                  </a:cubicBezTo>
                  <a:cubicBezTo>
                    <a:pt x="427" y="1300"/>
                    <a:pt x="418" y="1325"/>
                    <a:pt x="409" y="1351"/>
                  </a:cubicBezTo>
                  <a:cubicBezTo>
                    <a:pt x="407" y="1355"/>
                    <a:pt x="400" y="1353"/>
                    <a:pt x="402" y="1348"/>
                  </a:cubicBezTo>
                  <a:close/>
                  <a:moveTo>
                    <a:pt x="415" y="1382"/>
                  </a:moveTo>
                  <a:cubicBezTo>
                    <a:pt x="417" y="1362"/>
                    <a:pt x="426" y="1342"/>
                    <a:pt x="434" y="1325"/>
                  </a:cubicBezTo>
                  <a:cubicBezTo>
                    <a:pt x="436" y="1321"/>
                    <a:pt x="443" y="1323"/>
                    <a:pt x="441" y="1327"/>
                  </a:cubicBezTo>
                  <a:cubicBezTo>
                    <a:pt x="433" y="1345"/>
                    <a:pt x="428" y="1364"/>
                    <a:pt x="422" y="1383"/>
                  </a:cubicBezTo>
                  <a:cubicBezTo>
                    <a:pt x="421" y="1386"/>
                    <a:pt x="415" y="1386"/>
                    <a:pt x="415" y="1382"/>
                  </a:cubicBezTo>
                  <a:close/>
                  <a:moveTo>
                    <a:pt x="435" y="1416"/>
                  </a:moveTo>
                  <a:cubicBezTo>
                    <a:pt x="439" y="1391"/>
                    <a:pt x="447" y="1365"/>
                    <a:pt x="453" y="1340"/>
                  </a:cubicBezTo>
                  <a:cubicBezTo>
                    <a:pt x="453" y="1336"/>
                    <a:pt x="460" y="1338"/>
                    <a:pt x="459" y="1342"/>
                  </a:cubicBezTo>
                  <a:cubicBezTo>
                    <a:pt x="454" y="1367"/>
                    <a:pt x="449" y="1393"/>
                    <a:pt x="442" y="1418"/>
                  </a:cubicBezTo>
                  <a:cubicBezTo>
                    <a:pt x="441" y="1421"/>
                    <a:pt x="435" y="1420"/>
                    <a:pt x="435" y="1416"/>
                  </a:cubicBezTo>
                  <a:close/>
                  <a:moveTo>
                    <a:pt x="454" y="1444"/>
                  </a:moveTo>
                  <a:cubicBezTo>
                    <a:pt x="454" y="1423"/>
                    <a:pt x="461" y="1401"/>
                    <a:pt x="467" y="1381"/>
                  </a:cubicBezTo>
                  <a:cubicBezTo>
                    <a:pt x="468" y="1377"/>
                    <a:pt x="475" y="1379"/>
                    <a:pt x="474" y="1384"/>
                  </a:cubicBezTo>
                  <a:cubicBezTo>
                    <a:pt x="468" y="1404"/>
                    <a:pt x="466" y="1425"/>
                    <a:pt x="460" y="1445"/>
                  </a:cubicBezTo>
                  <a:cubicBezTo>
                    <a:pt x="459" y="1449"/>
                    <a:pt x="453" y="1448"/>
                    <a:pt x="454" y="1444"/>
                  </a:cubicBezTo>
                  <a:close/>
                  <a:moveTo>
                    <a:pt x="475" y="1474"/>
                  </a:moveTo>
                  <a:cubicBezTo>
                    <a:pt x="474" y="1478"/>
                    <a:pt x="468" y="1477"/>
                    <a:pt x="468" y="1473"/>
                  </a:cubicBezTo>
                  <a:cubicBezTo>
                    <a:pt x="469" y="1453"/>
                    <a:pt x="476" y="1432"/>
                    <a:pt x="481" y="1413"/>
                  </a:cubicBezTo>
                  <a:cubicBezTo>
                    <a:pt x="482" y="1408"/>
                    <a:pt x="489" y="1410"/>
                    <a:pt x="488" y="1415"/>
                  </a:cubicBezTo>
                  <a:cubicBezTo>
                    <a:pt x="483" y="1435"/>
                    <a:pt x="479" y="1454"/>
                    <a:pt x="475" y="1474"/>
                  </a:cubicBezTo>
                  <a:close/>
                  <a:moveTo>
                    <a:pt x="496" y="1493"/>
                  </a:moveTo>
                  <a:cubicBezTo>
                    <a:pt x="495" y="1496"/>
                    <a:pt x="490" y="1496"/>
                    <a:pt x="490" y="1492"/>
                  </a:cubicBezTo>
                  <a:cubicBezTo>
                    <a:pt x="489" y="1475"/>
                    <a:pt x="496" y="1459"/>
                    <a:pt x="497" y="1442"/>
                  </a:cubicBezTo>
                  <a:cubicBezTo>
                    <a:pt x="497" y="1438"/>
                    <a:pt x="504" y="1438"/>
                    <a:pt x="504" y="1443"/>
                  </a:cubicBezTo>
                  <a:cubicBezTo>
                    <a:pt x="504" y="1459"/>
                    <a:pt x="502" y="1478"/>
                    <a:pt x="496" y="1493"/>
                  </a:cubicBezTo>
                  <a:close/>
                  <a:moveTo>
                    <a:pt x="517" y="1507"/>
                  </a:moveTo>
                  <a:cubicBezTo>
                    <a:pt x="517" y="1512"/>
                    <a:pt x="510" y="1512"/>
                    <a:pt x="510" y="1507"/>
                  </a:cubicBezTo>
                  <a:cubicBezTo>
                    <a:pt x="509" y="1499"/>
                    <a:pt x="510" y="1491"/>
                    <a:pt x="510" y="1483"/>
                  </a:cubicBezTo>
                  <a:cubicBezTo>
                    <a:pt x="510" y="1478"/>
                    <a:pt x="518" y="1478"/>
                    <a:pt x="518" y="1483"/>
                  </a:cubicBezTo>
                  <a:cubicBezTo>
                    <a:pt x="518" y="1491"/>
                    <a:pt x="518" y="1499"/>
                    <a:pt x="517" y="1507"/>
                  </a:cubicBezTo>
                  <a:close/>
                  <a:moveTo>
                    <a:pt x="711" y="981"/>
                  </a:moveTo>
                  <a:cubicBezTo>
                    <a:pt x="703" y="986"/>
                    <a:pt x="696" y="973"/>
                    <a:pt x="704" y="968"/>
                  </a:cubicBezTo>
                  <a:cubicBezTo>
                    <a:pt x="792" y="914"/>
                    <a:pt x="884" y="835"/>
                    <a:pt x="920" y="735"/>
                  </a:cubicBezTo>
                  <a:cubicBezTo>
                    <a:pt x="922" y="728"/>
                    <a:pt x="932" y="731"/>
                    <a:pt x="930" y="738"/>
                  </a:cubicBezTo>
                  <a:cubicBezTo>
                    <a:pt x="900" y="844"/>
                    <a:pt x="802" y="926"/>
                    <a:pt x="711" y="981"/>
                  </a:cubicBezTo>
                  <a:close/>
                  <a:moveTo>
                    <a:pt x="933" y="657"/>
                  </a:moveTo>
                  <a:cubicBezTo>
                    <a:pt x="904" y="816"/>
                    <a:pt x="780" y="947"/>
                    <a:pt x="623" y="984"/>
                  </a:cubicBezTo>
                  <a:cubicBezTo>
                    <a:pt x="614" y="986"/>
                    <a:pt x="610" y="972"/>
                    <a:pt x="619" y="970"/>
                  </a:cubicBezTo>
                  <a:cubicBezTo>
                    <a:pt x="780" y="934"/>
                    <a:pt x="877" y="804"/>
                    <a:pt x="926" y="655"/>
                  </a:cubicBezTo>
                  <a:cubicBezTo>
                    <a:pt x="928" y="650"/>
                    <a:pt x="934" y="653"/>
                    <a:pt x="933" y="657"/>
                  </a:cubicBezTo>
                  <a:close/>
                  <a:moveTo>
                    <a:pt x="671" y="250"/>
                  </a:moveTo>
                  <a:cubicBezTo>
                    <a:pt x="759" y="269"/>
                    <a:pt x="849" y="321"/>
                    <a:pt x="891" y="402"/>
                  </a:cubicBezTo>
                  <a:cubicBezTo>
                    <a:pt x="934" y="486"/>
                    <a:pt x="935" y="586"/>
                    <a:pt x="904" y="675"/>
                  </a:cubicBezTo>
                  <a:cubicBezTo>
                    <a:pt x="835" y="875"/>
                    <a:pt x="633" y="1008"/>
                    <a:pt x="421" y="936"/>
                  </a:cubicBezTo>
                  <a:cubicBezTo>
                    <a:pt x="414" y="934"/>
                    <a:pt x="382" y="917"/>
                    <a:pt x="379" y="911"/>
                  </a:cubicBezTo>
                  <a:cubicBezTo>
                    <a:pt x="314" y="886"/>
                    <a:pt x="280" y="841"/>
                    <a:pt x="250" y="792"/>
                  </a:cubicBezTo>
                  <a:cubicBezTo>
                    <a:pt x="197" y="703"/>
                    <a:pt x="191" y="589"/>
                    <a:pt x="229" y="492"/>
                  </a:cubicBezTo>
                  <a:cubicBezTo>
                    <a:pt x="297" y="317"/>
                    <a:pt x="486" y="211"/>
                    <a:pt x="671" y="250"/>
                  </a:cubicBezTo>
                  <a:close/>
                  <a:moveTo>
                    <a:pt x="556" y="233"/>
                  </a:moveTo>
                  <a:cubicBezTo>
                    <a:pt x="473" y="246"/>
                    <a:pt x="397" y="264"/>
                    <a:pt x="329" y="317"/>
                  </a:cubicBezTo>
                  <a:cubicBezTo>
                    <a:pt x="272" y="362"/>
                    <a:pt x="225" y="418"/>
                    <a:pt x="207" y="490"/>
                  </a:cubicBezTo>
                  <a:cubicBezTo>
                    <a:pt x="206" y="495"/>
                    <a:pt x="199" y="493"/>
                    <a:pt x="200" y="488"/>
                  </a:cubicBezTo>
                  <a:cubicBezTo>
                    <a:pt x="231" y="320"/>
                    <a:pt x="399" y="238"/>
                    <a:pt x="552" y="217"/>
                  </a:cubicBezTo>
                  <a:cubicBezTo>
                    <a:pt x="562" y="216"/>
                    <a:pt x="566" y="231"/>
                    <a:pt x="556" y="233"/>
                  </a:cubicBezTo>
                  <a:close/>
                  <a:moveTo>
                    <a:pt x="492" y="201"/>
                  </a:moveTo>
                  <a:cubicBezTo>
                    <a:pt x="503" y="200"/>
                    <a:pt x="506" y="215"/>
                    <a:pt x="496" y="217"/>
                  </a:cubicBezTo>
                  <a:cubicBezTo>
                    <a:pt x="372" y="244"/>
                    <a:pt x="273" y="305"/>
                    <a:pt x="203" y="412"/>
                  </a:cubicBezTo>
                  <a:cubicBezTo>
                    <a:pt x="202" y="414"/>
                    <a:pt x="198" y="413"/>
                    <a:pt x="199" y="410"/>
                  </a:cubicBezTo>
                  <a:cubicBezTo>
                    <a:pt x="245" y="293"/>
                    <a:pt x="374" y="224"/>
                    <a:pt x="492" y="201"/>
                  </a:cubicBezTo>
                  <a:close/>
                </a:path>
              </a:pathLst>
            </a:custGeom>
            <a:solidFill>
              <a:srgbClr val="C8BCD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íṩḻïḑê">
              <a:extLst>
                <a:ext uri="{FF2B5EF4-FFF2-40B4-BE49-F238E27FC236}">
                  <a16:creationId xmlns:a16="http://schemas.microsoft.com/office/drawing/2014/main" id="{94E0343F-02D1-4DE9-B078-042917DC26A2}"/>
                </a:ext>
              </a:extLst>
            </p:cNvPr>
            <p:cNvSpPr/>
            <p:nvPr/>
          </p:nvSpPr>
          <p:spPr bwMode="auto">
            <a:xfrm>
              <a:off x="9506440" y="4735758"/>
              <a:ext cx="61144" cy="70264"/>
            </a:xfrm>
            <a:custGeom>
              <a:avLst/>
              <a:gdLst>
                <a:gd name="T0" fmla="*/ 0 w 115"/>
                <a:gd name="T1" fmla="*/ 133 h 133"/>
                <a:gd name="T2" fmla="*/ 26 w 115"/>
                <a:gd name="T3" fmla="*/ 131 h 133"/>
                <a:gd name="T4" fmla="*/ 115 w 115"/>
                <a:gd name="T5" fmla="*/ 1 h 133"/>
                <a:gd name="T6" fmla="*/ 94 w 115"/>
                <a:gd name="T7" fmla="*/ 0 h 133"/>
                <a:gd name="T8" fmla="*/ 0 w 115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33">
                  <a:moveTo>
                    <a:pt x="0" y="133"/>
                  </a:moveTo>
                  <a:cubicBezTo>
                    <a:pt x="9" y="132"/>
                    <a:pt x="18" y="132"/>
                    <a:pt x="26" y="131"/>
                  </a:cubicBezTo>
                  <a:cubicBezTo>
                    <a:pt x="55" y="87"/>
                    <a:pt x="84" y="43"/>
                    <a:pt x="115" y="1"/>
                  </a:cubicBezTo>
                  <a:cubicBezTo>
                    <a:pt x="108" y="0"/>
                    <a:pt x="101" y="0"/>
                    <a:pt x="94" y="0"/>
                  </a:cubicBezTo>
                  <a:cubicBezTo>
                    <a:pt x="61" y="43"/>
                    <a:pt x="29" y="87"/>
                    <a:pt x="0" y="13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iş1îdé">
              <a:extLst>
                <a:ext uri="{FF2B5EF4-FFF2-40B4-BE49-F238E27FC236}">
                  <a16:creationId xmlns:a16="http://schemas.microsoft.com/office/drawing/2014/main" id="{C4DEC557-DD69-4C25-A43C-A11CDA7D1F2C}"/>
                </a:ext>
              </a:extLst>
            </p:cNvPr>
            <p:cNvSpPr/>
            <p:nvPr/>
          </p:nvSpPr>
          <p:spPr bwMode="auto">
            <a:xfrm>
              <a:off x="9529749" y="4736096"/>
              <a:ext cx="104721" cy="68575"/>
            </a:xfrm>
            <a:custGeom>
              <a:avLst/>
              <a:gdLst>
                <a:gd name="T0" fmla="*/ 197 w 197"/>
                <a:gd name="T1" fmla="*/ 126 h 129"/>
                <a:gd name="T2" fmla="*/ 188 w 197"/>
                <a:gd name="T3" fmla="*/ 95 h 129"/>
                <a:gd name="T4" fmla="*/ 155 w 197"/>
                <a:gd name="T5" fmla="*/ 0 h 129"/>
                <a:gd name="T6" fmla="*/ 82 w 197"/>
                <a:gd name="T7" fmla="*/ 0 h 129"/>
                <a:gd name="T8" fmla="*/ 0 w 197"/>
                <a:gd name="T9" fmla="*/ 129 h 129"/>
                <a:gd name="T10" fmla="*/ 197 w 197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129">
                  <a:moveTo>
                    <a:pt x="197" y="126"/>
                  </a:moveTo>
                  <a:cubicBezTo>
                    <a:pt x="194" y="115"/>
                    <a:pt x="191" y="105"/>
                    <a:pt x="188" y="95"/>
                  </a:cubicBezTo>
                  <a:cubicBezTo>
                    <a:pt x="177" y="64"/>
                    <a:pt x="163" y="33"/>
                    <a:pt x="155" y="0"/>
                  </a:cubicBezTo>
                  <a:cubicBezTo>
                    <a:pt x="131" y="1"/>
                    <a:pt x="107" y="1"/>
                    <a:pt x="82" y="0"/>
                  </a:cubicBezTo>
                  <a:cubicBezTo>
                    <a:pt x="54" y="42"/>
                    <a:pt x="27" y="86"/>
                    <a:pt x="0" y="129"/>
                  </a:cubicBezTo>
                  <a:cubicBezTo>
                    <a:pt x="65" y="126"/>
                    <a:pt x="131" y="126"/>
                    <a:pt x="197" y="12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ïṩļîdé">
              <a:extLst>
                <a:ext uri="{FF2B5EF4-FFF2-40B4-BE49-F238E27FC236}">
                  <a16:creationId xmlns:a16="http://schemas.microsoft.com/office/drawing/2014/main" id="{369E7214-8BF0-4309-B7FB-C923114467D9}"/>
                </a:ext>
              </a:extLst>
            </p:cNvPr>
            <p:cNvSpPr/>
            <p:nvPr/>
          </p:nvSpPr>
          <p:spPr bwMode="auto">
            <a:xfrm>
              <a:off x="9608459" y="4642860"/>
              <a:ext cx="132759" cy="81749"/>
            </a:xfrm>
            <a:custGeom>
              <a:avLst/>
              <a:gdLst>
                <a:gd name="T0" fmla="*/ 39 w 250"/>
                <a:gd name="T1" fmla="*/ 0 h 154"/>
                <a:gd name="T2" fmla="*/ 0 w 250"/>
                <a:gd name="T3" fmla="*/ 50 h 154"/>
                <a:gd name="T4" fmla="*/ 25 w 250"/>
                <a:gd name="T5" fmla="*/ 154 h 154"/>
                <a:gd name="T6" fmla="*/ 224 w 250"/>
                <a:gd name="T7" fmla="*/ 150 h 154"/>
                <a:gd name="T8" fmla="*/ 250 w 250"/>
                <a:gd name="T9" fmla="*/ 149 h 154"/>
                <a:gd name="T10" fmla="*/ 183 w 250"/>
                <a:gd name="T11" fmla="*/ 10 h 154"/>
                <a:gd name="T12" fmla="*/ 39 w 250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54">
                  <a:moveTo>
                    <a:pt x="39" y="0"/>
                  </a:moveTo>
                  <a:cubicBezTo>
                    <a:pt x="26" y="17"/>
                    <a:pt x="13" y="33"/>
                    <a:pt x="0" y="50"/>
                  </a:cubicBezTo>
                  <a:cubicBezTo>
                    <a:pt x="13" y="84"/>
                    <a:pt x="17" y="119"/>
                    <a:pt x="25" y="154"/>
                  </a:cubicBezTo>
                  <a:cubicBezTo>
                    <a:pt x="91" y="152"/>
                    <a:pt x="158" y="150"/>
                    <a:pt x="224" y="150"/>
                  </a:cubicBezTo>
                  <a:cubicBezTo>
                    <a:pt x="233" y="150"/>
                    <a:pt x="242" y="149"/>
                    <a:pt x="250" y="149"/>
                  </a:cubicBezTo>
                  <a:cubicBezTo>
                    <a:pt x="226" y="104"/>
                    <a:pt x="202" y="58"/>
                    <a:pt x="183" y="10"/>
                  </a:cubicBezTo>
                  <a:cubicBezTo>
                    <a:pt x="134" y="12"/>
                    <a:pt x="85" y="10"/>
                    <a:pt x="3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íśliḓè">
              <a:extLst>
                <a:ext uri="{FF2B5EF4-FFF2-40B4-BE49-F238E27FC236}">
                  <a16:creationId xmlns:a16="http://schemas.microsoft.com/office/drawing/2014/main" id="{FFA66799-5EF3-4D61-958F-38F59C0D794B}"/>
                </a:ext>
              </a:extLst>
            </p:cNvPr>
            <p:cNvSpPr/>
            <p:nvPr/>
          </p:nvSpPr>
          <p:spPr bwMode="auto">
            <a:xfrm>
              <a:off x="9625011" y="4733393"/>
              <a:ext cx="158433" cy="69588"/>
            </a:xfrm>
            <a:custGeom>
              <a:avLst/>
              <a:gdLst>
                <a:gd name="T0" fmla="*/ 231 w 299"/>
                <a:gd name="T1" fmla="*/ 0 h 131"/>
                <a:gd name="T2" fmla="*/ 175 w 299"/>
                <a:gd name="T3" fmla="*/ 2 h 131"/>
                <a:gd name="T4" fmla="*/ 0 w 299"/>
                <a:gd name="T5" fmla="*/ 5 h 131"/>
                <a:gd name="T6" fmla="*/ 30 w 299"/>
                <a:gd name="T7" fmla="*/ 95 h 131"/>
                <a:gd name="T8" fmla="*/ 41 w 299"/>
                <a:gd name="T9" fmla="*/ 131 h 131"/>
                <a:gd name="T10" fmla="*/ 156 w 299"/>
                <a:gd name="T11" fmla="*/ 130 h 131"/>
                <a:gd name="T12" fmla="*/ 299 w 299"/>
                <a:gd name="T13" fmla="*/ 129 h 131"/>
                <a:gd name="T14" fmla="*/ 249 w 299"/>
                <a:gd name="T15" fmla="*/ 33 h 131"/>
                <a:gd name="T16" fmla="*/ 231 w 299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131">
                  <a:moveTo>
                    <a:pt x="231" y="0"/>
                  </a:moveTo>
                  <a:cubicBezTo>
                    <a:pt x="212" y="1"/>
                    <a:pt x="193" y="2"/>
                    <a:pt x="175" y="2"/>
                  </a:cubicBezTo>
                  <a:cubicBezTo>
                    <a:pt x="117" y="2"/>
                    <a:pt x="58" y="4"/>
                    <a:pt x="0" y="5"/>
                  </a:cubicBezTo>
                  <a:cubicBezTo>
                    <a:pt x="9" y="35"/>
                    <a:pt x="21" y="65"/>
                    <a:pt x="30" y="95"/>
                  </a:cubicBezTo>
                  <a:cubicBezTo>
                    <a:pt x="34" y="106"/>
                    <a:pt x="38" y="119"/>
                    <a:pt x="41" y="131"/>
                  </a:cubicBezTo>
                  <a:cubicBezTo>
                    <a:pt x="79" y="131"/>
                    <a:pt x="118" y="131"/>
                    <a:pt x="156" y="130"/>
                  </a:cubicBezTo>
                  <a:cubicBezTo>
                    <a:pt x="204" y="130"/>
                    <a:pt x="251" y="130"/>
                    <a:pt x="299" y="129"/>
                  </a:cubicBezTo>
                  <a:cubicBezTo>
                    <a:pt x="282" y="97"/>
                    <a:pt x="266" y="65"/>
                    <a:pt x="249" y="33"/>
                  </a:cubicBezTo>
                  <a:cubicBezTo>
                    <a:pt x="243" y="22"/>
                    <a:pt x="237" y="11"/>
                    <a:pt x="23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iṡḻïďê">
              <a:extLst>
                <a:ext uri="{FF2B5EF4-FFF2-40B4-BE49-F238E27FC236}">
                  <a16:creationId xmlns:a16="http://schemas.microsoft.com/office/drawing/2014/main" id="{321638A2-F7D3-4C77-93BA-3D1EEBEC0335}"/>
                </a:ext>
              </a:extLst>
            </p:cNvPr>
            <p:cNvSpPr/>
            <p:nvPr/>
          </p:nvSpPr>
          <p:spPr bwMode="auto">
            <a:xfrm>
              <a:off x="9649671" y="4814806"/>
              <a:ext cx="165865" cy="49658"/>
            </a:xfrm>
            <a:custGeom>
              <a:avLst/>
              <a:gdLst>
                <a:gd name="T0" fmla="*/ 29 w 312"/>
                <a:gd name="T1" fmla="*/ 94 h 94"/>
                <a:gd name="T2" fmla="*/ 312 w 312"/>
                <a:gd name="T3" fmla="*/ 86 h 94"/>
                <a:gd name="T4" fmla="*/ 279 w 312"/>
                <a:gd name="T5" fmla="*/ 25 h 94"/>
                <a:gd name="T6" fmla="*/ 265 w 312"/>
                <a:gd name="T7" fmla="*/ 0 h 94"/>
                <a:gd name="T8" fmla="*/ 108 w 312"/>
                <a:gd name="T9" fmla="*/ 0 h 94"/>
                <a:gd name="T10" fmla="*/ 0 w 312"/>
                <a:gd name="T11" fmla="*/ 1 h 94"/>
                <a:gd name="T12" fmla="*/ 14 w 312"/>
                <a:gd name="T13" fmla="*/ 50 h 94"/>
                <a:gd name="T14" fmla="*/ 29 w 312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94">
                  <a:moveTo>
                    <a:pt x="29" y="94"/>
                  </a:moveTo>
                  <a:cubicBezTo>
                    <a:pt x="123" y="89"/>
                    <a:pt x="217" y="87"/>
                    <a:pt x="312" y="86"/>
                  </a:cubicBezTo>
                  <a:cubicBezTo>
                    <a:pt x="301" y="66"/>
                    <a:pt x="291" y="44"/>
                    <a:pt x="279" y="25"/>
                  </a:cubicBezTo>
                  <a:cubicBezTo>
                    <a:pt x="274" y="17"/>
                    <a:pt x="270" y="8"/>
                    <a:pt x="265" y="0"/>
                  </a:cubicBezTo>
                  <a:cubicBezTo>
                    <a:pt x="213" y="0"/>
                    <a:pt x="161" y="0"/>
                    <a:pt x="108" y="0"/>
                  </a:cubicBezTo>
                  <a:cubicBezTo>
                    <a:pt x="72" y="0"/>
                    <a:pt x="36" y="1"/>
                    <a:pt x="0" y="1"/>
                  </a:cubicBezTo>
                  <a:cubicBezTo>
                    <a:pt x="4" y="18"/>
                    <a:pt x="8" y="34"/>
                    <a:pt x="14" y="50"/>
                  </a:cubicBezTo>
                  <a:cubicBezTo>
                    <a:pt x="19" y="65"/>
                    <a:pt x="25" y="79"/>
                    <a:pt x="29" y="9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íśḷíḍé">
              <a:extLst>
                <a:ext uri="{FF2B5EF4-FFF2-40B4-BE49-F238E27FC236}">
                  <a16:creationId xmlns:a16="http://schemas.microsoft.com/office/drawing/2014/main" id="{D38A0672-1E60-4BDC-A4CC-288EC839D82F}"/>
                </a:ext>
              </a:extLst>
            </p:cNvPr>
            <p:cNvSpPr/>
            <p:nvPr/>
          </p:nvSpPr>
          <p:spPr bwMode="auto">
            <a:xfrm>
              <a:off x="9468943" y="4812441"/>
              <a:ext cx="45942" cy="64184"/>
            </a:xfrm>
            <a:custGeom>
              <a:avLst/>
              <a:gdLst>
                <a:gd name="T0" fmla="*/ 4 w 87"/>
                <a:gd name="T1" fmla="*/ 115 h 121"/>
                <a:gd name="T2" fmla="*/ 0 w 87"/>
                <a:gd name="T3" fmla="*/ 121 h 121"/>
                <a:gd name="T4" fmla="*/ 9 w 87"/>
                <a:gd name="T5" fmla="*/ 121 h 121"/>
                <a:gd name="T6" fmla="*/ 87 w 87"/>
                <a:gd name="T7" fmla="*/ 2 h 121"/>
                <a:gd name="T8" fmla="*/ 64 w 87"/>
                <a:gd name="T9" fmla="*/ 0 h 121"/>
                <a:gd name="T10" fmla="*/ 4 w 87"/>
                <a:gd name="T11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21">
                  <a:moveTo>
                    <a:pt x="4" y="115"/>
                  </a:moveTo>
                  <a:cubicBezTo>
                    <a:pt x="3" y="117"/>
                    <a:pt x="2" y="119"/>
                    <a:pt x="0" y="121"/>
                  </a:cubicBezTo>
                  <a:cubicBezTo>
                    <a:pt x="3" y="121"/>
                    <a:pt x="6" y="121"/>
                    <a:pt x="9" y="121"/>
                  </a:cubicBezTo>
                  <a:cubicBezTo>
                    <a:pt x="32" y="80"/>
                    <a:pt x="61" y="41"/>
                    <a:pt x="87" y="2"/>
                  </a:cubicBezTo>
                  <a:cubicBezTo>
                    <a:pt x="79" y="1"/>
                    <a:pt x="72" y="1"/>
                    <a:pt x="64" y="0"/>
                  </a:cubicBezTo>
                  <a:cubicBezTo>
                    <a:pt x="42" y="37"/>
                    <a:pt x="21" y="75"/>
                    <a:pt x="4" y="1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îś1iḓê">
              <a:extLst>
                <a:ext uri="{FF2B5EF4-FFF2-40B4-BE49-F238E27FC236}">
                  <a16:creationId xmlns:a16="http://schemas.microsoft.com/office/drawing/2014/main" id="{5CCA1065-0BC6-4AF4-BE97-B088A45B7132}"/>
                </a:ext>
              </a:extLst>
            </p:cNvPr>
            <p:cNvSpPr/>
            <p:nvPr/>
          </p:nvSpPr>
          <p:spPr bwMode="auto">
            <a:xfrm>
              <a:off x="9271325" y="4807712"/>
              <a:ext cx="179377" cy="68913"/>
            </a:xfrm>
            <a:custGeom>
              <a:avLst/>
              <a:gdLst>
                <a:gd name="T0" fmla="*/ 9 w 338"/>
                <a:gd name="T1" fmla="*/ 119 h 130"/>
                <a:gd name="T2" fmla="*/ 326 w 338"/>
                <a:gd name="T3" fmla="*/ 130 h 130"/>
                <a:gd name="T4" fmla="*/ 338 w 338"/>
                <a:gd name="T5" fmla="*/ 130 h 130"/>
                <a:gd name="T6" fmla="*/ 329 w 338"/>
                <a:gd name="T7" fmla="*/ 115 h 130"/>
                <a:gd name="T8" fmla="*/ 267 w 338"/>
                <a:gd name="T9" fmla="*/ 8 h 130"/>
                <a:gd name="T10" fmla="*/ 252 w 338"/>
                <a:gd name="T11" fmla="*/ 18 h 130"/>
                <a:gd name="T12" fmla="*/ 0 w 338"/>
                <a:gd name="T13" fmla="*/ 12 h 130"/>
                <a:gd name="T14" fmla="*/ 5 w 338"/>
                <a:gd name="T15" fmla="*/ 74 h 130"/>
                <a:gd name="T16" fmla="*/ 9 w 338"/>
                <a:gd name="T17" fmla="*/ 1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130">
                  <a:moveTo>
                    <a:pt x="9" y="119"/>
                  </a:moveTo>
                  <a:cubicBezTo>
                    <a:pt x="115" y="119"/>
                    <a:pt x="220" y="127"/>
                    <a:pt x="326" y="130"/>
                  </a:cubicBezTo>
                  <a:cubicBezTo>
                    <a:pt x="330" y="130"/>
                    <a:pt x="334" y="130"/>
                    <a:pt x="338" y="130"/>
                  </a:cubicBezTo>
                  <a:cubicBezTo>
                    <a:pt x="334" y="125"/>
                    <a:pt x="329" y="119"/>
                    <a:pt x="329" y="115"/>
                  </a:cubicBezTo>
                  <a:cubicBezTo>
                    <a:pt x="312" y="78"/>
                    <a:pt x="290" y="42"/>
                    <a:pt x="267" y="8"/>
                  </a:cubicBezTo>
                  <a:cubicBezTo>
                    <a:pt x="266" y="14"/>
                    <a:pt x="260" y="20"/>
                    <a:pt x="252" y="18"/>
                  </a:cubicBezTo>
                  <a:cubicBezTo>
                    <a:pt x="171" y="0"/>
                    <a:pt x="85" y="8"/>
                    <a:pt x="0" y="12"/>
                  </a:cubicBezTo>
                  <a:cubicBezTo>
                    <a:pt x="2" y="33"/>
                    <a:pt x="3" y="54"/>
                    <a:pt x="5" y="74"/>
                  </a:cubicBezTo>
                  <a:cubicBezTo>
                    <a:pt x="7" y="89"/>
                    <a:pt x="9" y="104"/>
                    <a:pt x="9" y="1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ïślídé">
              <a:extLst>
                <a:ext uri="{FF2B5EF4-FFF2-40B4-BE49-F238E27FC236}">
                  <a16:creationId xmlns:a16="http://schemas.microsoft.com/office/drawing/2014/main" id="{FF3D4A7D-24EE-4512-A509-03B25509F883}"/>
                </a:ext>
              </a:extLst>
            </p:cNvPr>
            <p:cNvSpPr/>
            <p:nvPr/>
          </p:nvSpPr>
          <p:spPr bwMode="auto">
            <a:xfrm>
              <a:off x="9562854" y="4680358"/>
              <a:ext cx="46618" cy="46618"/>
            </a:xfrm>
            <a:custGeom>
              <a:avLst/>
              <a:gdLst>
                <a:gd name="T0" fmla="*/ 0 w 88"/>
                <a:gd name="T1" fmla="*/ 88 h 88"/>
                <a:gd name="T2" fmla="*/ 88 w 88"/>
                <a:gd name="T3" fmla="*/ 84 h 88"/>
                <a:gd name="T4" fmla="*/ 69 w 88"/>
                <a:gd name="T5" fmla="*/ 0 h 88"/>
                <a:gd name="T6" fmla="*/ 0 w 88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88">
                  <a:moveTo>
                    <a:pt x="0" y="88"/>
                  </a:moveTo>
                  <a:cubicBezTo>
                    <a:pt x="29" y="87"/>
                    <a:pt x="59" y="85"/>
                    <a:pt x="88" y="84"/>
                  </a:cubicBezTo>
                  <a:cubicBezTo>
                    <a:pt x="83" y="56"/>
                    <a:pt x="79" y="27"/>
                    <a:pt x="69" y="0"/>
                  </a:cubicBezTo>
                  <a:cubicBezTo>
                    <a:pt x="46" y="29"/>
                    <a:pt x="23" y="59"/>
                    <a:pt x="0" y="8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ï$ḻïdê">
              <a:extLst>
                <a:ext uri="{FF2B5EF4-FFF2-40B4-BE49-F238E27FC236}">
                  <a16:creationId xmlns:a16="http://schemas.microsoft.com/office/drawing/2014/main" id="{33D8F783-E31B-4725-8622-A0527F1D6D0E}"/>
                </a:ext>
              </a:extLst>
            </p:cNvPr>
            <p:cNvSpPr/>
            <p:nvPr/>
          </p:nvSpPr>
          <p:spPr bwMode="auto">
            <a:xfrm>
              <a:off x="9275716" y="4102366"/>
              <a:ext cx="394899" cy="422599"/>
            </a:xfrm>
            <a:custGeom>
              <a:avLst/>
              <a:gdLst>
                <a:gd name="T0" fmla="*/ 38 w 744"/>
                <a:gd name="T1" fmla="*/ 281 h 797"/>
                <a:gd name="T2" fmla="*/ 59 w 744"/>
                <a:gd name="T3" fmla="*/ 581 h 797"/>
                <a:gd name="T4" fmla="*/ 188 w 744"/>
                <a:gd name="T5" fmla="*/ 700 h 797"/>
                <a:gd name="T6" fmla="*/ 230 w 744"/>
                <a:gd name="T7" fmla="*/ 725 h 797"/>
                <a:gd name="T8" fmla="*/ 713 w 744"/>
                <a:gd name="T9" fmla="*/ 464 h 797"/>
                <a:gd name="T10" fmla="*/ 700 w 744"/>
                <a:gd name="T11" fmla="*/ 191 h 797"/>
                <a:gd name="T12" fmla="*/ 480 w 744"/>
                <a:gd name="T13" fmla="*/ 39 h 797"/>
                <a:gd name="T14" fmla="*/ 38 w 744"/>
                <a:gd name="T15" fmla="*/ 281 h 797"/>
                <a:gd name="T16" fmla="*/ 467 w 744"/>
                <a:gd name="T17" fmla="*/ 84 h 797"/>
                <a:gd name="T18" fmla="*/ 656 w 744"/>
                <a:gd name="T19" fmla="*/ 215 h 797"/>
                <a:gd name="T20" fmla="*/ 665 w 744"/>
                <a:gd name="T21" fmla="*/ 449 h 797"/>
                <a:gd name="T22" fmla="*/ 517 w 744"/>
                <a:gd name="T23" fmla="*/ 648 h 797"/>
                <a:gd name="T24" fmla="*/ 245 w 744"/>
                <a:gd name="T25" fmla="*/ 678 h 797"/>
                <a:gd name="T26" fmla="*/ 207 w 744"/>
                <a:gd name="T27" fmla="*/ 660 h 797"/>
                <a:gd name="T28" fmla="*/ 96 w 744"/>
                <a:gd name="T29" fmla="*/ 561 h 797"/>
                <a:gd name="T30" fmla="*/ 80 w 744"/>
                <a:gd name="T31" fmla="*/ 294 h 797"/>
                <a:gd name="T32" fmla="*/ 467 w 744"/>
                <a:gd name="T33" fmla="*/ 84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4" h="797">
                  <a:moveTo>
                    <a:pt x="38" y="281"/>
                  </a:moveTo>
                  <a:cubicBezTo>
                    <a:pt x="0" y="378"/>
                    <a:pt x="6" y="492"/>
                    <a:pt x="59" y="581"/>
                  </a:cubicBezTo>
                  <a:cubicBezTo>
                    <a:pt x="89" y="630"/>
                    <a:pt x="123" y="675"/>
                    <a:pt x="188" y="700"/>
                  </a:cubicBezTo>
                  <a:cubicBezTo>
                    <a:pt x="191" y="706"/>
                    <a:pt x="223" y="723"/>
                    <a:pt x="230" y="725"/>
                  </a:cubicBezTo>
                  <a:cubicBezTo>
                    <a:pt x="442" y="797"/>
                    <a:pt x="644" y="664"/>
                    <a:pt x="713" y="464"/>
                  </a:cubicBezTo>
                  <a:cubicBezTo>
                    <a:pt x="744" y="375"/>
                    <a:pt x="743" y="275"/>
                    <a:pt x="700" y="191"/>
                  </a:cubicBezTo>
                  <a:cubicBezTo>
                    <a:pt x="658" y="110"/>
                    <a:pt x="568" y="58"/>
                    <a:pt x="480" y="39"/>
                  </a:cubicBezTo>
                  <a:cubicBezTo>
                    <a:pt x="295" y="0"/>
                    <a:pt x="106" y="106"/>
                    <a:pt x="38" y="281"/>
                  </a:cubicBezTo>
                  <a:close/>
                  <a:moveTo>
                    <a:pt x="467" y="84"/>
                  </a:moveTo>
                  <a:cubicBezTo>
                    <a:pt x="545" y="99"/>
                    <a:pt x="617" y="146"/>
                    <a:pt x="656" y="215"/>
                  </a:cubicBezTo>
                  <a:cubicBezTo>
                    <a:pt x="697" y="286"/>
                    <a:pt x="688" y="374"/>
                    <a:pt x="665" y="449"/>
                  </a:cubicBezTo>
                  <a:cubicBezTo>
                    <a:pt x="640" y="529"/>
                    <a:pt x="588" y="602"/>
                    <a:pt x="517" y="648"/>
                  </a:cubicBezTo>
                  <a:cubicBezTo>
                    <a:pt x="434" y="702"/>
                    <a:pt x="337" y="702"/>
                    <a:pt x="245" y="678"/>
                  </a:cubicBezTo>
                  <a:cubicBezTo>
                    <a:pt x="237" y="676"/>
                    <a:pt x="227" y="673"/>
                    <a:pt x="207" y="660"/>
                  </a:cubicBezTo>
                  <a:cubicBezTo>
                    <a:pt x="154" y="634"/>
                    <a:pt x="127" y="610"/>
                    <a:pt x="96" y="561"/>
                  </a:cubicBezTo>
                  <a:cubicBezTo>
                    <a:pt x="45" y="482"/>
                    <a:pt x="50" y="379"/>
                    <a:pt x="80" y="294"/>
                  </a:cubicBezTo>
                  <a:cubicBezTo>
                    <a:pt x="135" y="139"/>
                    <a:pt x="309" y="55"/>
                    <a:pt x="467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íşḷïḑè">
              <a:extLst>
                <a:ext uri="{FF2B5EF4-FFF2-40B4-BE49-F238E27FC236}">
                  <a16:creationId xmlns:a16="http://schemas.microsoft.com/office/drawing/2014/main" id="{CA98439F-1024-47D6-9824-B89C2319D5F9}"/>
                </a:ext>
              </a:extLst>
            </p:cNvPr>
            <p:cNvSpPr/>
            <p:nvPr/>
          </p:nvSpPr>
          <p:spPr bwMode="auto">
            <a:xfrm>
              <a:off x="9341589" y="4592527"/>
              <a:ext cx="24322" cy="48645"/>
            </a:xfrm>
            <a:custGeom>
              <a:avLst/>
              <a:gdLst>
                <a:gd name="T0" fmla="*/ 40 w 46"/>
                <a:gd name="T1" fmla="*/ 2 h 92"/>
                <a:gd name="T2" fmla="*/ 2 w 46"/>
                <a:gd name="T3" fmla="*/ 86 h 92"/>
                <a:gd name="T4" fmla="*/ 7 w 46"/>
                <a:gd name="T5" fmla="*/ 89 h 92"/>
                <a:gd name="T6" fmla="*/ 45 w 46"/>
                <a:gd name="T7" fmla="*/ 5 h 92"/>
                <a:gd name="T8" fmla="*/ 40 w 46"/>
                <a:gd name="T9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92">
                  <a:moveTo>
                    <a:pt x="40" y="2"/>
                  </a:moveTo>
                  <a:cubicBezTo>
                    <a:pt x="27" y="30"/>
                    <a:pt x="13" y="58"/>
                    <a:pt x="2" y="86"/>
                  </a:cubicBezTo>
                  <a:cubicBezTo>
                    <a:pt x="0" y="89"/>
                    <a:pt x="6" y="92"/>
                    <a:pt x="7" y="89"/>
                  </a:cubicBezTo>
                  <a:cubicBezTo>
                    <a:pt x="21" y="62"/>
                    <a:pt x="32" y="32"/>
                    <a:pt x="45" y="5"/>
                  </a:cubicBezTo>
                  <a:cubicBezTo>
                    <a:pt x="46" y="2"/>
                    <a:pt x="41" y="0"/>
                    <a:pt x="40" y="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îŝľîḓè">
              <a:extLst>
                <a:ext uri="{FF2B5EF4-FFF2-40B4-BE49-F238E27FC236}">
                  <a16:creationId xmlns:a16="http://schemas.microsoft.com/office/drawing/2014/main" id="{3D908198-FFB8-4F40-9F08-921858792A50}"/>
                </a:ext>
              </a:extLst>
            </p:cNvPr>
            <p:cNvSpPr/>
            <p:nvPr/>
          </p:nvSpPr>
          <p:spPr bwMode="auto">
            <a:xfrm>
              <a:off x="9350034" y="4604013"/>
              <a:ext cx="26349" cy="49320"/>
            </a:xfrm>
            <a:custGeom>
              <a:avLst/>
              <a:gdLst>
                <a:gd name="T0" fmla="*/ 43 w 50"/>
                <a:gd name="T1" fmla="*/ 3 h 93"/>
                <a:gd name="T2" fmla="*/ 2 w 50"/>
                <a:gd name="T3" fmla="*/ 87 h 93"/>
                <a:gd name="T4" fmla="*/ 7 w 50"/>
                <a:gd name="T5" fmla="*/ 90 h 93"/>
                <a:gd name="T6" fmla="*/ 48 w 50"/>
                <a:gd name="T7" fmla="*/ 7 h 93"/>
                <a:gd name="T8" fmla="*/ 43 w 50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43" y="3"/>
                  </a:moveTo>
                  <a:cubicBezTo>
                    <a:pt x="28" y="30"/>
                    <a:pt x="15" y="59"/>
                    <a:pt x="2" y="87"/>
                  </a:cubicBezTo>
                  <a:cubicBezTo>
                    <a:pt x="0" y="90"/>
                    <a:pt x="5" y="93"/>
                    <a:pt x="7" y="90"/>
                  </a:cubicBezTo>
                  <a:cubicBezTo>
                    <a:pt x="24" y="64"/>
                    <a:pt x="33" y="34"/>
                    <a:pt x="48" y="7"/>
                  </a:cubicBezTo>
                  <a:cubicBezTo>
                    <a:pt x="50" y="3"/>
                    <a:pt x="45" y="0"/>
                    <a:pt x="43" y="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ṧlíḓê">
              <a:extLst>
                <a:ext uri="{FF2B5EF4-FFF2-40B4-BE49-F238E27FC236}">
                  <a16:creationId xmlns:a16="http://schemas.microsoft.com/office/drawing/2014/main" id="{3A2DA8EC-7A52-46B2-95F2-920AB1D4E754}"/>
                </a:ext>
              </a:extLst>
            </p:cNvPr>
            <p:cNvSpPr/>
            <p:nvPr/>
          </p:nvSpPr>
          <p:spPr bwMode="auto">
            <a:xfrm>
              <a:off x="9356452" y="4615160"/>
              <a:ext cx="25336" cy="56414"/>
            </a:xfrm>
            <a:custGeom>
              <a:avLst/>
              <a:gdLst>
                <a:gd name="T0" fmla="*/ 44 w 48"/>
                <a:gd name="T1" fmla="*/ 2 h 106"/>
                <a:gd name="T2" fmla="*/ 1 w 48"/>
                <a:gd name="T3" fmla="*/ 101 h 106"/>
                <a:gd name="T4" fmla="*/ 6 w 48"/>
                <a:gd name="T5" fmla="*/ 103 h 106"/>
                <a:gd name="T6" fmla="*/ 48 w 48"/>
                <a:gd name="T7" fmla="*/ 3 h 106"/>
                <a:gd name="T8" fmla="*/ 44 w 48"/>
                <a:gd name="T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6">
                  <a:moveTo>
                    <a:pt x="44" y="2"/>
                  </a:moveTo>
                  <a:cubicBezTo>
                    <a:pt x="34" y="37"/>
                    <a:pt x="12" y="67"/>
                    <a:pt x="1" y="101"/>
                  </a:cubicBezTo>
                  <a:cubicBezTo>
                    <a:pt x="0" y="104"/>
                    <a:pt x="4" y="106"/>
                    <a:pt x="6" y="103"/>
                  </a:cubicBezTo>
                  <a:cubicBezTo>
                    <a:pt x="22" y="72"/>
                    <a:pt x="39" y="38"/>
                    <a:pt x="48" y="3"/>
                  </a:cubicBezTo>
                  <a:cubicBezTo>
                    <a:pt x="48" y="1"/>
                    <a:pt x="45" y="0"/>
                    <a:pt x="44" y="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iSliḓe">
              <a:extLst>
                <a:ext uri="{FF2B5EF4-FFF2-40B4-BE49-F238E27FC236}">
                  <a16:creationId xmlns:a16="http://schemas.microsoft.com/office/drawing/2014/main" id="{91C89A94-86E9-4E6A-87C5-58EEB5088D2E}"/>
                </a:ext>
              </a:extLst>
            </p:cNvPr>
            <p:cNvSpPr/>
            <p:nvPr/>
          </p:nvSpPr>
          <p:spPr bwMode="auto">
            <a:xfrm>
              <a:off x="9367939" y="4632051"/>
              <a:ext cx="19593" cy="47294"/>
            </a:xfrm>
            <a:custGeom>
              <a:avLst/>
              <a:gdLst>
                <a:gd name="T0" fmla="*/ 34 w 37"/>
                <a:gd name="T1" fmla="*/ 2 h 89"/>
                <a:gd name="T2" fmla="*/ 0 w 37"/>
                <a:gd name="T3" fmla="*/ 84 h 89"/>
                <a:gd name="T4" fmla="*/ 5 w 37"/>
                <a:gd name="T5" fmla="*/ 86 h 89"/>
                <a:gd name="T6" fmla="*/ 36 w 37"/>
                <a:gd name="T7" fmla="*/ 2 h 89"/>
                <a:gd name="T8" fmla="*/ 34 w 37"/>
                <a:gd name="T9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89">
                  <a:moveTo>
                    <a:pt x="34" y="2"/>
                  </a:moveTo>
                  <a:cubicBezTo>
                    <a:pt x="29" y="32"/>
                    <a:pt x="8" y="55"/>
                    <a:pt x="0" y="84"/>
                  </a:cubicBezTo>
                  <a:cubicBezTo>
                    <a:pt x="0" y="87"/>
                    <a:pt x="4" y="89"/>
                    <a:pt x="5" y="86"/>
                  </a:cubicBezTo>
                  <a:cubicBezTo>
                    <a:pt x="18" y="62"/>
                    <a:pt x="37" y="31"/>
                    <a:pt x="36" y="2"/>
                  </a:cubicBezTo>
                  <a:cubicBezTo>
                    <a:pt x="36" y="0"/>
                    <a:pt x="34" y="0"/>
                    <a:pt x="34" y="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íşḷíďé">
              <a:extLst>
                <a:ext uri="{FF2B5EF4-FFF2-40B4-BE49-F238E27FC236}">
                  <a16:creationId xmlns:a16="http://schemas.microsoft.com/office/drawing/2014/main" id="{F0F494D9-361B-4236-8FAC-A7F274045403}"/>
                </a:ext>
              </a:extLst>
            </p:cNvPr>
            <p:cNvSpPr/>
            <p:nvPr/>
          </p:nvSpPr>
          <p:spPr bwMode="auto">
            <a:xfrm>
              <a:off x="9377059" y="4648265"/>
              <a:ext cx="17904" cy="45942"/>
            </a:xfrm>
            <a:custGeom>
              <a:avLst/>
              <a:gdLst>
                <a:gd name="T0" fmla="*/ 29 w 34"/>
                <a:gd name="T1" fmla="*/ 2 h 87"/>
                <a:gd name="T2" fmla="*/ 1 w 34"/>
                <a:gd name="T3" fmla="*/ 82 h 87"/>
                <a:gd name="T4" fmla="*/ 7 w 34"/>
                <a:gd name="T5" fmla="*/ 84 h 87"/>
                <a:gd name="T6" fmla="*/ 34 w 34"/>
                <a:gd name="T7" fmla="*/ 3 h 87"/>
                <a:gd name="T8" fmla="*/ 29 w 34"/>
                <a:gd name="T9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7">
                  <a:moveTo>
                    <a:pt x="29" y="2"/>
                  </a:moveTo>
                  <a:cubicBezTo>
                    <a:pt x="24" y="30"/>
                    <a:pt x="9" y="55"/>
                    <a:pt x="1" y="82"/>
                  </a:cubicBezTo>
                  <a:cubicBezTo>
                    <a:pt x="0" y="86"/>
                    <a:pt x="5" y="87"/>
                    <a:pt x="7" y="84"/>
                  </a:cubicBezTo>
                  <a:cubicBezTo>
                    <a:pt x="18" y="58"/>
                    <a:pt x="30" y="31"/>
                    <a:pt x="34" y="3"/>
                  </a:cubicBezTo>
                  <a:cubicBezTo>
                    <a:pt x="34" y="1"/>
                    <a:pt x="30" y="0"/>
                    <a:pt x="29" y="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š1ïḋé">
              <a:extLst>
                <a:ext uri="{FF2B5EF4-FFF2-40B4-BE49-F238E27FC236}">
                  <a16:creationId xmlns:a16="http://schemas.microsoft.com/office/drawing/2014/main" id="{A1244E03-3524-42F0-95A9-525F9F218E62}"/>
                </a:ext>
              </a:extLst>
            </p:cNvPr>
            <p:cNvSpPr/>
            <p:nvPr/>
          </p:nvSpPr>
          <p:spPr bwMode="auto">
            <a:xfrm>
              <a:off x="9386517" y="4663467"/>
              <a:ext cx="20269" cy="45604"/>
            </a:xfrm>
            <a:custGeom>
              <a:avLst/>
              <a:gdLst>
                <a:gd name="T0" fmla="*/ 31 w 38"/>
                <a:gd name="T1" fmla="*/ 4 h 86"/>
                <a:gd name="T2" fmla="*/ 2 w 38"/>
                <a:gd name="T3" fmla="*/ 79 h 86"/>
                <a:gd name="T4" fmla="*/ 9 w 38"/>
                <a:gd name="T5" fmla="*/ 82 h 86"/>
                <a:gd name="T6" fmla="*/ 37 w 38"/>
                <a:gd name="T7" fmla="*/ 6 h 86"/>
                <a:gd name="T8" fmla="*/ 31 w 38"/>
                <a:gd name="T9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86">
                  <a:moveTo>
                    <a:pt x="31" y="4"/>
                  </a:moveTo>
                  <a:cubicBezTo>
                    <a:pt x="21" y="29"/>
                    <a:pt x="10" y="54"/>
                    <a:pt x="2" y="79"/>
                  </a:cubicBezTo>
                  <a:cubicBezTo>
                    <a:pt x="0" y="84"/>
                    <a:pt x="7" y="86"/>
                    <a:pt x="9" y="82"/>
                  </a:cubicBezTo>
                  <a:cubicBezTo>
                    <a:pt x="18" y="56"/>
                    <a:pt x="27" y="31"/>
                    <a:pt x="37" y="6"/>
                  </a:cubicBezTo>
                  <a:cubicBezTo>
                    <a:pt x="38" y="2"/>
                    <a:pt x="32" y="0"/>
                    <a:pt x="31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îṣḻíḑè">
              <a:extLst>
                <a:ext uri="{FF2B5EF4-FFF2-40B4-BE49-F238E27FC236}">
                  <a16:creationId xmlns:a16="http://schemas.microsoft.com/office/drawing/2014/main" id="{DAE8296B-F244-402F-AA1B-E2D325E179B4}"/>
                </a:ext>
              </a:extLst>
            </p:cNvPr>
            <p:cNvSpPr/>
            <p:nvPr/>
          </p:nvSpPr>
          <p:spPr bwMode="auto">
            <a:xfrm>
              <a:off x="9394625" y="4691167"/>
              <a:ext cx="14864" cy="34457"/>
            </a:xfrm>
            <a:custGeom>
              <a:avLst/>
              <a:gdLst>
                <a:gd name="T0" fmla="*/ 19 w 28"/>
                <a:gd name="T1" fmla="*/ 4 h 65"/>
                <a:gd name="T2" fmla="*/ 0 w 28"/>
                <a:gd name="T3" fmla="*/ 61 h 65"/>
                <a:gd name="T4" fmla="*/ 7 w 28"/>
                <a:gd name="T5" fmla="*/ 62 h 65"/>
                <a:gd name="T6" fmla="*/ 26 w 28"/>
                <a:gd name="T7" fmla="*/ 6 h 65"/>
                <a:gd name="T8" fmla="*/ 19 w 28"/>
                <a:gd name="T9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5">
                  <a:moveTo>
                    <a:pt x="19" y="4"/>
                  </a:moveTo>
                  <a:cubicBezTo>
                    <a:pt x="11" y="21"/>
                    <a:pt x="2" y="41"/>
                    <a:pt x="0" y="61"/>
                  </a:cubicBezTo>
                  <a:cubicBezTo>
                    <a:pt x="0" y="65"/>
                    <a:pt x="6" y="65"/>
                    <a:pt x="7" y="62"/>
                  </a:cubicBezTo>
                  <a:cubicBezTo>
                    <a:pt x="13" y="43"/>
                    <a:pt x="18" y="24"/>
                    <a:pt x="26" y="6"/>
                  </a:cubicBezTo>
                  <a:cubicBezTo>
                    <a:pt x="28" y="2"/>
                    <a:pt x="21" y="0"/>
                    <a:pt x="1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îŝḻîdê">
              <a:extLst>
                <a:ext uri="{FF2B5EF4-FFF2-40B4-BE49-F238E27FC236}">
                  <a16:creationId xmlns:a16="http://schemas.microsoft.com/office/drawing/2014/main" id="{A5FECE76-29D3-4A47-A3B2-DE87C8FE9287}"/>
                </a:ext>
              </a:extLst>
            </p:cNvPr>
            <p:cNvSpPr/>
            <p:nvPr/>
          </p:nvSpPr>
          <p:spPr bwMode="auto">
            <a:xfrm>
              <a:off x="9405097" y="4698937"/>
              <a:ext cx="13174" cy="45266"/>
            </a:xfrm>
            <a:custGeom>
              <a:avLst/>
              <a:gdLst>
                <a:gd name="T0" fmla="*/ 18 w 25"/>
                <a:gd name="T1" fmla="*/ 4 h 85"/>
                <a:gd name="T2" fmla="*/ 0 w 25"/>
                <a:gd name="T3" fmla="*/ 80 h 85"/>
                <a:gd name="T4" fmla="*/ 7 w 25"/>
                <a:gd name="T5" fmla="*/ 82 h 85"/>
                <a:gd name="T6" fmla="*/ 24 w 25"/>
                <a:gd name="T7" fmla="*/ 6 h 85"/>
                <a:gd name="T8" fmla="*/ 18 w 25"/>
                <a:gd name="T9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5">
                  <a:moveTo>
                    <a:pt x="18" y="4"/>
                  </a:moveTo>
                  <a:cubicBezTo>
                    <a:pt x="12" y="29"/>
                    <a:pt x="4" y="55"/>
                    <a:pt x="0" y="80"/>
                  </a:cubicBezTo>
                  <a:cubicBezTo>
                    <a:pt x="0" y="84"/>
                    <a:pt x="6" y="85"/>
                    <a:pt x="7" y="82"/>
                  </a:cubicBezTo>
                  <a:cubicBezTo>
                    <a:pt x="14" y="57"/>
                    <a:pt x="19" y="31"/>
                    <a:pt x="24" y="6"/>
                  </a:cubicBezTo>
                  <a:cubicBezTo>
                    <a:pt x="25" y="2"/>
                    <a:pt x="18" y="0"/>
                    <a:pt x="1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ṡľïďe">
              <a:extLst>
                <a:ext uri="{FF2B5EF4-FFF2-40B4-BE49-F238E27FC236}">
                  <a16:creationId xmlns:a16="http://schemas.microsoft.com/office/drawing/2014/main" id="{53FC827B-E7C3-48C6-839E-153DEBA75A21}"/>
                </a:ext>
              </a:extLst>
            </p:cNvPr>
            <p:cNvSpPr/>
            <p:nvPr/>
          </p:nvSpPr>
          <p:spPr bwMode="auto">
            <a:xfrm>
              <a:off x="9414556" y="4720895"/>
              <a:ext cx="11824" cy="38173"/>
            </a:xfrm>
            <a:custGeom>
              <a:avLst/>
              <a:gdLst>
                <a:gd name="T0" fmla="*/ 14 w 22"/>
                <a:gd name="T1" fmla="*/ 4 h 72"/>
                <a:gd name="T2" fmla="*/ 1 w 22"/>
                <a:gd name="T3" fmla="*/ 67 h 72"/>
                <a:gd name="T4" fmla="*/ 7 w 22"/>
                <a:gd name="T5" fmla="*/ 68 h 72"/>
                <a:gd name="T6" fmla="*/ 21 w 22"/>
                <a:gd name="T7" fmla="*/ 7 h 72"/>
                <a:gd name="T8" fmla="*/ 14 w 22"/>
                <a:gd name="T9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2">
                  <a:moveTo>
                    <a:pt x="14" y="4"/>
                  </a:moveTo>
                  <a:cubicBezTo>
                    <a:pt x="8" y="24"/>
                    <a:pt x="1" y="46"/>
                    <a:pt x="1" y="67"/>
                  </a:cubicBezTo>
                  <a:cubicBezTo>
                    <a:pt x="0" y="71"/>
                    <a:pt x="6" y="72"/>
                    <a:pt x="7" y="68"/>
                  </a:cubicBezTo>
                  <a:cubicBezTo>
                    <a:pt x="13" y="48"/>
                    <a:pt x="15" y="27"/>
                    <a:pt x="21" y="7"/>
                  </a:cubicBezTo>
                  <a:cubicBezTo>
                    <a:pt x="22" y="2"/>
                    <a:pt x="15" y="0"/>
                    <a:pt x="14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îslîḑé">
              <a:extLst>
                <a:ext uri="{FF2B5EF4-FFF2-40B4-BE49-F238E27FC236}">
                  <a16:creationId xmlns:a16="http://schemas.microsoft.com/office/drawing/2014/main" id="{D362ADF5-2FB1-4518-8BC5-BE692A28B389}"/>
                </a:ext>
              </a:extLst>
            </p:cNvPr>
            <p:cNvSpPr/>
            <p:nvPr/>
          </p:nvSpPr>
          <p:spPr bwMode="auto">
            <a:xfrm>
              <a:off x="9422663" y="4737109"/>
              <a:ext cx="11148" cy="37159"/>
            </a:xfrm>
            <a:custGeom>
              <a:avLst/>
              <a:gdLst>
                <a:gd name="T0" fmla="*/ 13 w 21"/>
                <a:gd name="T1" fmla="*/ 5 h 70"/>
                <a:gd name="T2" fmla="*/ 0 w 21"/>
                <a:gd name="T3" fmla="*/ 65 h 70"/>
                <a:gd name="T4" fmla="*/ 7 w 21"/>
                <a:gd name="T5" fmla="*/ 66 h 70"/>
                <a:gd name="T6" fmla="*/ 20 w 21"/>
                <a:gd name="T7" fmla="*/ 7 h 70"/>
                <a:gd name="T8" fmla="*/ 13 w 21"/>
                <a:gd name="T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0">
                  <a:moveTo>
                    <a:pt x="13" y="5"/>
                  </a:moveTo>
                  <a:cubicBezTo>
                    <a:pt x="8" y="24"/>
                    <a:pt x="1" y="45"/>
                    <a:pt x="0" y="65"/>
                  </a:cubicBezTo>
                  <a:cubicBezTo>
                    <a:pt x="0" y="69"/>
                    <a:pt x="6" y="70"/>
                    <a:pt x="7" y="66"/>
                  </a:cubicBezTo>
                  <a:cubicBezTo>
                    <a:pt x="11" y="46"/>
                    <a:pt x="15" y="27"/>
                    <a:pt x="20" y="7"/>
                  </a:cubicBezTo>
                  <a:cubicBezTo>
                    <a:pt x="21" y="2"/>
                    <a:pt x="14" y="0"/>
                    <a:pt x="13" y="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î$ḻïḋê">
              <a:extLst>
                <a:ext uri="{FF2B5EF4-FFF2-40B4-BE49-F238E27FC236}">
                  <a16:creationId xmlns:a16="http://schemas.microsoft.com/office/drawing/2014/main" id="{0BD4338E-1036-4E8A-9D53-133050875276}"/>
                </a:ext>
              </a:extLst>
            </p:cNvPr>
            <p:cNvSpPr/>
            <p:nvPr/>
          </p:nvSpPr>
          <p:spPr bwMode="auto">
            <a:xfrm>
              <a:off x="9433811" y="4752986"/>
              <a:ext cx="8108" cy="30741"/>
            </a:xfrm>
            <a:custGeom>
              <a:avLst/>
              <a:gdLst>
                <a:gd name="T0" fmla="*/ 8 w 15"/>
                <a:gd name="T1" fmla="*/ 4 h 58"/>
                <a:gd name="T2" fmla="*/ 1 w 15"/>
                <a:gd name="T3" fmla="*/ 54 h 58"/>
                <a:gd name="T4" fmla="*/ 7 w 15"/>
                <a:gd name="T5" fmla="*/ 55 h 58"/>
                <a:gd name="T6" fmla="*/ 15 w 15"/>
                <a:gd name="T7" fmla="*/ 5 h 58"/>
                <a:gd name="T8" fmla="*/ 8 w 15"/>
                <a:gd name="T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8">
                  <a:moveTo>
                    <a:pt x="8" y="4"/>
                  </a:moveTo>
                  <a:cubicBezTo>
                    <a:pt x="7" y="21"/>
                    <a:pt x="0" y="37"/>
                    <a:pt x="1" y="54"/>
                  </a:cubicBezTo>
                  <a:cubicBezTo>
                    <a:pt x="1" y="58"/>
                    <a:pt x="6" y="58"/>
                    <a:pt x="7" y="55"/>
                  </a:cubicBezTo>
                  <a:cubicBezTo>
                    <a:pt x="13" y="40"/>
                    <a:pt x="15" y="21"/>
                    <a:pt x="15" y="5"/>
                  </a:cubicBezTo>
                  <a:cubicBezTo>
                    <a:pt x="15" y="0"/>
                    <a:pt x="8" y="0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íšļîḓe">
              <a:extLst>
                <a:ext uri="{FF2B5EF4-FFF2-40B4-BE49-F238E27FC236}">
                  <a16:creationId xmlns:a16="http://schemas.microsoft.com/office/drawing/2014/main" id="{A021AEA1-AB15-466B-89F0-B7E0DD19B5EB}"/>
                </a:ext>
              </a:extLst>
            </p:cNvPr>
            <p:cNvSpPr/>
            <p:nvPr/>
          </p:nvSpPr>
          <p:spPr bwMode="auto">
            <a:xfrm>
              <a:off x="9444283" y="4774269"/>
              <a:ext cx="5068" cy="18242"/>
            </a:xfrm>
            <a:custGeom>
              <a:avLst/>
              <a:gdLst>
                <a:gd name="T0" fmla="*/ 1 w 9"/>
                <a:gd name="T1" fmla="*/ 5 h 34"/>
                <a:gd name="T2" fmla="*/ 1 w 9"/>
                <a:gd name="T3" fmla="*/ 29 h 34"/>
                <a:gd name="T4" fmla="*/ 8 w 9"/>
                <a:gd name="T5" fmla="*/ 29 h 34"/>
                <a:gd name="T6" fmla="*/ 9 w 9"/>
                <a:gd name="T7" fmla="*/ 5 h 34"/>
                <a:gd name="T8" fmla="*/ 1 w 9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4">
                  <a:moveTo>
                    <a:pt x="1" y="5"/>
                  </a:moveTo>
                  <a:cubicBezTo>
                    <a:pt x="1" y="13"/>
                    <a:pt x="0" y="21"/>
                    <a:pt x="1" y="29"/>
                  </a:cubicBezTo>
                  <a:cubicBezTo>
                    <a:pt x="1" y="34"/>
                    <a:pt x="8" y="34"/>
                    <a:pt x="8" y="29"/>
                  </a:cubicBezTo>
                  <a:cubicBezTo>
                    <a:pt x="9" y="21"/>
                    <a:pt x="9" y="13"/>
                    <a:pt x="9" y="5"/>
                  </a:cubicBezTo>
                  <a:cubicBezTo>
                    <a:pt x="9" y="0"/>
                    <a:pt x="1" y="0"/>
                    <a:pt x="1" y="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iṣľïḓe">
              <a:extLst>
                <a:ext uri="{FF2B5EF4-FFF2-40B4-BE49-F238E27FC236}">
                  <a16:creationId xmlns:a16="http://schemas.microsoft.com/office/drawing/2014/main" id="{393B10DC-C018-4263-B977-68D0A97AD3C6}"/>
                </a:ext>
              </a:extLst>
            </p:cNvPr>
            <p:cNvSpPr/>
            <p:nvPr/>
          </p:nvSpPr>
          <p:spPr bwMode="auto">
            <a:xfrm>
              <a:off x="9497995" y="4335116"/>
              <a:ext cx="171945" cy="178363"/>
            </a:xfrm>
            <a:custGeom>
              <a:avLst/>
              <a:gdLst>
                <a:gd name="T0" fmla="*/ 9 w 324"/>
                <a:gd name="T1" fmla="*/ 320 h 336"/>
                <a:gd name="T2" fmla="*/ 13 w 324"/>
                <a:gd name="T3" fmla="*/ 334 h 336"/>
                <a:gd name="T4" fmla="*/ 323 w 324"/>
                <a:gd name="T5" fmla="*/ 7 h 336"/>
                <a:gd name="T6" fmla="*/ 316 w 324"/>
                <a:gd name="T7" fmla="*/ 5 h 336"/>
                <a:gd name="T8" fmla="*/ 9 w 324"/>
                <a:gd name="T9" fmla="*/ 32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336">
                  <a:moveTo>
                    <a:pt x="9" y="320"/>
                  </a:moveTo>
                  <a:cubicBezTo>
                    <a:pt x="0" y="322"/>
                    <a:pt x="4" y="336"/>
                    <a:pt x="13" y="334"/>
                  </a:cubicBezTo>
                  <a:cubicBezTo>
                    <a:pt x="170" y="297"/>
                    <a:pt x="294" y="166"/>
                    <a:pt x="323" y="7"/>
                  </a:cubicBezTo>
                  <a:cubicBezTo>
                    <a:pt x="324" y="3"/>
                    <a:pt x="318" y="0"/>
                    <a:pt x="316" y="5"/>
                  </a:cubicBezTo>
                  <a:cubicBezTo>
                    <a:pt x="267" y="154"/>
                    <a:pt x="170" y="284"/>
                    <a:pt x="9" y="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íṧḻïḑé">
              <a:extLst>
                <a:ext uri="{FF2B5EF4-FFF2-40B4-BE49-F238E27FC236}">
                  <a16:creationId xmlns:a16="http://schemas.microsoft.com/office/drawing/2014/main" id="{1DAD9FEA-D720-4955-A3C1-CB262CD16B27}"/>
                </a:ext>
              </a:extLst>
            </p:cNvPr>
            <p:cNvSpPr/>
            <p:nvPr/>
          </p:nvSpPr>
          <p:spPr bwMode="auto">
            <a:xfrm>
              <a:off x="9543599" y="4376667"/>
              <a:ext cx="125327" cy="136812"/>
            </a:xfrm>
            <a:custGeom>
              <a:avLst/>
              <a:gdLst>
                <a:gd name="T0" fmla="*/ 224 w 236"/>
                <a:gd name="T1" fmla="*/ 7 h 258"/>
                <a:gd name="T2" fmla="*/ 8 w 236"/>
                <a:gd name="T3" fmla="*/ 240 h 258"/>
                <a:gd name="T4" fmla="*/ 15 w 236"/>
                <a:gd name="T5" fmla="*/ 253 h 258"/>
                <a:gd name="T6" fmla="*/ 234 w 236"/>
                <a:gd name="T7" fmla="*/ 10 h 258"/>
                <a:gd name="T8" fmla="*/ 224 w 236"/>
                <a:gd name="T9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58">
                  <a:moveTo>
                    <a:pt x="224" y="7"/>
                  </a:moveTo>
                  <a:cubicBezTo>
                    <a:pt x="188" y="107"/>
                    <a:pt x="96" y="186"/>
                    <a:pt x="8" y="240"/>
                  </a:cubicBezTo>
                  <a:cubicBezTo>
                    <a:pt x="0" y="245"/>
                    <a:pt x="7" y="258"/>
                    <a:pt x="15" y="253"/>
                  </a:cubicBezTo>
                  <a:cubicBezTo>
                    <a:pt x="106" y="198"/>
                    <a:pt x="204" y="116"/>
                    <a:pt x="234" y="10"/>
                  </a:cubicBezTo>
                  <a:cubicBezTo>
                    <a:pt x="236" y="3"/>
                    <a:pt x="226" y="0"/>
                    <a:pt x="22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iṩḻïde">
              <a:extLst>
                <a:ext uri="{FF2B5EF4-FFF2-40B4-BE49-F238E27FC236}">
                  <a16:creationId xmlns:a16="http://schemas.microsoft.com/office/drawing/2014/main" id="{44A26BF3-4735-47A3-A588-2737E99928C4}"/>
                </a:ext>
              </a:extLst>
            </p:cNvPr>
            <p:cNvSpPr/>
            <p:nvPr/>
          </p:nvSpPr>
          <p:spPr bwMode="auto">
            <a:xfrm>
              <a:off x="9279770" y="4105068"/>
              <a:ext cx="194916" cy="147960"/>
            </a:xfrm>
            <a:custGeom>
              <a:avLst/>
              <a:gdLst>
                <a:gd name="T0" fmla="*/ 1 w 367"/>
                <a:gd name="T1" fmla="*/ 272 h 279"/>
                <a:gd name="T2" fmla="*/ 8 w 367"/>
                <a:gd name="T3" fmla="*/ 274 h 279"/>
                <a:gd name="T4" fmla="*/ 130 w 367"/>
                <a:gd name="T5" fmla="*/ 101 h 279"/>
                <a:gd name="T6" fmla="*/ 357 w 367"/>
                <a:gd name="T7" fmla="*/ 17 h 279"/>
                <a:gd name="T8" fmla="*/ 353 w 367"/>
                <a:gd name="T9" fmla="*/ 1 h 279"/>
                <a:gd name="T10" fmla="*/ 1 w 367"/>
                <a:gd name="T11" fmla="*/ 27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279">
                  <a:moveTo>
                    <a:pt x="1" y="272"/>
                  </a:moveTo>
                  <a:cubicBezTo>
                    <a:pt x="0" y="277"/>
                    <a:pt x="7" y="279"/>
                    <a:pt x="8" y="274"/>
                  </a:cubicBezTo>
                  <a:cubicBezTo>
                    <a:pt x="26" y="202"/>
                    <a:pt x="73" y="146"/>
                    <a:pt x="130" y="101"/>
                  </a:cubicBezTo>
                  <a:cubicBezTo>
                    <a:pt x="198" y="48"/>
                    <a:pt x="274" y="30"/>
                    <a:pt x="357" y="17"/>
                  </a:cubicBezTo>
                  <a:cubicBezTo>
                    <a:pt x="367" y="15"/>
                    <a:pt x="363" y="0"/>
                    <a:pt x="353" y="1"/>
                  </a:cubicBezTo>
                  <a:cubicBezTo>
                    <a:pt x="200" y="22"/>
                    <a:pt x="32" y="104"/>
                    <a:pt x="1" y="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í$1íḓè">
              <a:extLst>
                <a:ext uri="{FF2B5EF4-FFF2-40B4-BE49-F238E27FC236}">
                  <a16:creationId xmlns:a16="http://schemas.microsoft.com/office/drawing/2014/main" id="{DCDA8FC1-448C-4867-AEC2-1BCE9B1091ED}"/>
                </a:ext>
              </a:extLst>
            </p:cNvPr>
            <p:cNvSpPr/>
            <p:nvPr/>
          </p:nvSpPr>
          <p:spPr bwMode="auto">
            <a:xfrm>
              <a:off x="9279432" y="4096623"/>
              <a:ext cx="163500" cy="113504"/>
            </a:xfrm>
            <a:custGeom>
              <a:avLst/>
              <a:gdLst>
                <a:gd name="T0" fmla="*/ 5 w 308"/>
                <a:gd name="T1" fmla="*/ 212 h 214"/>
                <a:gd name="T2" fmla="*/ 298 w 308"/>
                <a:gd name="T3" fmla="*/ 17 h 214"/>
                <a:gd name="T4" fmla="*/ 294 w 308"/>
                <a:gd name="T5" fmla="*/ 1 h 214"/>
                <a:gd name="T6" fmla="*/ 1 w 308"/>
                <a:gd name="T7" fmla="*/ 210 h 214"/>
                <a:gd name="T8" fmla="*/ 5 w 308"/>
                <a:gd name="T9" fmla="*/ 21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14">
                  <a:moveTo>
                    <a:pt x="5" y="212"/>
                  </a:moveTo>
                  <a:cubicBezTo>
                    <a:pt x="75" y="105"/>
                    <a:pt x="174" y="44"/>
                    <a:pt x="298" y="17"/>
                  </a:cubicBezTo>
                  <a:cubicBezTo>
                    <a:pt x="308" y="15"/>
                    <a:pt x="305" y="0"/>
                    <a:pt x="294" y="1"/>
                  </a:cubicBezTo>
                  <a:cubicBezTo>
                    <a:pt x="176" y="24"/>
                    <a:pt x="47" y="93"/>
                    <a:pt x="1" y="210"/>
                  </a:cubicBezTo>
                  <a:cubicBezTo>
                    <a:pt x="0" y="213"/>
                    <a:pt x="4" y="214"/>
                    <a:pt x="5" y="2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îṣľïde">
              <a:extLst>
                <a:ext uri="{FF2B5EF4-FFF2-40B4-BE49-F238E27FC236}">
                  <a16:creationId xmlns:a16="http://schemas.microsoft.com/office/drawing/2014/main" id="{3563552F-EBA7-4CC7-B734-A7A572C020E2}"/>
                </a:ext>
              </a:extLst>
            </p:cNvPr>
            <p:cNvSpPr/>
            <p:nvPr/>
          </p:nvSpPr>
          <p:spPr bwMode="auto">
            <a:xfrm>
              <a:off x="9329766" y="3987510"/>
              <a:ext cx="262140" cy="46955"/>
            </a:xfrm>
            <a:custGeom>
              <a:avLst/>
              <a:gdLst>
                <a:gd name="T0" fmla="*/ 4 w 494"/>
                <a:gd name="T1" fmla="*/ 89 h 89"/>
                <a:gd name="T2" fmla="*/ 90 w 494"/>
                <a:gd name="T3" fmla="*/ 53 h 89"/>
                <a:gd name="T4" fmla="*/ 232 w 494"/>
                <a:gd name="T5" fmla="*/ 19 h 89"/>
                <a:gd name="T6" fmla="*/ 480 w 494"/>
                <a:gd name="T7" fmla="*/ 63 h 89"/>
                <a:gd name="T8" fmla="*/ 485 w 494"/>
                <a:gd name="T9" fmla="*/ 49 h 89"/>
                <a:gd name="T10" fmla="*/ 232 w 494"/>
                <a:gd name="T11" fmla="*/ 6 h 89"/>
                <a:gd name="T12" fmla="*/ 2 w 494"/>
                <a:gd name="T13" fmla="*/ 84 h 89"/>
                <a:gd name="T14" fmla="*/ 4 w 494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89">
                  <a:moveTo>
                    <a:pt x="4" y="89"/>
                  </a:moveTo>
                  <a:cubicBezTo>
                    <a:pt x="34" y="81"/>
                    <a:pt x="62" y="66"/>
                    <a:pt x="90" y="53"/>
                  </a:cubicBezTo>
                  <a:cubicBezTo>
                    <a:pt x="135" y="33"/>
                    <a:pt x="183" y="24"/>
                    <a:pt x="232" y="19"/>
                  </a:cubicBezTo>
                  <a:cubicBezTo>
                    <a:pt x="318" y="11"/>
                    <a:pt x="398" y="40"/>
                    <a:pt x="480" y="63"/>
                  </a:cubicBezTo>
                  <a:cubicBezTo>
                    <a:pt x="490" y="66"/>
                    <a:pt x="494" y="51"/>
                    <a:pt x="485" y="49"/>
                  </a:cubicBezTo>
                  <a:cubicBezTo>
                    <a:pt x="401" y="23"/>
                    <a:pt x="320" y="0"/>
                    <a:pt x="232" y="6"/>
                  </a:cubicBezTo>
                  <a:cubicBezTo>
                    <a:pt x="147" y="11"/>
                    <a:pt x="76" y="47"/>
                    <a:pt x="2" y="84"/>
                  </a:cubicBezTo>
                  <a:cubicBezTo>
                    <a:pt x="0" y="86"/>
                    <a:pt x="1" y="89"/>
                    <a:pt x="4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i$ļíďe">
              <a:extLst>
                <a:ext uri="{FF2B5EF4-FFF2-40B4-BE49-F238E27FC236}">
                  <a16:creationId xmlns:a16="http://schemas.microsoft.com/office/drawing/2014/main" id="{CCE7CB4B-E826-4562-968D-5F62ADF38063}"/>
                </a:ext>
              </a:extLst>
            </p:cNvPr>
            <p:cNvSpPr/>
            <p:nvPr/>
          </p:nvSpPr>
          <p:spPr bwMode="auto">
            <a:xfrm>
              <a:off x="9351386" y="3972985"/>
              <a:ext cx="212482" cy="36146"/>
            </a:xfrm>
            <a:custGeom>
              <a:avLst/>
              <a:gdLst>
                <a:gd name="T0" fmla="*/ 6 w 400"/>
                <a:gd name="T1" fmla="*/ 67 h 68"/>
                <a:gd name="T2" fmla="*/ 162 w 400"/>
                <a:gd name="T3" fmla="*/ 21 h 68"/>
                <a:gd name="T4" fmla="*/ 383 w 400"/>
                <a:gd name="T5" fmla="*/ 46 h 68"/>
                <a:gd name="T6" fmla="*/ 391 w 400"/>
                <a:gd name="T7" fmla="*/ 33 h 68"/>
                <a:gd name="T8" fmla="*/ 207 w 400"/>
                <a:gd name="T9" fmla="*/ 2 h 68"/>
                <a:gd name="T10" fmla="*/ 4 w 400"/>
                <a:gd name="T11" fmla="*/ 60 h 68"/>
                <a:gd name="T12" fmla="*/ 6 w 400"/>
                <a:gd name="T1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8">
                  <a:moveTo>
                    <a:pt x="6" y="67"/>
                  </a:moveTo>
                  <a:cubicBezTo>
                    <a:pt x="60" y="58"/>
                    <a:pt x="108" y="30"/>
                    <a:pt x="162" y="21"/>
                  </a:cubicBezTo>
                  <a:cubicBezTo>
                    <a:pt x="232" y="9"/>
                    <a:pt x="318" y="16"/>
                    <a:pt x="383" y="46"/>
                  </a:cubicBezTo>
                  <a:cubicBezTo>
                    <a:pt x="392" y="50"/>
                    <a:pt x="400" y="37"/>
                    <a:pt x="391" y="33"/>
                  </a:cubicBezTo>
                  <a:cubicBezTo>
                    <a:pt x="336" y="7"/>
                    <a:pt x="267" y="0"/>
                    <a:pt x="207" y="2"/>
                  </a:cubicBezTo>
                  <a:cubicBezTo>
                    <a:pt x="131" y="5"/>
                    <a:pt x="74" y="40"/>
                    <a:pt x="4" y="60"/>
                  </a:cubicBezTo>
                  <a:cubicBezTo>
                    <a:pt x="0" y="61"/>
                    <a:pt x="1" y="68"/>
                    <a:pt x="6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iṡlîḑê">
              <a:extLst>
                <a:ext uri="{FF2B5EF4-FFF2-40B4-BE49-F238E27FC236}">
                  <a16:creationId xmlns:a16="http://schemas.microsoft.com/office/drawing/2014/main" id="{10BFB6C2-94AA-47DC-9F75-0A9EE3CC052C}"/>
                </a:ext>
              </a:extLst>
            </p:cNvPr>
            <p:cNvSpPr/>
            <p:nvPr/>
          </p:nvSpPr>
          <p:spPr bwMode="auto">
            <a:xfrm>
              <a:off x="9735812" y="4570232"/>
              <a:ext cx="80061" cy="7769"/>
            </a:xfrm>
            <a:custGeom>
              <a:avLst/>
              <a:gdLst>
                <a:gd name="T0" fmla="*/ 145 w 151"/>
                <a:gd name="T1" fmla="*/ 0 h 15"/>
                <a:gd name="T2" fmla="*/ 71 w 151"/>
                <a:gd name="T3" fmla="*/ 5 h 15"/>
                <a:gd name="T4" fmla="*/ 3 w 151"/>
                <a:gd name="T5" fmla="*/ 11 h 15"/>
                <a:gd name="T6" fmla="*/ 3 w 151"/>
                <a:gd name="T7" fmla="*/ 15 h 15"/>
                <a:gd name="T8" fmla="*/ 145 w 151"/>
                <a:gd name="T9" fmla="*/ 9 h 15"/>
                <a:gd name="T10" fmla="*/ 145 w 15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">
                  <a:moveTo>
                    <a:pt x="145" y="0"/>
                  </a:moveTo>
                  <a:cubicBezTo>
                    <a:pt x="120" y="1"/>
                    <a:pt x="96" y="4"/>
                    <a:pt x="71" y="5"/>
                  </a:cubicBezTo>
                  <a:cubicBezTo>
                    <a:pt x="48" y="5"/>
                    <a:pt x="25" y="5"/>
                    <a:pt x="3" y="11"/>
                  </a:cubicBezTo>
                  <a:cubicBezTo>
                    <a:pt x="0" y="11"/>
                    <a:pt x="1" y="15"/>
                    <a:pt x="3" y="15"/>
                  </a:cubicBezTo>
                  <a:cubicBezTo>
                    <a:pt x="50" y="10"/>
                    <a:pt x="98" y="12"/>
                    <a:pt x="145" y="9"/>
                  </a:cubicBezTo>
                  <a:cubicBezTo>
                    <a:pt x="151" y="8"/>
                    <a:pt x="151" y="0"/>
                    <a:pt x="14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îṣlîdê">
              <a:extLst>
                <a:ext uri="{FF2B5EF4-FFF2-40B4-BE49-F238E27FC236}">
                  <a16:creationId xmlns:a16="http://schemas.microsoft.com/office/drawing/2014/main" id="{EACDE6B2-B236-4F26-896D-77F9F6D79EA4}"/>
                </a:ext>
              </a:extLst>
            </p:cNvPr>
            <p:cNvSpPr/>
            <p:nvPr/>
          </p:nvSpPr>
          <p:spPr bwMode="auto">
            <a:xfrm>
              <a:off x="9712841" y="4409435"/>
              <a:ext cx="47294" cy="125665"/>
            </a:xfrm>
            <a:custGeom>
              <a:avLst/>
              <a:gdLst>
                <a:gd name="T0" fmla="*/ 60 w 89"/>
                <a:gd name="T1" fmla="*/ 128 h 237"/>
                <a:gd name="T2" fmla="*/ 89 w 89"/>
                <a:gd name="T3" fmla="*/ 1 h 237"/>
                <a:gd name="T4" fmla="*/ 87 w 89"/>
                <a:gd name="T5" fmla="*/ 1 h 237"/>
                <a:gd name="T6" fmla="*/ 52 w 89"/>
                <a:gd name="T7" fmla="*/ 126 h 237"/>
                <a:gd name="T8" fmla="*/ 25 w 89"/>
                <a:gd name="T9" fmla="*/ 185 h 237"/>
                <a:gd name="T10" fmla="*/ 0 w 89"/>
                <a:gd name="T11" fmla="*/ 230 h 237"/>
                <a:gd name="T12" fmla="*/ 1 w 89"/>
                <a:gd name="T13" fmla="*/ 234 h 237"/>
                <a:gd name="T14" fmla="*/ 2 w 89"/>
                <a:gd name="T15" fmla="*/ 235 h 237"/>
                <a:gd name="T16" fmla="*/ 9 w 89"/>
                <a:gd name="T17" fmla="*/ 233 h 237"/>
                <a:gd name="T18" fmla="*/ 9 w 89"/>
                <a:gd name="T19" fmla="*/ 232 h 237"/>
                <a:gd name="T20" fmla="*/ 8 w 89"/>
                <a:gd name="T21" fmla="*/ 229 h 237"/>
                <a:gd name="T22" fmla="*/ 36 w 89"/>
                <a:gd name="T23" fmla="*/ 182 h 237"/>
                <a:gd name="T24" fmla="*/ 60 w 89"/>
                <a:gd name="T25" fmla="*/ 1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37">
                  <a:moveTo>
                    <a:pt x="60" y="128"/>
                  </a:moveTo>
                  <a:cubicBezTo>
                    <a:pt x="73" y="89"/>
                    <a:pt x="89" y="43"/>
                    <a:pt x="89" y="1"/>
                  </a:cubicBezTo>
                  <a:cubicBezTo>
                    <a:pt x="89" y="0"/>
                    <a:pt x="88" y="0"/>
                    <a:pt x="87" y="1"/>
                  </a:cubicBezTo>
                  <a:cubicBezTo>
                    <a:pt x="79" y="43"/>
                    <a:pt x="66" y="85"/>
                    <a:pt x="52" y="126"/>
                  </a:cubicBezTo>
                  <a:cubicBezTo>
                    <a:pt x="45" y="147"/>
                    <a:pt x="36" y="166"/>
                    <a:pt x="25" y="185"/>
                  </a:cubicBezTo>
                  <a:cubicBezTo>
                    <a:pt x="17" y="200"/>
                    <a:pt x="6" y="214"/>
                    <a:pt x="0" y="230"/>
                  </a:cubicBezTo>
                  <a:cubicBezTo>
                    <a:pt x="0" y="232"/>
                    <a:pt x="0" y="233"/>
                    <a:pt x="1" y="234"/>
                  </a:cubicBezTo>
                  <a:cubicBezTo>
                    <a:pt x="1" y="235"/>
                    <a:pt x="1" y="235"/>
                    <a:pt x="2" y="235"/>
                  </a:cubicBezTo>
                  <a:cubicBezTo>
                    <a:pt x="4" y="237"/>
                    <a:pt x="8" y="236"/>
                    <a:pt x="9" y="233"/>
                  </a:cubicBezTo>
                  <a:cubicBezTo>
                    <a:pt x="9" y="233"/>
                    <a:pt x="9" y="232"/>
                    <a:pt x="9" y="232"/>
                  </a:cubicBezTo>
                  <a:cubicBezTo>
                    <a:pt x="9" y="231"/>
                    <a:pt x="9" y="230"/>
                    <a:pt x="8" y="229"/>
                  </a:cubicBezTo>
                  <a:cubicBezTo>
                    <a:pt x="9" y="222"/>
                    <a:pt x="34" y="187"/>
                    <a:pt x="36" y="182"/>
                  </a:cubicBezTo>
                  <a:cubicBezTo>
                    <a:pt x="46" y="165"/>
                    <a:pt x="53" y="147"/>
                    <a:pt x="60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ísľiḋê">
              <a:extLst>
                <a:ext uri="{FF2B5EF4-FFF2-40B4-BE49-F238E27FC236}">
                  <a16:creationId xmlns:a16="http://schemas.microsoft.com/office/drawing/2014/main" id="{196EE617-67B1-4E43-B4C8-ADC584B4817B}"/>
                </a:ext>
              </a:extLst>
            </p:cNvPr>
            <p:cNvSpPr/>
            <p:nvPr/>
          </p:nvSpPr>
          <p:spPr bwMode="auto">
            <a:xfrm>
              <a:off x="9728381" y="4441189"/>
              <a:ext cx="37159" cy="91209"/>
            </a:xfrm>
            <a:custGeom>
              <a:avLst/>
              <a:gdLst>
                <a:gd name="T0" fmla="*/ 10 w 70"/>
                <a:gd name="T1" fmla="*/ 167 h 172"/>
                <a:gd name="T2" fmla="*/ 43 w 70"/>
                <a:gd name="T3" fmla="*/ 101 h 172"/>
                <a:gd name="T4" fmla="*/ 69 w 70"/>
                <a:gd name="T5" fmla="*/ 3 h 172"/>
                <a:gd name="T6" fmla="*/ 66 w 70"/>
                <a:gd name="T7" fmla="*/ 2 h 172"/>
                <a:gd name="T8" fmla="*/ 42 w 70"/>
                <a:gd name="T9" fmla="*/ 83 h 172"/>
                <a:gd name="T10" fmla="*/ 3 w 70"/>
                <a:gd name="T11" fmla="*/ 162 h 172"/>
                <a:gd name="T12" fmla="*/ 10 w 70"/>
                <a:gd name="T13" fmla="*/ 16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72">
                  <a:moveTo>
                    <a:pt x="10" y="167"/>
                  </a:moveTo>
                  <a:cubicBezTo>
                    <a:pt x="21" y="145"/>
                    <a:pt x="34" y="124"/>
                    <a:pt x="43" y="101"/>
                  </a:cubicBezTo>
                  <a:cubicBezTo>
                    <a:pt x="56" y="70"/>
                    <a:pt x="64" y="36"/>
                    <a:pt x="69" y="3"/>
                  </a:cubicBezTo>
                  <a:cubicBezTo>
                    <a:pt x="70" y="1"/>
                    <a:pt x="67" y="0"/>
                    <a:pt x="66" y="2"/>
                  </a:cubicBezTo>
                  <a:cubicBezTo>
                    <a:pt x="60" y="29"/>
                    <a:pt x="52" y="57"/>
                    <a:pt x="42" y="83"/>
                  </a:cubicBezTo>
                  <a:cubicBezTo>
                    <a:pt x="31" y="111"/>
                    <a:pt x="16" y="136"/>
                    <a:pt x="3" y="162"/>
                  </a:cubicBezTo>
                  <a:cubicBezTo>
                    <a:pt x="0" y="167"/>
                    <a:pt x="8" y="172"/>
                    <a:pt x="10" y="16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íŝľîḋè">
              <a:extLst>
                <a:ext uri="{FF2B5EF4-FFF2-40B4-BE49-F238E27FC236}">
                  <a16:creationId xmlns:a16="http://schemas.microsoft.com/office/drawing/2014/main" id="{3A776C30-61BD-4087-9C9F-11582DCAE0E3}"/>
                </a:ext>
              </a:extLst>
            </p:cNvPr>
            <p:cNvSpPr/>
            <p:nvPr/>
          </p:nvSpPr>
          <p:spPr bwMode="auto">
            <a:xfrm>
              <a:off x="9744258" y="4465849"/>
              <a:ext cx="24998" cy="66548"/>
            </a:xfrm>
            <a:custGeom>
              <a:avLst/>
              <a:gdLst>
                <a:gd name="T0" fmla="*/ 8 w 47"/>
                <a:gd name="T1" fmla="*/ 123 h 126"/>
                <a:gd name="T2" fmla="*/ 26 w 47"/>
                <a:gd name="T3" fmla="*/ 88 h 126"/>
                <a:gd name="T4" fmla="*/ 47 w 47"/>
                <a:gd name="T5" fmla="*/ 3 h 126"/>
                <a:gd name="T6" fmla="*/ 44 w 47"/>
                <a:gd name="T7" fmla="*/ 3 h 126"/>
                <a:gd name="T8" fmla="*/ 2 w 47"/>
                <a:gd name="T9" fmla="*/ 118 h 126"/>
                <a:gd name="T10" fmla="*/ 8 w 47"/>
                <a:gd name="T11" fmla="*/ 1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26">
                  <a:moveTo>
                    <a:pt x="8" y="123"/>
                  </a:moveTo>
                  <a:cubicBezTo>
                    <a:pt x="18" y="115"/>
                    <a:pt x="21" y="98"/>
                    <a:pt x="26" y="88"/>
                  </a:cubicBezTo>
                  <a:cubicBezTo>
                    <a:pt x="37" y="61"/>
                    <a:pt x="45" y="32"/>
                    <a:pt x="47" y="3"/>
                  </a:cubicBezTo>
                  <a:cubicBezTo>
                    <a:pt x="47" y="1"/>
                    <a:pt x="44" y="0"/>
                    <a:pt x="44" y="3"/>
                  </a:cubicBezTo>
                  <a:cubicBezTo>
                    <a:pt x="36" y="42"/>
                    <a:pt x="22" y="83"/>
                    <a:pt x="2" y="118"/>
                  </a:cubicBezTo>
                  <a:cubicBezTo>
                    <a:pt x="0" y="122"/>
                    <a:pt x="5" y="126"/>
                    <a:pt x="8" y="1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iṩ1ïḍè">
              <a:extLst>
                <a:ext uri="{FF2B5EF4-FFF2-40B4-BE49-F238E27FC236}">
                  <a16:creationId xmlns:a16="http://schemas.microsoft.com/office/drawing/2014/main" id="{285F2BA3-9000-4D0E-95DF-B4964D37157E}"/>
                </a:ext>
              </a:extLst>
            </p:cNvPr>
            <p:cNvSpPr/>
            <p:nvPr/>
          </p:nvSpPr>
          <p:spPr bwMode="auto">
            <a:xfrm>
              <a:off x="9760811" y="4484428"/>
              <a:ext cx="17566" cy="45604"/>
            </a:xfrm>
            <a:custGeom>
              <a:avLst/>
              <a:gdLst>
                <a:gd name="T0" fmla="*/ 8 w 33"/>
                <a:gd name="T1" fmla="*/ 83 h 86"/>
                <a:gd name="T2" fmla="*/ 33 w 33"/>
                <a:gd name="T3" fmla="*/ 3 h 86"/>
                <a:gd name="T4" fmla="*/ 28 w 33"/>
                <a:gd name="T5" fmla="*/ 3 h 86"/>
                <a:gd name="T6" fmla="*/ 1 w 33"/>
                <a:gd name="T7" fmla="*/ 80 h 86"/>
                <a:gd name="T8" fmla="*/ 8 w 33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8" y="83"/>
                  </a:moveTo>
                  <a:cubicBezTo>
                    <a:pt x="23" y="61"/>
                    <a:pt x="32" y="29"/>
                    <a:pt x="33" y="3"/>
                  </a:cubicBezTo>
                  <a:cubicBezTo>
                    <a:pt x="33" y="0"/>
                    <a:pt x="28" y="0"/>
                    <a:pt x="28" y="3"/>
                  </a:cubicBezTo>
                  <a:cubicBezTo>
                    <a:pt x="26" y="32"/>
                    <a:pt x="10" y="53"/>
                    <a:pt x="1" y="80"/>
                  </a:cubicBezTo>
                  <a:cubicBezTo>
                    <a:pt x="0" y="84"/>
                    <a:pt x="5" y="86"/>
                    <a:pt x="8" y="8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íṡḻîḍé">
              <a:extLst>
                <a:ext uri="{FF2B5EF4-FFF2-40B4-BE49-F238E27FC236}">
                  <a16:creationId xmlns:a16="http://schemas.microsoft.com/office/drawing/2014/main" id="{C8208CE3-FF87-4360-8D86-2EFF2059B16A}"/>
                </a:ext>
              </a:extLst>
            </p:cNvPr>
            <p:cNvSpPr/>
            <p:nvPr/>
          </p:nvSpPr>
          <p:spPr bwMode="auto">
            <a:xfrm>
              <a:off x="9342602" y="4409096"/>
              <a:ext cx="172282" cy="56076"/>
            </a:xfrm>
            <a:custGeom>
              <a:avLst/>
              <a:gdLst>
                <a:gd name="T0" fmla="*/ 126 w 325"/>
                <a:gd name="T1" fmla="*/ 86 h 106"/>
                <a:gd name="T2" fmla="*/ 229 w 325"/>
                <a:gd name="T3" fmla="*/ 104 h 106"/>
                <a:gd name="T4" fmla="*/ 320 w 325"/>
                <a:gd name="T5" fmla="*/ 97 h 106"/>
                <a:gd name="T6" fmla="*/ 318 w 325"/>
                <a:gd name="T7" fmla="*/ 89 h 106"/>
                <a:gd name="T8" fmla="*/ 144 w 325"/>
                <a:gd name="T9" fmla="*/ 82 h 106"/>
                <a:gd name="T10" fmla="*/ 62 w 325"/>
                <a:gd name="T11" fmla="*/ 49 h 106"/>
                <a:gd name="T12" fmla="*/ 3 w 325"/>
                <a:gd name="T13" fmla="*/ 1 h 106"/>
                <a:gd name="T14" fmla="*/ 1 w 325"/>
                <a:gd name="T15" fmla="*/ 2 h 106"/>
                <a:gd name="T16" fmla="*/ 126 w 325"/>
                <a:gd name="T17" fmla="*/ 8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5" h="106">
                  <a:moveTo>
                    <a:pt x="126" y="86"/>
                  </a:moveTo>
                  <a:cubicBezTo>
                    <a:pt x="159" y="97"/>
                    <a:pt x="194" y="102"/>
                    <a:pt x="229" y="104"/>
                  </a:cubicBezTo>
                  <a:cubicBezTo>
                    <a:pt x="259" y="105"/>
                    <a:pt x="291" y="106"/>
                    <a:pt x="320" y="97"/>
                  </a:cubicBezTo>
                  <a:cubicBezTo>
                    <a:pt x="325" y="96"/>
                    <a:pt x="323" y="88"/>
                    <a:pt x="318" y="89"/>
                  </a:cubicBezTo>
                  <a:cubicBezTo>
                    <a:pt x="262" y="103"/>
                    <a:pt x="199" y="95"/>
                    <a:pt x="144" y="82"/>
                  </a:cubicBezTo>
                  <a:cubicBezTo>
                    <a:pt x="115" y="75"/>
                    <a:pt x="88" y="63"/>
                    <a:pt x="62" y="49"/>
                  </a:cubicBezTo>
                  <a:cubicBezTo>
                    <a:pt x="40" y="37"/>
                    <a:pt x="16" y="23"/>
                    <a:pt x="3" y="1"/>
                  </a:cubicBezTo>
                  <a:cubicBezTo>
                    <a:pt x="2" y="0"/>
                    <a:pt x="0" y="0"/>
                    <a:pt x="1" y="2"/>
                  </a:cubicBezTo>
                  <a:cubicBezTo>
                    <a:pt x="17" y="47"/>
                    <a:pt x="84" y="73"/>
                    <a:pt x="126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íṧlïḍé">
              <a:extLst>
                <a:ext uri="{FF2B5EF4-FFF2-40B4-BE49-F238E27FC236}">
                  <a16:creationId xmlns:a16="http://schemas.microsoft.com/office/drawing/2014/main" id="{6BEC9FB2-A18F-42D4-AE9F-BA984C4E9C8F}"/>
                </a:ext>
              </a:extLst>
            </p:cNvPr>
            <p:cNvSpPr/>
            <p:nvPr/>
          </p:nvSpPr>
          <p:spPr bwMode="auto">
            <a:xfrm>
              <a:off x="9374356" y="4423960"/>
              <a:ext cx="114179" cy="32092"/>
            </a:xfrm>
            <a:custGeom>
              <a:avLst/>
              <a:gdLst>
                <a:gd name="T0" fmla="*/ 87 w 215"/>
                <a:gd name="T1" fmla="*/ 44 h 61"/>
                <a:gd name="T2" fmla="*/ 209 w 215"/>
                <a:gd name="T3" fmla="*/ 56 h 61"/>
                <a:gd name="T4" fmla="*/ 207 w 215"/>
                <a:gd name="T5" fmla="*/ 47 h 61"/>
                <a:gd name="T6" fmla="*/ 90 w 215"/>
                <a:gd name="T7" fmla="*/ 36 h 61"/>
                <a:gd name="T8" fmla="*/ 4 w 215"/>
                <a:gd name="T9" fmla="*/ 1 h 61"/>
                <a:gd name="T10" fmla="*/ 2 w 215"/>
                <a:gd name="T11" fmla="*/ 5 h 61"/>
                <a:gd name="T12" fmla="*/ 87 w 215"/>
                <a:gd name="T13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61">
                  <a:moveTo>
                    <a:pt x="87" y="44"/>
                  </a:moveTo>
                  <a:cubicBezTo>
                    <a:pt x="127" y="53"/>
                    <a:pt x="168" y="61"/>
                    <a:pt x="209" y="56"/>
                  </a:cubicBezTo>
                  <a:cubicBezTo>
                    <a:pt x="215" y="55"/>
                    <a:pt x="213" y="46"/>
                    <a:pt x="207" y="47"/>
                  </a:cubicBezTo>
                  <a:cubicBezTo>
                    <a:pt x="167" y="52"/>
                    <a:pt x="128" y="44"/>
                    <a:pt x="90" y="36"/>
                  </a:cubicBezTo>
                  <a:cubicBezTo>
                    <a:pt x="59" y="29"/>
                    <a:pt x="29" y="20"/>
                    <a:pt x="4" y="1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25" y="27"/>
                    <a:pt x="56" y="37"/>
                    <a:pt x="87" y="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ïšļide">
              <a:extLst>
                <a:ext uri="{FF2B5EF4-FFF2-40B4-BE49-F238E27FC236}">
                  <a16:creationId xmlns:a16="http://schemas.microsoft.com/office/drawing/2014/main" id="{8831E534-6A40-4E4B-8654-B03AC80482BE}"/>
                </a:ext>
              </a:extLst>
            </p:cNvPr>
            <p:cNvSpPr/>
            <p:nvPr/>
          </p:nvSpPr>
          <p:spPr bwMode="auto">
            <a:xfrm>
              <a:off x="9203087" y="4458755"/>
              <a:ext cx="40199" cy="83777"/>
            </a:xfrm>
            <a:custGeom>
              <a:avLst/>
              <a:gdLst>
                <a:gd name="T0" fmla="*/ 67 w 76"/>
                <a:gd name="T1" fmla="*/ 157 h 158"/>
                <a:gd name="T2" fmla="*/ 71 w 76"/>
                <a:gd name="T3" fmla="*/ 148 h 158"/>
                <a:gd name="T4" fmla="*/ 45 w 76"/>
                <a:gd name="T5" fmla="*/ 101 h 158"/>
                <a:gd name="T6" fmla="*/ 2 w 76"/>
                <a:gd name="T7" fmla="*/ 1 h 158"/>
                <a:gd name="T8" fmla="*/ 0 w 76"/>
                <a:gd name="T9" fmla="*/ 2 h 158"/>
                <a:gd name="T10" fmla="*/ 39 w 76"/>
                <a:gd name="T11" fmla="*/ 110 h 158"/>
                <a:gd name="T12" fmla="*/ 67 w 76"/>
                <a:gd name="T13" fmla="*/ 15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58">
                  <a:moveTo>
                    <a:pt x="67" y="157"/>
                  </a:moveTo>
                  <a:cubicBezTo>
                    <a:pt x="72" y="158"/>
                    <a:pt x="76" y="151"/>
                    <a:pt x="71" y="148"/>
                  </a:cubicBezTo>
                  <a:cubicBezTo>
                    <a:pt x="57" y="142"/>
                    <a:pt x="51" y="114"/>
                    <a:pt x="45" y="101"/>
                  </a:cubicBezTo>
                  <a:cubicBezTo>
                    <a:pt x="31" y="68"/>
                    <a:pt x="13" y="36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10" y="39"/>
                    <a:pt x="26" y="74"/>
                    <a:pt x="39" y="110"/>
                  </a:cubicBezTo>
                  <a:cubicBezTo>
                    <a:pt x="44" y="122"/>
                    <a:pt x="51" y="154"/>
                    <a:pt x="67" y="15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îşḻïďé">
              <a:extLst>
                <a:ext uri="{FF2B5EF4-FFF2-40B4-BE49-F238E27FC236}">
                  <a16:creationId xmlns:a16="http://schemas.microsoft.com/office/drawing/2014/main" id="{349CA584-0F49-4B3F-B050-8A2071EBE82E}"/>
                </a:ext>
              </a:extLst>
            </p:cNvPr>
            <p:cNvSpPr/>
            <p:nvPr/>
          </p:nvSpPr>
          <p:spPr bwMode="auto">
            <a:xfrm>
              <a:off x="9203087" y="4483752"/>
              <a:ext cx="26349" cy="60468"/>
            </a:xfrm>
            <a:custGeom>
              <a:avLst/>
              <a:gdLst>
                <a:gd name="T0" fmla="*/ 4 w 50"/>
                <a:gd name="T1" fmla="*/ 1 h 114"/>
                <a:gd name="T2" fmla="*/ 40 w 50"/>
                <a:gd name="T3" fmla="*/ 110 h 114"/>
                <a:gd name="T4" fmla="*/ 47 w 50"/>
                <a:gd name="T5" fmla="*/ 105 h 114"/>
                <a:gd name="T6" fmla="*/ 6 w 50"/>
                <a:gd name="T7" fmla="*/ 1 h 114"/>
                <a:gd name="T8" fmla="*/ 4 w 50"/>
                <a:gd name="T9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4">
                  <a:moveTo>
                    <a:pt x="4" y="1"/>
                  </a:moveTo>
                  <a:cubicBezTo>
                    <a:pt x="0" y="36"/>
                    <a:pt x="19" y="82"/>
                    <a:pt x="40" y="110"/>
                  </a:cubicBezTo>
                  <a:cubicBezTo>
                    <a:pt x="43" y="114"/>
                    <a:pt x="50" y="109"/>
                    <a:pt x="47" y="105"/>
                  </a:cubicBezTo>
                  <a:cubicBezTo>
                    <a:pt x="25" y="76"/>
                    <a:pt x="10" y="37"/>
                    <a:pt x="6" y="1"/>
                  </a:cubicBezTo>
                  <a:cubicBezTo>
                    <a:pt x="6" y="0"/>
                    <a:pt x="4" y="0"/>
                    <a:pt x="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CE3A297C-83B4-4F97-BDD3-E525B4F64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770" y="1891788"/>
            <a:ext cx="1517934" cy="1996226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14A09D3B-C9A9-4AEF-BA97-A589D9921413}"/>
              </a:ext>
            </a:extLst>
          </p:cNvPr>
          <p:cNvSpPr/>
          <p:nvPr/>
        </p:nvSpPr>
        <p:spPr>
          <a:xfrm>
            <a:off x="8268707" y="2268736"/>
            <a:ext cx="823377" cy="8324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E72065C-22BD-44E3-9CF1-C67E44C95204}"/>
              </a:ext>
            </a:extLst>
          </p:cNvPr>
          <p:cNvSpPr/>
          <p:nvPr/>
        </p:nvSpPr>
        <p:spPr>
          <a:xfrm>
            <a:off x="8454381" y="4516432"/>
            <a:ext cx="1627567" cy="546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2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7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7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7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7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7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47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7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7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ntr" presetSubtype="16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xit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xit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xit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0" presetClass="exit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0" presetClass="exit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0" presetClass="exit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0" presetClass="exit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0" presetClass="exit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/>
      <p:bldP spid="472" grpId="1" animBg="1"/>
      <p:bldP spid="473" grpId="0" animBg="1"/>
      <p:bldP spid="473" grpId="1" animBg="1"/>
      <p:bldP spid="474" grpId="0" animBg="1"/>
      <p:bldP spid="474" grpId="1" animBg="1"/>
      <p:bldP spid="475" grpId="0" animBg="1"/>
      <p:bldP spid="475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79" grpId="0" animBg="1"/>
      <p:bldP spid="479" grpId="1" animBg="1"/>
      <p:bldP spid="1155" grpId="0" animBg="1"/>
      <p:bldP spid="1155" grpId="1" animBg="1"/>
      <p:bldP spid="1156" grpId="0" animBg="1"/>
      <p:bldP spid="1156" grpId="1" animBg="1"/>
      <p:bldP spid="1157" grpId="0" animBg="1"/>
      <p:bldP spid="1157" grpId="1" animBg="1"/>
      <p:bldP spid="1158" grpId="0" animBg="1"/>
      <p:bldP spid="1158" grpId="1" animBg="1"/>
      <p:bldP spid="1159" grpId="0" animBg="1"/>
      <p:bldP spid="1159" grpId="1" animBg="1"/>
      <p:bldP spid="1160" grpId="0" animBg="1"/>
      <p:bldP spid="1160" grpId="1" animBg="1"/>
      <p:bldP spid="1161" grpId="0" animBg="1"/>
      <p:bldP spid="1161" grpId="1" animBg="1"/>
      <p:bldP spid="1162" grpId="0" animBg="1"/>
      <p:bldP spid="1162" grpId="1" animBg="1"/>
      <p:bldP spid="1163" grpId="0" animBg="1"/>
      <p:bldP spid="1163" grpId="1" animBg="1"/>
      <p:bldP spid="1164" grpId="0" animBg="1"/>
      <p:bldP spid="1164" grpId="1" animBg="1"/>
      <p:bldP spid="1165" grpId="0" animBg="1"/>
      <p:bldP spid="1165" grpId="1" animBg="1"/>
      <p:bldP spid="1166" grpId="0" animBg="1"/>
      <p:bldP spid="1166" grpId="1" animBg="1"/>
      <p:bldP spid="1167" grpId="0" animBg="1"/>
      <p:bldP spid="1167" grpId="1" animBg="1"/>
      <p:bldP spid="1169" grpId="0" animBg="1"/>
      <p:bldP spid="1174" grpId="0" animBg="1"/>
      <p:bldP spid="299" grpId="0"/>
      <p:bldP spid="305" grpId="0" animBg="1"/>
      <p:bldP spid="305" grpId="1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Conclusion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AA66F6E-B885-457E-8A7E-EA7564613400}"/>
              </a:ext>
            </a:extLst>
          </p:cNvPr>
          <p:cNvSpPr txBox="1"/>
          <p:nvPr/>
        </p:nvSpPr>
        <p:spPr>
          <a:xfrm>
            <a:off x="748477" y="1795305"/>
            <a:ext cx="9832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5B2D7B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propose </a:t>
            </a:r>
            <a:r>
              <a:rPr lang="zh-CN" altLang="en-US" sz="2400" b="1" i="1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new form of modulation 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which embeds information in a series of mutually orthogonal noise sequences.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A8D8659-6A88-4C47-B6BA-B85392A0DBDB}"/>
              </a:ext>
            </a:extLst>
          </p:cNvPr>
          <p:cNvSpPr txBox="1"/>
          <p:nvPr/>
        </p:nvSpPr>
        <p:spPr>
          <a:xfrm>
            <a:off x="748477" y="2892221"/>
            <a:ext cx="983243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5B2D7B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proposed system Rustle provides the following benefits:</a:t>
            </a:r>
          </a:p>
          <a:p>
            <a:pPr marL="800100" lvl="1" indent="-342900">
              <a:buClr>
                <a:srgbClr val="5B2D7B"/>
              </a:buCl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Easy to deploy on IoT devices;</a:t>
            </a:r>
          </a:p>
          <a:p>
            <a:pPr marL="800100" lvl="1" indent="-342900">
              <a:buClr>
                <a:srgbClr val="5B2D7B"/>
              </a:buCl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Does not require an advantage in the legitimate channel;</a:t>
            </a:r>
          </a:p>
          <a:p>
            <a:pPr marL="800100" lvl="1" indent="-342900">
              <a:buClr>
                <a:srgbClr val="5B2D7B"/>
              </a:buCl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Parallel transmission.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D109238-28C0-452C-91C7-9DD27F3F2B39}"/>
              </a:ext>
            </a:extLst>
          </p:cNvPr>
          <p:cNvSpPr txBox="1"/>
          <p:nvPr/>
        </p:nvSpPr>
        <p:spPr>
          <a:xfrm>
            <a:off x="748477" y="4881689"/>
            <a:ext cx="9832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5B2D7B"/>
              </a:buClr>
              <a:buFont typeface="Wingdings" panose="05000000000000000000" pitchFamily="2" charset="2"/>
              <a:buChar char="l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We design and implement Rustle on commodity hardware and evaluated its performance through extensive experiments.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368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8AA40CF-7C4C-4D35-9728-312F4C10F52A}"/>
              </a:ext>
            </a:extLst>
          </p:cNvPr>
          <p:cNvSpPr txBox="1"/>
          <p:nvPr/>
        </p:nvSpPr>
        <p:spPr>
          <a:xfrm>
            <a:off x="4657144" y="2467198"/>
            <a:ext cx="2877711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6000" b="1" dirty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</a:p>
          <a:p>
            <a:pPr algn="ctr"/>
            <a:r>
              <a:rPr lang="en-US" altLang="zh-CN" sz="5400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80482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BF24EE6-0757-41D3-B006-98811D4CFF86}"/>
              </a:ext>
            </a:extLst>
          </p:cNvPr>
          <p:cNvSpPr/>
          <p:nvPr/>
        </p:nvSpPr>
        <p:spPr>
          <a:xfrm>
            <a:off x="0" y="19717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 </a:t>
            </a:r>
            <a:r>
              <a:rPr lang="zh-CN" alt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quantity of deployed tags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Existing solutions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2F8126F-1A4B-4650-AB69-9FFEC7A77170}"/>
              </a:ext>
            </a:extLst>
          </p:cNvPr>
          <p:cNvSpPr txBox="1"/>
          <p:nvPr/>
        </p:nvSpPr>
        <p:spPr>
          <a:xfrm>
            <a:off x="748479" y="1591594"/>
            <a:ext cx="96292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2600" dirty="0"/>
              <a:t>A potential solution is to </a:t>
            </a:r>
            <a:r>
              <a:rPr lang="en-US" altLang="zh-CN" sz="2600" b="1" i="1" u="sng" dirty="0">
                <a:solidFill>
                  <a:srgbClr val="5B2D7B"/>
                </a:solidFill>
              </a:rPr>
              <a:t>hide</a:t>
            </a:r>
            <a:r>
              <a:rPr lang="en-US" altLang="zh-CN" sz="2600" dirty="0"/>
              <a:t> the communication with the channel:</a:t>
            </a:r>
            <a:endParaRPr lang="zh-CN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8A950C6-1E87-4B5E-ADE6-05FFE161D24A}"/>
                  </a:ext>
                </a:extLst>
              </p:cNvPr>
              <p:cNvSpPr txBox="1"/>
              <p:nvPr/>
            </p:nvSpPr>
            <p:spPr>
              <a:xfrm>
                <a:off x="4764464" y="2383768"/>
                <a:ext cx="22562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8A950C6-1E87-4B5E-ADE6-05FFE161D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64" y="2383768"/>
                <a:ext cx="225625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3110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080CA7DA-99B9-4637-AFDF-A464912568CD}"/>
              </a:ext>
            </a:extLst>
          </p:cNvPr>
          <p:cNvSpPr/>
          <p:nvPr/>
        </p:nvSpPr>
        <p:spPr>
          <a:xfrm>
            <a:off x="5458101" y="2449032"/>
            <a:ext cx="299731" cy="299731"/>
          </a:xfrm>
          <a:prstGeom prst="ellipse">
            <a:avLst/>
          </a:prstGeom>
          <a:solidFill>
            <a:srgbClr val="C8B8C5"/>
          </a:solidFill>
          <a:ln>
            <a:solidFill>
              <a:srgbClr val="C8B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B11B14E-A232-47F7-B2CE-03681624B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742" y="3967172"/>
            <a:ext cx="2366645" cy="169478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Existing solutions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2F8126F-1A4B-4650-AB69-9FFEC7A77170}"/>
              </a:ext>
            </a:extLst>
          </p:cNvPr>
          <p:cNvSpPr txBox="1"/>
          <p:nvPr/>
        </p:nvSpPr>
        <p:spPr>
          <a:xfrm>
            <a:off x="748479" y="1591594"/>
            <a:ext cx="96292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2600" dirty="0"/>
              <a:t>A potential solution is to </a:t>
            </a:r>
            <a:r>
              <a:rPr lang="en-US" altLang="zh-CN" sz="2600" b="1" i="1" u="sng" dirty="0">
                <a:solidFill>
                  <a:srgbClr val="5B2D7B"/>
                </a:solidFill>
              </a:rPr>
              <a:t>hide</a:t>
            </a:r>
            <a:r>
              <a:rPr lang="en-US" altLang="zh-CN" sz="2600" dirty="0"/>
              <a:t> the communication with the channel:</a:t>
            </a:r>
            <a:endParaRPr lang="zh-CN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8A950C6-1E87-4B5E-ADE6-05FFE161D24A}"/>
                  </a:ext>
                </a:extLst>
              </p:cNvPr>
              <p:cNvSpPr txBox="1"/>
              <p:nvPr/>
            </p:nvSpPr>
            <p:spPr>
              <a:xfrm>
                <a:off x="4764464" y="2383768"/>
                <a:ext cx="22562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8A950C6-1E87-4B5E-ADE6-05FFE161D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64" y="2383768"/>
                <a:ext cx="225625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4F5800B2-3946-4630-88D5-23DA204FC165}"/>
              </a:ext>
            </a:extLst>
          </p:cNvPr>
          <p:cNvGrpSpPr/>
          <p:nvPr/>
        </p:nvGrpSpPr>
        <p:grpSpPr>
          <a:xfrm>
            <a:off x="922483" y="3918998"/>
            <a:ext cx="4333681" cy="2479366"/>
            <a:chOff x="1004801" y="3973005"/>
            <a:chExt cx="4729195" cy="2705646"/>
          </a:xfrm>
        </p:grpSpPr>
        <p:pic>
          <p:nvPicPr>
            <p:cNvPr id="6" name="Picture 2" descr="Home &amp; Consumer IoT Security Solutions | DigiCert.com">
              <a:extLst>
                <a:ext uri="{FF2B5EF4-FFF2-40B4-BE49-F238E27FC236}">
                  <a16:creationId xmlns:a16="http://schemas.microsoft.com/office/drawing/2014/main" id="{B4E86FC5-15BD-406A-B301-536C94C146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6" r="53134" b="67940"/>
            <a:stretch/>
          </p:blipFill>
          <p:spPr bwMode="auto">
            <a:xfrm>
              <a:off x="1054908" y="5058319"/>
              <a:ext cx="1750878" cy="141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ome &amp; Consumer IoT Security Solutions | DigiCert.com">
              <a:extLst>
                <a:ext uri="{FF2B5EF4-FFF2-40B4-BE49-F238E27FC236}">
                  <a16:creationId xmlns:a16="http://schemas.microsoft.com/office/drawing/2014/main" id="{4F91AD2D-AD66-41F7-B9EB-CD767058F5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6" t="32870" r="3569" b="22436"/>
            <a:stretch/>
          </p:blipFill>
          <p:spPr bwMode="auto">
            <a:xfrm rot="16200000">
              <a:off x="1361290" y="3861029"/>
              <a:ext cx="845641" cy="1558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ome &amp; Consumer IoT Security Solutions | DigiCert.com">
              <a:extLst>
                <a:ext uri="{FF2B5EF4-FFF2-40B4-BE49-F238E27FC236}">
                  <a16:creationId xmlns:a16="http://schemas.microsoft.com/office/drawing/2014/main" id="{AD6C7F76-9651-40DC-93FD-2B29836ED0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8" t="28129" r="27833" b="34519"/>
            <a:stretch/>
          </p:blipFill>
          <p:spPr bwMode="auto">
            <a:xfrm>
              <a:off x="4450120" y="5375964"/>
              <a:ext cx="1283876" cy="130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ome &amp; Consumer IoT Security Solutions | DigiCert.com">
              <a:extLst>
                <a:ext uri="{FF2B5EF4-FFF2-40B4-BE49-F238E27FC236}">
                  <a16:creationId xmlns:a16="http://schemas.microsoft.com/office/drawing/2014/main" id="{3AF8525A-AAE3-4BE7-B3FD-4483FE4AC4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1" t="35513" r="62160" b="12329"/>
            <a:stretch/>
          </p:blipFill>
          <p:spPr bwMode="auto">
            <a:xfrm>
              <a:off x="2699242" y="3973005"/>
              <a:ext cx="1368365" cy="1938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ome &amp; Consumer IoT Security Solutions | DigiCert.com">
              <a:extLst>
                <a:ext uri="{FF2B5EF4-FFF2-40B4-BE49-F238E27FC236}">
                  <a16:creationId xmlns:a16="http://schemas.microsoft.com/office/drawing/2014/main" id="{DE58187E-373C-4B98-8E56-31FF6033B0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24" t="7415" r="18436" b="72058"/>
            <a:stretch/>
          </p:blipFill>
          <p:spPr bwMode="auto">
            <a:xfrm>
              <a:off x="2855894" y="5911748"/>
              <a:ext cx="1319732" cy="754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ome &amp; Consumer IoT Security Solutions | DigiCert.com">
              <a:extLst>
                <a:ext uri="{FF2B5EF4-FFF2-40B4-BE49-F238E27FC236}">
                  <a16:creationId xmlns:a16="http://schemas.microsoft.com/office/drawing/2014/main" id="{8782DE53-7C0C-464A-B203-05932E8D8A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2" t="68831" r="25790"/>
            <a:stretch/>
          </p:blipFill>
          <p:spPr bwMode="auto">
            <a:xfrm>
              <a:off x="4126951" y="4217518"/>
              <a:ext cx="1538580" cy="130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7F079CB-239E-4EAD-AAEE-0444D5084483}"/>
              </a:ext>
            </a:extLst>
          </p:cNvPr>
          <p:cNvCxnSpPr>
            <a:cxnSpLocks/>
          </p:cNvCxnSpPr>
          <p:nvPr/>
        </p:nvCxnSpPr>
        <p:spPr>
          <a:xfrm>
            <a:off x="6042212" y="3958394"/>
            <a:ext cx="0" cy="2505221"/>
          </a:xfrm>
          <a:prstGeom prst="line">
            <a:avLst/>
          </a:prstGeom>
          <a:ln w="38100">
            <a:solidFill>
              <a:srgbClr val="C8B8C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5DE2CE23-2ACA-4AB4-AB58-765985528A18}"/>
              </a:ext>
            </a:extLst>
          </p:cNvPr>
          <p:cNvGrpSpPr/>
          <p:nvPr/>
        </p:nvGrpSpPr>
        <p:grpSpPr>
          <a:xfrm>
            <a:off x="922482" y="3188380"/>
            <a:ext cx="11256071" cy="471452"/>
            <a:chOff x="922482" y="3188380"/>
            <a:chExt cx="11256071" cy="471452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6043C06-59A6-4797-B26C-DEE2C985C9EC}"/>
                </a:ext>
              </a:extLst>
            </p:cNvPr>
            <p:cNvSpPr/>
            <p:nvPr/>
          </p:nvSpPr>
          <p:spPr>
            <a:xfrm>
              <a:off x="6371071" y="3250978"/>
              <a:ext cx="1772804" cy="336468"/>
            </a:xfrm>
            <a:prstGeom prst="rect">
              <a:avLst/>
            </a:prstGeom>
            <a:solidFill>
              <a:srgbClr val="C8B8C5"/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EE43F61-B802-4AFE-863D-5B02C794564C}"/>
                </a:ext>
              </a:extLst>
            </p:cNvPr>
            <p:cNvSpPr/>
            <p:nvPr/>
          </p:nvSpPr>
          <p:spPr>
            <a:xfrm>
              <a:off x="922482" y="3240451"/>
              <a:ext cx="1552732" cy="336468"/>
            </a:xfrm>
            <a:prstGeom prst="rect">
              <a:avLst/>
            </a:prstGeom>
            <a:solidFill>
              <a:srgbClr val="C8B8C5"/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C256C45-CE41-4E7E-ACE5-82671E19788E}"/>
                </a:ext>
              </a:extLst>
            </p:cNvPr>
            <p:cNvSpPr txBox="1"/>
            <p:nvPr/>
          </p:nvSpPr>
          <p:spPr>
            <a:xfrm>
              <a:off x="6322491" y="3198167"/>
              <a:ext cx="58560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l"/>
              <a:r>
                <a:rPr lang="en-US" altLang="zh-CN" sz="2400" dirty="0"/>
                <a:t>Eavesdropper’s ability to extract the signal</a:t>
              </a:r>
              <a:endParaRPr lang="zh-CN" altLang="en-US" sz="2400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DD8FA97-8260-409E-BD59-1AF0A1648FDA}"/>
                </a:ext>
              </a:extLst>
            </p:cNvPr>
            <p:cNvSpPr txBox="1"/>
            <p:nvPr/>
          </p:nvSpPr>
          <p:spPr>
            <a:xfrm>
              <a:off x="922483" y="3188380"/>
              <a:ext cx="50076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altLang="zh-CN" dirty="0"/>
                <a:t>Transmitter’s ability to hide the signal </a:t>
              </a:r>
              <a:endParaRPr lang="zh-CN" altLang="en-US" dirty="0"/>
            </a:p>
          </p:txBody>
        </p:sp>
        <p:sp>
          <p:nvSpPr>
            <p:cNvPr id="18" name="is-greater-than-mathematical-sign_43478">
              <a:extLst>
                <a:ext uri="{FF2B5EF4-FFF2-40B4-BE49-F238E27FC236}">
                  <a16:creationId xmlns:a16="http://schemas.microsoft.com/office/drawing/2014/main" id="{F24C48A3-AC6B-473E-9595-6BF4EA37FF1F}"/>
                </a:ext>
              </a:extLst>
            </p:cNvPr>
            <p:cNvSpPr/>
            <p:nvPr/>
          </p:nvSpPr>
          <p:spPr>
            <a:xfrm>
              <a:off x="5791158" y="3213556"/>
              <a:ext cx="502485" cy="430887"/>
            </a:xfrm>
            <a:custGeom>
              <a:avLst/>
              <a:gdLst>
                <a:gd name="T0" fmla="*/ 121763 h 600884"/>
                <a:gd name="T1" fmla="*/ 121763 h 600884"/>
                <a:gd name="T2" fmla="*/ 121763 h 600884"/>
                <a:gd name="T3" fmla="*/ 121763 h 600884"/>
                <a:gd name="T4" fmla="*/ 121763 h 600884"/>
                <a:gd name="T5" fmla="*/ 121763 h 600884"/>
                <a:gd name="T6" fmla="*/ 121763 h 600884"/>
                <a:gd name="T7" fmla="*/ 121763 h 600884"/>
                <a:gd name="T8" fmla="*/ 121763 h 600884"/>
                <a:gd name="T9" fmla="*/ 121763 h 600884"/>
                <a:gd name="T10" fmla="*/ 121763 h 600884"/>
                <a:gd name="T11" fmla="*/ 121763 h 600884"/>
                <a:gd name="T12" fmla="*/ 121763 h 600884"/>
                <a:gd name="T13" fmla="*/ 121763 h 600884"/>
                <a:gd name="T14" fmla="*/ 121763 h 600884"/>
                <a:gd name="T15" fmla="*/ 121763 h 600884"/>
                <a:gd name="T16" fmla="*/ 121763 h 600884"/>
                <a:gd name="T17" fmla="*/ 121763 h 600884"/>
                <a:gd name="T18" fmla="*/ 121763 h 600884"/>
                <a:gd name="T19" fmla="*/ 121763 h 600884"/>
                <a:gd name="T20" fmla="*/ 121763 h 600884"/>
                <a:gd name="T21" fmla="*/ 121763 h 600884"/>
                <a:gd name="T22" fmla="*/ 121763 h 600884"/>
                <a:gd name="T23" fmla="*/ 121763 h 600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5" h="1198">
                  <a:moveTo>
                    <a:pt x="22" y="1141"/>
                  </a:moveTo>
                  <a:cubicBezTo>
                    <a:pt x="38" y="1177"/>
                    <a:pt x="73" y="1198"/>
                    <a:pt x="111" y="1198"/>
                  </a:cubicBezTo>
                  <a:cubicBezTo>
                    <a:pt x="124" y="1198"/>
                    <a:pt x="138" y="1195"/>
                    <a:pt x="151" y="1189"/>
                  </a:cubicBezTo>
                  <a:lnTo>
                    <a:pt x="1336" y="653"/>
                  </a:lnTo>
                  <a:cubicBezTo>
                    <a:pt x="1372" y="637"/>
                    <a:pt x="1395" y="601"/>
                    <a:pt x="1393" y="562"/>
                  </a:cubicBezTo>
                  <a:cubicBezTo>
                    <a:pt x="1392" y="522"/>
                    <a:pt x="1368" y="488"/>
                    <a:pt x="1331" y="474"/>
                  </a:cubicBezTo>
                  <a:lnTo>
                    <a:pt x="145" y="19"/>
                  </a:lnTo>
                  <a:cubicBezTo>
                    <a:pt x="95" y="0"/>
                    <a:pt x="39" y="25"/>
                    <a:pt x="20" y="75"/>
                  </a:cubicBezTo>
                  <a:cubicBezTo>
                    <a:pt x="0" y="125"/>
                    <a:pt x="25" y="182"/>
                    <a:pt x="76" y="201"/>
                  </a:cubicBezTo>
                  <a:lnTo>
                    <a:pt x="1043" y="572"/>
                  </a:lnTo>
                  <a:lnTo>
                    <a:pt x="70" y="1012"/>
                  </a:lnTo>
                  <a:cubicBezTo>
                    <a:pt x="21" y="1034"/>
                    <a:pt x="0" y="1092"/>
                    <a:pt x="22" y="1141"/>
                  </a:cubicBezTo>
                  <a:close/>
                </a:path>
              </a:pathLst>
            </a:custGeom>
            <a:solidFill>
              <a:srgbClr val="5B2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Aurora CMM.100.A 5-6GHz C-Band Massive MIMO Phased Array">
            <a:extLst>
              <a:ext uri="{FF2B5EF4-FFF2-40B4-BE49-F238E27FC236}">
                <a16:creationId xmlns:a16="http://schemas.microsoft.com/office/drawing/2014/main" id="{E84BCC9D-D0C2-4C3D-8142-DB4011960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96" y="4617044"/>
            <a:ext cx="1924881" cy="192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211EE17-3C5C-4ED8-9A91-63644CDFDE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0033" y="4617044"/>
            <a:ext cx="1233568" cy="192488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7D475E1-11E6-404C-B4B3-601D9EB7EFE1}"/>
              </a:ext>
            </a:extLst>
          </p:cNvPr>
          <p:cNvSpPr txBox="1"/>
          <p:nvPr/>
        </p:nvSpPr>
        <p:spPr>
          <a:xfrm>
            <a:off x="5585205" y="4807298"/>
            <a:ext cx="103182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V.S.</a:t>
            </a:r>
            <a:endParaRPr lang="zh-CN" altLang="en-US" sz="4400" b="1" dirty="0">
              <a:solidFill>
                <a:srgbClr val="5B2D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5285D03-D99D-4915-9326-0CEBC12167F6}"/>
              </a:ext>
            </a:extLst>
          </p:cNvPr>
          <p:cNvSpPr/>
          <p:nvPr/>
        </p:nvSpPr>
        <p:spPr>
          <a:xfrm>
            <a:off x="2470763" y="4846428"/>
            <a:ext cx="1506885" cy="691179"/>
          </a:xfrm>
          <a:prstGeom prst="roundRect">
            <a:avLst/>
          </a:pr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Lose!</a:t>
            </a:r>
            <a:endParaRPr lang="en-US" altLang="zh-CN" sz="32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" descr="Attack Icons - 5,284 free icons">
            <a:extLst>
              <a:ext uri="{FF2B5EF4-FFF2-40B4-BE49-F238E27FC236}">
                <a16:creationId xmlns:a16="http://schemas.microsoft.com/office/drawing/2014/main" id="{D59E6496-02D8-4768-93DB-5A16030F5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70" y="4563766"/>
            <a:ext cx="1281716" cy="128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0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44BC92CB-ADB8-4C79-A063-F445B2F52C19}"/>
              </a:ext>
            </a:extLst>
          </p:cNvPr>
          <p:cNvSpPr/>
          <p:nvPr/>
        </p:nvSpPr>
        <p:spPr>
          <a:xfrm>
            <a:off x="5458101" y="2449032"/>
            <a:ext cx="299731" cy="299731"/>
          </a:xfrm>
          <a:prstGeom prst="ellipse">
            <a:avLst/>
          </a:prstGeom>
          <a:solidFill>
            <a:srgbClr val="C8B8C5"/>
          </a:solidFill>
          <a:ln>
            <a:solidFill>
              <a:srgbClr val="C8B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8" name="Picture 4" descr="Microphone Icons">
            <a:extLst>
              <a:ext uri="{FF2B5EF4-FFF2-40B4-BE49-F238E27FC236}">
                <a16:creationId xmlns:a16="http://schemas.microsoft.com/office/drawing/2014/main" id="{9422D031-D765-46F0-847C-B9ED81628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40" y="3247898"/>
            <a:ext cx="968681" cy="9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Rustle: Random noise communication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C139EE6-C740-4E3E-9EE2-4C2B2EEFF286}"/>
              </a:ext>
            </a:extLst>
          </p:cNvPr>
          <p:cNvSpPr txBox="1"/>
          <p:nvPr/>
        </p:nvSpPr>
        <p:spPr>
          <a:xfrm>
            <a:off x="748479" y="1591594"/>
            <a:ext cx="96292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2600" dirty="0"/>
              <a:t>Change the hardware game </a:t>
            </a:r>
            <a:r>
              <a:rPr lang="en-US" altLang="zh-CN" sz="2600" dirty="0">
                <a:sym typeface="Wingdings" panose="05000000000000000000" pitchFamily="2" charset="2"/>
              </a:rPr>
              <a:t> </a:t>
            </a:r>
            <a:r>
              <a:rPr lang="en-US" altLang="zh-CN" sz="2600" b="1" i="1" dirty="0">
                <a:solidFill>
                  <a:srgbClr val="5B2D7B"/>
                </a:solidFill>
                <a:sym typeface="Wingdings" panose="05000000000000000000" pitchFamily="2" charset="2"/>
              </a:rPr>
              <a:t>Randomizing the signal itself</a:t>
            </a:r>
            <a:endParaRPr lang="zh-CN" altLang="en-US" sz="2600" b="1" i="1" dirty="0">
              <a:solidFill>
                <a:srgbClr val="5B2D7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C3B14F3B-985F-4BC8-8738-180CB45C60D4}"/>
                  </a:ext>
                </a:extLst>
              </p:cNvPr>
              <p:cNvSpPr txBox="1"/>
              <p:nvPr/>
            </p:nvSpPr>
            <p:spPr>
              <a:xfrm>
                <a:off x="4764464" y="2383768"/>
                <a:ext cx="22562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C3B14F3B-985F-4BC8-8738-180CB45C6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64" y="2383768"/>
                <a:ext cx="225625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F927219D-2C09-45F7-BFF7-FEE172C0FBAC}"/>
              </a:ext>
            </a:extLst>
          </p:cNvPr>
          <p:cNvCxnSpPr/>
          <p:nvPr/>
        </p:nvCxnSpPr>
        <p:spPr>
          <a:xfrm>
            <a:off x="6080760" y="2860375"/>
            <a:ext cx="0" cy="427512"/>
          </a:xfrm>
          <a:prstGeom prst="straightConnector1">
            <a:avLst/>
          </a:prstGeom>
          <a:ln w="38100">
            <a:solidFill>
              <a:srgbClr val="5B2D7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onstruction, protection, speaker Free Icon - Icon-Icons.com">
            <a:extLst>
              <a:ext uri="{FF2B5EF4-FFF2-40B4-BE49-F238E27FC236}">
                <a16:creationId xmlns:a16="http://schemas.microsoft.com/office/drawing/2014/main" id="{F4DFD8EB-3416-40BB-B1FC-0339EC56E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11" y="3164559"/>
            <a:ext cx="1095351" cy="10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84F84E8-95DD-4920-BD24-6BECCCEA397E}"/>
              </a:ext>
            </a:extLst>
          </p:cNvPr>
          <p:cNvSpPr txBox="1"/>
          <p:nvPr/>
        </p:nvSpPr>
        <p:spPr>
          <a:xfrm>
            <a:off x="1796279" y="4222588"/>
            <a:ext cx="8757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Random noise with </a:t>
            </a:r>
            <a:r>
              <a:rPr lang="en-US" altLang="zh-CN" sz="2400" b="1" i="1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hidden pattern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that can be seen only by legitimate receiver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B6C93DB0-DED3-4ADE-8F8D-0614C5F377AB}"/>
              </a:ext>
            </a:extLst>
          </p:cNvPr>
          <p:cNvCxnSpPr>
            <a:cxnSpLocks/>
          </p:cNvCxnSpPr>
          <p:nvPr/>
        </p:nvCxnSpPr>
        <p:spPr>
          <a:xfrm>
            <a:off x="8107317" y="4798034"/>
            <a:ext cx="0" cy="427512"/>
          </a:xfrm>
          <a:prstGeom prst="straightConnector1">
            <a:avLst/>
          </a:prstGeom>
          <a:ln w="38100">
            <a:solidFill>
              <a:srgbClr val="5B2D7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4EF11D40-06AC-402D-8F7D-A5BDD2B38008}"/>
              </a:ext>
            </a:extLst>
          </p:cNvPr>
          <p:cNvCxnSpPr>
            <a:cxnSpLocks/>
          </p:cNvCxnSpPr>
          <p:nvPr/>
        </p:nvCxnSpPr>
        <p:spPr>
          <a:xfrm>
            <a:off x="3772962" y="4769656"/>
            <a:ext cx="0" cy="427512"/>
          </a:xfrm>
          <a:prstGeom prst="straightConnector1">
            <a:avLst/>
          </a:prstGeom>
          <a:ln w="38100">
            <a:solidFill>
              <a:srgbClr val="5B2D7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B0EF2768-AB58-4BB4-805E-C2289D0B41CF}"/>
              </a:ext>
            </a:extLst>
          </p:cNvPr>
          <p:cNvGrpSpPr/>
          <p:nvPr/>
        </p:nvGrpSpPr>
        <p:grpSpPr>
          <a:xfrm>
            <a:off x="6283903" y="5266405"/>
            <a:ext cx="3616664" cy="942907"/>
            <a:chOff x="1855232" y="5266406"/>
            <a:chExt cx="3616664" cy="94290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546B681-B58F-4ED5-A2C4-AA455B6FBE1F}"/>
                </a:ext>
              </a:extLst>
            </p:cNvPr>
            <p:cNvGrpSpPr/>
            <p:nvPr/>
          </p:nvGrpSpPr>
          <p:grpSpPr>
            <a:xfrm flipH="1">
              <a:off x="3029060" y="5431071"/>
              <a:ext cx="2442836" cy="613574"/>
              <a:chOff x="2668494" y="5431071"/>
              <a:chExt cx="3408425" cy="613574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CC97661D-ACFF-47A4-9880-7591903E56F3}"/>
                  </a:ext>
                </a:extLst>
              </p:cNvPr>
              <p:cNvGrpSpPr/>
              <p:nvPr/>
            </p:nvGrpSpPr>
            <p:grpSpPr>
              <a:xfrm>
                <a:off x="4333413" y="5431071"/>
                <a:ext cx="1743506" cy="613574"/>
                <a:chOff x="7132781" y="3991803"/>
                <a:chExt cx="2028614" cy="613574"/>
              </a:xfrm>
            </p:grpSpPr>
            <p:sp>
              <p:nvSpPr>
                <p:cNvPr id="111" name="任意多边形: 形状 110">
                  <a:extLst>
                    <a:ext uri="{FF2B5EF4-FFF2-40B4-BE49-F238E27FC236}">
                      <a16:creationId xmlns:a16="http://schemas.microsoft.com/office/drawing/2014/main" id="{0B892463-C204-48E9-B03E-C5AE88815173}"/>
                    </a:ext>
                  </a:extLst>
                </p:cNvPr>
                <p:cNvSpPr/>
                <p:nvPr/>
              </p:nvSpPr>
              <p:spPr>
                <a:xfrm>
                  <a:off x="7163261" y="3991803"/>
                  <a:ext cx="1998134" cy="613574"/>
                </a:xfrm>
                <a:custGeom>
                  <a:avLst/>
                  <a:gdLst>
                    <a:gd name="connsiteX0" fmla="*/ 0 w 1960775"/>
                    <a:gd name="connsiteY0" fmla="*/ 839332 h 938735"/>
                    <a:gd name="connsiteX1" fmla="*/ 65988 w 1960775"/>
                    <a:gd name="connsiteY1" fmla="*/ 584808 h 938735"/>
                    <a:gd name="connsiteX2" fmla="*/ 339365 w 1960775"/>
                    <a:gd name="connsiteY2" fmla="*/ 924173 h 938735"/>
                    <a:gd name="connsiteX3" fmla="*/ 405353 w 1960775"/>
                    <a:gd name="connsiteY3" fmla="*/ 346 h 938735"/>
                    <a:gd name="connsiteX4" fmla="*/ 735291 w 1960775"/>
                    <a:gd name="connsiteY4" fmla="*/ 811052 h 938735"/>
                    <a:gd name="connsiteX5" fmla="*/ 999241 w 1960775"/>
                    <a:gd name="connsiteY5" fmla="*/ 443406 h 938735"/>
                    <a:gd name="connsiteX6" fmla="*/ 1187777 w 1960775"/>
                    <a:gd name="connsiteY6" fmla="*/ 829905 h 938735"/>
                    <a:gd name="connsiteX7" fmla="*/ 1263192 w 1960775"/>
                    <a:gd name="connsiteY7" fmla="*/ 415126 h 938735"/>
                    <a:gd name="connsiteX8" fmla="*/ 1376314 w 1960775"/>
                    <a:gd name="connsiteY8" fmla="*/ 820478 h 938735"/>
                    <a:gd name="connsiteX9" fmla="*/ 1480008 w 1960775"/>
                    <a:gd name="connsiteY9" fmla="*/ 170029 h 938735"/>
                    <a:gd name="connsiteX10" fmla="*/ 1630837 w 1960775"/>
                    <a:gd name="connsiteY10" fmla="*/ 763918 h 938735"/>
                    <a:gd name="connsiteX11" fmla="*/ 1866507 w 1960775"/>
                    <a:gd name="connsiteY11" fmla="*/ 226590 h 938735"/>
                    <a:gd name="connsiteX12" fmla="*/ 1960775 w 1960775"/>
                    <a:gd name="connsiteY12" fmla="*/ 697930 h 93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60775" h="938735">
                      <a:moveTo>
                        <a:pt x="0" y="839332"/>
                      </a:moveTo>
                      <a:cubicBezTo>
                        <a:pt x="4713" y="705000"/>
                        <a:pt x="9427" y="570668"/>
                        <a:pt x="65988" y="584808"/>
                      </a:cubicBezTo>
                      <a:cubicBezTo>
                        <a:pt x="122549" y="598948"/>
                        <a:pt x="282804" y="1021583"/>
                        <a:pt x="339365" y="924173"/>
                      </a:cubicBezTo>
                      <a:cubicBezTo>
                        <a:pt x="395926" y="826763"/>
                        <a:pt x="339365" y="19200"/>
                        <a:pt x="405353" y="346"/>
                      </a:cubicBezTo>
                      <a:cubicBezTo>
                        <a:pt x="471341" y="-18508"/>
                        <a:pt x="636310" y="737209"/>
                        <a:pt x="735291" y="811052"/>
                      </a:cubicBezTo>
                      <a:cubicBezTo>
                        <a:pt x="834272" y="884895"/>
                        <a:pt x="923827" y="440264"/>
                        <a:pt x="999241" y="443406"/>
                      </a:cubicBezTo>
                      <a:cubicBezTo>
                        <a:pt x="1074655" y="446548"/>
                        <a:pt x="1143785" y="834618"/>
                        <a:pt x="1187777" y="829905"/>
                      </a:cubicBezTo>
                      <a:cubicBezTo>
                        <a:pt x="1231769" y="825192"/>
                        <a:pt x="1231769" y="416697"/>
                        <a:pt x="1263192" y="415126"/>
                      </a:cubicBezTo>
                      <a:cubicBezTo>
                        <a:pt x="1294615" y="413555"/>
                        <a:pt x="1340178" y="861327"/>
                        <a:pt x="1376314" y="820478"/>
                      </a:cubicBezTo>
                      <a:cubicBezTo>
                        <a:pt x="1412450" y="779629"/>
                        <a:pt x="1437588" y="179456"/>
                        <a:pt x="1480008" y="170029"/>
                      </a:cubicBezTo>
                      <a:cubicBezTo>
                        <a:pt x="1522428" y="160602"/>
                        <a:pt x="1566420" y="754491"/>
                        <a:pt x="1630837" y="763918"/>
                      </a:cubicBezTo>
                      <a:cubicBezTo>
                        <a:pt x="1695254" y="773345"/>
                        <a:pt x="1811517" y="237588"/>
                        <a:pt x="1866507" y="226590"/>
                      </a:cubicBezTo>
                      <a:cubicBezTo>
                        <a:pt x="1921497" y="215592"/>
                        <a:pt x="1941136" y="456761"/>
                        <a:pt x="1960775" y="697930"/>
                      </a:cubicBezTo>
                    </a:path>
                  </a:pathLst>
                </a:custGeom>
                <a:ln w="28575">
                  <a:solidFill>
                    <a:srgbClr val="915C9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5E9D88F2-6041-45F9-A1A2-2908F4961E92}"/>
                    </a:ext>
                  </a:extLst>
                </p:cNvPr>
                <p:cNvSpPr/>
                <p:nvPr/>
              </p:nvSpPr>
              <p:spPr>
                <a:xfrm>
                  <a:off x="7132781" y="4298590"/>
                  <a:ext cx="51994" cy="29664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264608CC-9C13-4BFD-A7AB-02CECAAF17A0}"/>
                  </a:ext>
                </a:extLst>
              </p:cNvPr>
              <p:cNvSpPr/>
              <p:nvPr/>
            </p:nvSpPr>
            <p:spPr>
              <a:xfrm>
                <a:off x="2668494" y="5431071"/>
                <a:ext cx="1717310" cy="613574"/>
              </a:xfrm>
              <a:custGeom>
                <a:avLst/>
                <a:gdLst>
                  <a:gd name="connsiteX0" fmla="*/ 0 w 1998134"/>
                  <a:gd name="connsiteY0" fmla="*/ 1109174 h 1430652"/>
                  <a:gd name="connsiteX1" fmla="*/ 177800 w 1998134"/>
                  <a:gd name="connsiteY1" fmla="*/ 465708 h 1430652"/>
                  <a:gd name="connsiteX2" fmla="*/ 440267 w 1998134"/>
                  <a:gd name="connsiteY2" fmla="*/ 1312374 h 1430652"/>
                  <a:gd name="connsiteX3" fmla="*/ 516467 w 1998134"/>
                  <a:gd name="connsiteY3" fmla="*/ 694308 h 1430652"/>
                  <a:gd name="connsiteX4" fmla="*/ 609600 w 1998134"/>
                  <a:gd name="connsiteY4" fmla="*/ 1032974 h 1430652"/>
                  <a:gd name="connsiteX5" fmla="*/ 728134 w 1998134"/>
                  <a:gd name="connsiteY5" fmla="*/ 41 h 1430652"/>
                  <a:gd name="connsiteX6" fmla="*/ 939800 w 1998134"/>
                  <a:gd name="connsiteY6" fmla="*/ 990641 h 1430652"/>
                  <a:gd name="connsiteX7" fmla="*/ 1007534 w 1998134"/>
                  <a:gd name="connsiteY7" fmla="*/ 677374 h 1430652"/>
                  <a:gd name="connsiteX8" fmla="*/ 1168400 w 1998134"/>
                  <a:gd name="connsiteY8" fmla="*/ 1100708 h 1430652"/>
                  <a:gd name="connsiteX9" fmla="*/ 1270000 w 1998134"/>
                  <a:gd name="connsiteY9" fmla="*/ 414908 h 1430652"/>
                  <a:gd name="connsiteX10" fmla="*/ 1354667 w 1998134"/>
                  <a:gd name="connsiteY10" fmla="*/ 1303908 h 1430652"/>
                  <a:gd name="connsiteX11" fmla="*/ 1557867 w 1998134"/>
                  <a:gd name="connsiteY11" fmla="*/ 321774 h 1430652"/>
                  <a:gd name="connsiteX12" fmla="*/ 1845734 w 1998134"/>
                  <a:gd name="connsiteY12" fmla="*/ 1413974 h 1430652"/>
                  <a:gd name="connsiteX13" fmla="*/ 1998134 w 1998134"/>
                  <a:gd name="connsiteY13" fmla="*/ 880574 h 143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98134" h="1430652">
                    <a:moveTo>
                      <a:pt x="0" y="1109174"/>
                    </a:moveTo>
                    <a:cubicBezTo>
                      <a:pt x="52211" y="770507"/>
                      <a:pt x="104422" y="431841"/>
                      <a:pt x="177800" y="465708"/>
                    </a:cubicBezTo>
                    <a:cubicBezTo>
                      <a:pt x="251178" y="499575"/>
                      <a:pt x="383823" y="1274274"/>
                      <a:pt x="440267" y="1312374"/>
                    </a:cubicBezTo>
                    <a:cubicBezTo>
                      <a:pt x="496712" y="1350474"/>
                      <a:pt x="488245" y="740875"/>
                      <a:pt x="516467" y="694308"/>
                    </a:cubicBezTo>
                    <a:cubicBezTo>
                      <a:pt x="544689" y="647741"/>
                      <a:pt x="574322" y="1148685"/>
                      <a:pt x="609600" y="1032974"/>
                    </a:cubicBezTo>
                    <a:cubicBezTo>
                      <a:pt x="644878" y="917263"/>
                      <a:pt x="673101" y="7096"/>
                      <a:pt x="728134" y="41"/>
                    </a:cubicBezTo>
                    <a:cubicBezTo>
                      <a:pt x="783167" y="-7014"/>
                      <a:pt x="893233" y="877752"/>
                      <a:pt x="939800" y="990641"/>
                    </a:cubicBezTo>
                    <a:cubicBezTo>
                      <a:pt x="986367" y="1103530"/>
                      <a:pt x="969434" y="659030"/>
                      <a:pt x="1007534" y="677374"/>
                    </a:cubicBezTo>
                    <a:cubicBezTo>
                      <a:pt x="1045634" y="695718"/>
                      <a:pt x="1124656" y="1144452"/>
                      <a:pt x="1168400" y="1100708"/>
                    </a:cubicBezTo>
                    <a:cubicBezTo>
                      <a:pt x="1212144" y="1056964"/>
                      <a:pt x="1238956" y="381041"/>
                      <a:pt x="1270000" y="414908"/>
                    </a:cubicBezTo>
                    <a:cubicBezTo>
                      <a:pt x="1301044" y="448775"/>
                      <a:pt x="1306689" y="1319430"/>
                      <a:pt x="1354667" y="1303908"/>
                    </a:cubicBezTo>
                    <a:cubicBezTo>
                      <a:pt x="1402645" y="1288386"/>
                      <a:pt x="1476023" y="303430"/>
                      <a:pt x="1557867" y="321774"/>
                    </a:cubicBezTo>
                    <a:cubicBezTo>
                      <a:pt x="1639711" y="340118"/>
                      <a:pt x="1772356" y="1320841"/>
                      <a:pt x="1845734" y="1413974"/>
                    </a:cubicBezTo>
                    <a:cubicBezTo>
                      <a:pt x="1919112" y="1507107"/>
                      <a:pt x="1958623" y="1193840"/>
                      <a:pt x="1998134" y="880574"/>
                    </a:cubicBezTo>
                  </a:path>
                </a:pathLst>
              </a:custGeom>
              <a:ln w="28575">
                <a:solidFill>
                  <a:srgbClr val="915C9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290" name="Picture 2" descr="Attack Icons - 5,284 free icons">
              <a:extLst>
                <a:ext uri="{FF2B5EF4-FFF2-40B4-BE49-F238E27FC236}">
                  <a16:creationId xmlns:a16="http://schemas.microsoft.com/office/drawing/2014/main" id="{75C3B295-4369-415A-8915-68B8C14C1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232" y="5266406"/>
              <a:ext cx="942907" cy="942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F6967B-9859-44E4-8696-ECAED20C89DF}"/>
              </a:ext>
            </a:extLst>
          </p:cNvPr>
          <p:cNvGrpSpPr/>
          <p:nvPr/>
        </p:nvGrpSpPr>
        <p:grpSpPr>
          <a:xfrm>
            <a:off x="2771731" y="3378029"/>
            <a:ext cx="6601939" cy="613575"/>
            <a:chOff x="3919599" y="5061378"/>
            <a:chExt cx="5405531" cy="613575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F488709F-3C39-4E2C-9F24-526F0154695A}"/>
                </a:ext>
              </a:extLst>
            </p:cNvPr>
            <p:cNvGrpSpPr/>
            <p:nvPr/>
          </p:nvGrpSpPr>
          <p:grpSpPr>
            <a:xfrm>
              <a:off x="8035865" y="5061378"/>
              <a:ext cx="1289265" cy="613574"/>
              <a:chOff x="8035865" y="5061378"/>
              <a:chExt cx="1289265" cy="613574"/>
            </a:xfrm>
          </p:grpSpPr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269538D3-6F79-4962-B346-52B2DAD4ED65}"/>
                  </a:ext>
                </a:extLst>
              </p:cNvPr>
              <p:cNvSpPr/>
              <p:nvPr/>
            </p:nvSpPr>
            <p:spPr>
              <a:xfrm flipH="1">
                <a:off x="8071431" y="5061378"/>
                <a:ext cx="1253699" cy="613574"/>
              </a:xfrm>
              <a:custGeom>
                <a:avLst/>
                <a:gdLst>
                  <a:gd name="connsiteX0" fmla="*/ 0 w 1998134"/>
                  <a:gd name="connsiteY0" fmla="*/ 1109174 h 1430652"/>
                  <a:gd name="connsiteX1" fmla="*/ 177800 w 1998134"/>
                  <a:gd name="connsiteY1" fmla="*/ 465708 h 1430652"/>
                  <a:gd name="connsiteX2" fmla="*/ 440267 w 1998134"/>
                  <a:gd name="connsiteY2" fmla="*/ 1312374 h 1430652"/>
                  <a:gd name="connsiteX3" fmla="*/ 516467 w 1998134"/>
                  <a:gd name="connsiteY3" fmla="*/ 694308 h 1430652"/>
                  <a:gd name="connsiteX4" fmla="*/ 609600 w 1998134"/>
                  <a:gd name="connsiteY4" fmla="*/ 1032974 h 1430652"/>
                  <a:gd name="connsiteX5" fmla="*/ 728134 w 1998134"/>
                  <a:gd name="connsiteY5" fmla="*/ 41 h 1430652"/>
                  <a:gd name="connsiteX6" fmla="*/ 939800 w 1998134"/>
                  <a:gd name="connsiteY6" fmla="*/ 990641 h 1430652"/>
                  <a:gd name="connsiteX7" fmla="*/ 1007534 w 1998134"/>
                  <a:gd name="connsiteY7" fmla="*/ 677374 h 1430652"/>
                  <a:gd name="connsiteX8" fmla="*/ 1168400 w 1998134"/>
                  <a:gd name="connsiteY8" fmla="*/ 1100708 h 1430652"/>
                  <a:gd name="connsiteX9" fmla="*/ 1270000 w 1998134"/>
                  <a:gd name="connsiteY9" fmla="*/ 414908 h 1430652"/>
                  <a:gd name="connsiteX10" fmla="*/ 1354667 w 1998134"/>
                  <a:gd name="connsiteY10" fmla="*/ 1303908 h 1430652"/>
                  <a:gd name="connsiteX11" fmla="*/ 1557867 w 1998134"/>
                  <a:gd name="connsiteY11" fmla="*/ 321774 h 1430652"/>
                  <a:gd name="connsiteX12" fmla="*/ 1845734 w 1998134"/>
                  <a:gd name="connsiteY12" fmla="*/ 1413974 h 1430652"/>
                  <a:gd name="connsiteX13" fmla="*/ 1998134 w 1998134"/>
                  <a:gd name="connsiteY13" fmla="*/ 880574 h 143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98134" h="1430652">
                    <a:moveTo>
                      <a:pt x="0" y="1109174"/>
                    </a:moveTo>
                    <a:cubicBezTo>
                      <a:pt x="52211" y="770507"/>
                      <a:pt x="104422" y="431841"/>
                      <a:pt x="177800" y="465708"/>
                    </a:cubicBezTo>
                    <a:cubicBezTo>
                      <a:pt x="251178" y="499575"/>
                      <a:pt x="383823" y="1274274"/>
                      <a:pt x="440267" y="1312374"/>
                    </a:cubicBezTo>
                    <a:cubicBezTo>
                      <a:pt x="496712" y="1350474"/>
                      <a:pt x="488245" y="740875"/>
                      <a:pt x="516467" y="694308"/>
                    </a:cubicBezTo>
                    <a:cubicBezTo>
                      <a:pt x="544689" y="647741"/>
                      <a:pt x="574322" y="1148685"/>
                      <a:pt x="609600" y="1032974"/>
                    </a:cubicBezTo>
                    <a:cubicBezTo>
                      <a:pt x="644878" y="917263"/>
                      <a:pt x="673101" y="7096"/>
                      <a:pt x="728134" y="41"/>
                    </a:cubicBezTo>
                    <a:cubicBezTo>
                      <a:pt x="783167" y="-7014"/>
                      <a:pt x="893233" y="877752"/>
                      <a:pt x="939800" y="990641"/>
                    </a:cubicBezTo>
                    <a:cubicBezTo>
                      <a:pt x="986367" y="1103530"/>
                      <a:pt x="969434" y="659030"/>
                      <a:pt x="1007534" y="677374"/>
                    </a:cubicBezTo>
                    <a:cubicBezTo>
                      <a:pt x="1045634" y="695718"/>
                      <a:pt x="1124656" y="1144452"/>
                      <a:pt x="1168400" y="1100708"/>
                    </a:cubicBezTo>
                    <a:cubicBezTo>
                      <a:pt x="1212144" y="1056964"/>
                      <a:pt x="1238956" y="381041"/>
                      <a:pt x="1270000" y="414908"/>
                    </a:cubicBezTo>
                    <a:cubicBezTo>
                      <a:pt x="1301044" y="448775"/>
                      <a:pt x="1306689" y="1319430"/>
                      <a:pt x="1354667" y="1303908"/>
                    </a:cubicBezTo>
                    <a:cubicBezTo>
                      <a:pt x="1402645" y="1288386"/>
                      <a:pt x="1476023" y="303430"/>
                      <a:pt x="1557867" y="321774"/>
                    </a:cubicBezTo>
                    <a:cubicBezTo>
                      <a:pt x="1639711" y="340118"/>
                      <a:pt x="1772356" y="1320841"/>
                      <a:pt x="1845734" y="1413974"/>
                    </a:cubicBezTo>
                    <a:cubicBezTo>
                      <a:pt x="1919112" y="1507107"/>
                      <a:pt x="1958623" y="1193840"/>
                      <a:pt x="1998134" y="880574"/>
                    </a:cubicBezTo>
                  </a:path>
                </a:pathLst>
              </a:custGeom>
              <a:ln w="28575">
                <a:solidFill>
                  <a:srgbClr val="915C9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D3B4D7EC-0DD5-4CCE-B8FB-01B321A4837E}"/>
                  </a:ext>
                </a:extLst>
              </p:cNvPr>
              <p:cNvSpPr/>
              <p:nvPr/>
            </p:nvSpPr>
            <p:spPr>
              <a:xfrm rot="866099">
                <a:off x="8035865" y="5439091"/>
                <a:ext cx="80894" cy="1166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C43C16D-6013-4983-B6F2-0A6014C2788A}"/>
                </a:ext>
              </a:extLst>
            </p:cNvPr>
            <p:cNvGrpSpPr/>
            <p:nvPr/>
          </p:nvGrpSpPr>
          <p:grpSpPr>
            <a:xfrm>
              <a:off x="3919599" y="5061378"/>
              <a:ext cx="4178078" cy="613575"/>
              <a:chOff x="3919599" y="5108840"/>
              <a:chExt cx="4178078" cy="613575"/>
            </a:xfrm>
          </p:grpSpPr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6AA74434-8007-4C3A-8C94-48E8A664E310}"/>
                  </a:ext>
                </a:extLst>
              </p:cNvPr>
              <p:cNvSpPr/>
              <p:nvPr/>
            </p:nvSpPr>
            <p:spPr>
              <a:xfrm flipH="1">
                <a:off x="6691579" y="5108840"/>
                <a:ext cx="1406098" cy="613575"/>
              </a:xfrm>
              <a:custGeom>
                <a:avLst/>
                <a:gdLst>
                  <a:gd name="connsiteX0" fmla="*/ 0 w 2026762"/>
                  <a:gd name="connsiteY0" fmla="*/ 924172 h 1121088"/>
                  <a:gd name="connsiteX1" fmla="*/ 56560 w 2026762"/>
                  <a:gd name="connsiteY1" fmla="*/ 141748 h 1121088"/>
                  <a:gd name="connsiteX2" fmla="*/ 263950 w 2026762"/>
                  <a:gd name="connsiteY2" fmla="*/ 1027867 h 1121088"/>
                  <a:gd name="connsiteX3" fmla="*/ 386499 w 2026762"/>
                  <a:gd name="connsiteY3" fmla="*/ 537673 h 1121088"/>
                  <a:gd name="connsiteX4" fmla="*/ 518474 w 2026762"/>
                  <a:gd name="connsiteY4" fmla="*/ 829904 h 1121088"/>
                  <a:gd name="connsiteX5" fmla="*/ 735290 w 2026762"/>
                  <a:gd name="connsiteY5" fmla="*/ 345 h 1121088"/>
                  <a:gd name="connsiteX6" fmla="*/ 1036948 w 2026762"/>
                  <a:gd name="connsiteY6" fmla="*/ 943026 h 1121088"/>
                  <a:gd name="connsiteX7" fmla="*/ 1084082 w 2026762"/>
                  <a:gd name="connsiteY7" fmla="*/ 603661 h 1121088"/>
                  <a:gd name="connsiteX8" fmla="*/ 1357459 w 2026762"/>
                  <a:gd name="connsiteY8" fmla="*/ 1112708 h 1121088"/>
                  <a:gd name="connsiteX9" fmla="*/ 1536569 w 2026762"/>
                  <a:gd name="connsiteY9" fmla="*/ 104040 h 1121088"/>
                  <a:gd name="connsiteX10" fmla="*/ 1706251 w 2026762"/>
                  <a:gd name="connsiteY10" fmla="*/ 716783 h 1121088"/>
                  <a:gd name="connsiteX11" fmla="*/ 1819373 w 2026762"/>
                  <a:gd name="connsiteY11" fmla="*/ 292576 h 1121088"/>
                  <a:gd name="connsiteX12" fmla="*/ 2026762 w 2026762"/>
                  <a:gd name="connsiteY12" fmla="*/ 961879 h 11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26762" h="1121088">
                    <a:moveTo>
                      <a:pt x="0" y="924172"/>
                    </a:moveTo>
                    <a:cubicBezTo>
                      <a:pt x="6284" y="524319"/>
                      <a:pt x="12568" y="124466"/>
                      <a:pt x="56560" y="141748"/>
                    </a:cubicBezTo>
                    <a:cubicBezTo>
                      <a:pt x="100552" y="159030"/>
                      <a:pt x="208960" y="961880"/>
                      <a:pt x="263950" y="1027867"/>
                    </a:cubicBezTo>
                    <a:cubicBezTo>
                      <a:pt x="318940" y="1093854"/>
                      <a:pt x="344078" y="570667"/>
                      <a:pt x="386499" y="537673"/>
                    </a:cubicBezTo>
                    <a:cubicBezTo>
                      <a:pt x="428920" y="504679"/>
                      <a:pt x="460342" y="919459"/>
                      <a:pt x="518474" y="829904"/>
                    </a:cubicBezTo>
                    <a:cubicBezTo>
                      <a:pt x="576606" y="740349"/>
                      <a:pt x="648878" y="-18509"/>
                      <a:pt x="735290" y="345"/>
                    </a:cubicBezTo>
                    <a:cubicBezTo>
                      <a:pt x="821702" y="19199"/>
                      <a:pt x="978816" y="842473"/>
                      <a:pt x="1036948" y="943026"/>
                    </a:cubicBezTo>
                    <a:cubicBezTo>
                      <a:pt x="1095080" y="1043579"/>
                      <a:pt x="1030664" y="575381"/>
                      <a:pt x="1084082" y="603661"/>
                    </a:cubicBezTo>
                    <a:cubicBezTo>
                      <a:pt x="1137500" y="631941"/>
                      <a:pt x="1282044" y="1195978"/>
                      <a:pt x="1357459" y="1112708"/>
                    </a:cubicBezTo>
                    <a:cubicBezTo>
                      <a:pt x="1432874" y="1029438"/>
                      <a:pt x="1478437" y="170027"/>
                      <a:pt x="1536569" y="104040"/>
                    </a:cubicBezTo>
                    <a:cubicBezTo>
                      <a:pt x="1594701" y="38053"/>
                      <a:pt x="1659117" y="685360"/>
                      <a:pt x="1706251" y="716783"/>
                    </a:cubicBezTo>
                    <a:cubicBezTo>
                      <a:pt x="1753385" y="748206"/>
                      <a:pt x="1765955" y="251727"/>
                      <a:pt x="1819373" y="292576"/>
                    </a:cubicBezTo>
                    <a:cubicBezTo>
                      <a:pt x="1872791" y="333425"/>
                      <a:pt x="1949776" y="647652"/>
                      <a:pt x="2026762" y="961879"/>
                    </a:cubicBezTo>
                  </a:path>
                </a:pathLst>
              </a:custGeom>
              <a:ln w="28575">
                <a:solidFill>
                  <a:srgbClr val="915C9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3E923433-566F-4ABB-AF56-FB97C5254A73}"/>
                  </a:ext>
                </a:extLst>
              </p:cNvPr>
              <p:cNvGrpSpPr/>
              <p:nvPr/>
            </p:nvGrpSpPr>
            <p:grpSpPr>
              <a:xfrm>
                <a:off x="5282800" y="5108840"/>
                <a:ext cx="1427547" cy="613574"/>
                <a:chOff x="7132781" y="3991803"/>
                <a:chExt cx="2028614" cy="613574"/>
              </a:xfrm>
            </p:grpSpPr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95F974B5-EEC2-4E80-9CAD-63901A4A2B62}"/>
                    </a:ext>
                  </a:extLst>
                </p:cNvPr>
                <p:cNvSpPr/>
                <p:nvPr/>
              </p:nvSpPr>
              <p:spPr>
                <a:xfrm>
                  <a:off x="7163261" y="3991803"/>
                  <a:ext cx="1998134" cy="613574"/>
                </a:xfrm>
                <a:custGeom>
                  <a:avLst/>
                  <a:gdLst>
                    <a:gd name="connsiteX0" fmla="*/ 0 w 1960775"/>
                    <a:gd name="connsiteY0" fmla="*/ 839332 h 938735"/>
                    <a:gd name="connsiteX1" fmla="*/ 65988 w 1960775"/>
                    <a:gd name="connsiteY1" fmla="*/ 584808 h 938735"/>
                    <a:gd name="connsiteX2" fmla="*/ 339365 w 1960775"/>
                    <a:gd name="connsiteY2" fmla="*/ 924173 h 938735"/>
                    <a:gd name="connsiteX3" fmla="*/ 405353 w 1960775"/>
                    <a:gd name="connsiteY3" fmla="*/ 346 h 938735"/>
                    <a:gd name="connsiteX4" fmla="*/ 735291 w 1960775"/>
                    <a:gd name="connsiteY4" fmla="*/ 811052 h 938735"/>
                    <a:gd name="connsiteX5" fmla="*/ 999241 w 1960775"/>
                    <a:gd name="connsiteY5" fmla="*/ 443406 h 938735"/>
                    <a:gd name="connsiteX6" fmla="*/ 1187777 w 1960775"/>
                    <a:gd name="connsiteY6" fmla="*/ 829905 h 938735"/>
                    <a:gd name="connsiteX7" fmla="*/ 1263192 w 1960775"/>
                    <a:gd name="connsiteY7" fmla="*/ 415126 h 938735"/>
                    <a:gd name="connsiteX8" fmla="*/ 1376314 w 1960775"/>
                    <a:gd name="connsiteY8" fmla="*/ 820478 h 938735"/>
                    <a:gd name="connsiteX9" fmla="*/ 1480008 w 1960775"/>
                    <a:gd name="connsiteY9" fmla="*/ 170029 h 938735"/>
                    <a:gd name="connsiteX10" fmla="*/ 1630837 w 1960775"/>
                    <a:gd name="connsiteY10" fmla="*/ 763918 h 938735"/>
                    <a:gd name="connsiteX11" fmla="*/ 1866507 w 1960775"/>
                    <a:gd name="connsiteY11" fmla="*/ 226590 h 938735"/>
                    <a:gd name="connsiteX12" fmla="*/ 1960775 w 1960775"/>
                    <a:gd name="connsiteY12" fmla="*/ 697930 h 93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60775" h="938735">
                      <a:moveTo>
                        <a:pt x="0" y="839332"/>
                      </a:moveTo>
                      <a:cubicBezTo>
                        <a:pt x="4713" y="705000"/>
                        <a:pt x="9427" y="570668"/>
                        <a:pt x="65988" y="584808"/>
                      </a:cubicBezTo>
                      <a:cubicBezTo>
                        <a:pt x="122549" y="598948"/>
                        <a:pt x="282804" y="1021583"/>
                        <a:pt x="339365" y="924173"/>
                      </a:cubicBezTo>
                      <a:cubicBezTo>
                        <a:pt x="395926" y="826763"/>
                        <a:pt x="339365" y="19200"/>
                        <a:pt x="405353" y="346"/>
                      </a:cubicBezTo>
                      <a:cubicBezTo>
                        <a:pt x="471341" y="-18508"/>
                        <a:pt x="636310" y="737209"/>
                        <a:pt x="735291" y="811052"/>
                      </a:cubicBezTo>
                      <a:cubicBezTo>
                        <a:pt x="834272" y="884895"/>
                        <a:pt x="923827" y="440264"/>
                        <a:pt x="999241" y="443406"/>
                      </a:cubicBezTo>
                      <a:cubicBezTo>
                        <a:pt x="1074655" y="446548"/>
                        <a:pt x="1143785" y="834618"/>
                        <a:pt x="1187777" y="829905"/>
                      </a:cubicBezTo>
                      <a:cubicBezTo>
                        <a:pt x="1231769" y="825192"/>
                        <a:pt x="1231769" y="416697"/>
                        <a:pt x="1263192" y="415126"/>
                      </a:cubicBezTo>
                      <a:cubicBezTo>
                        <a:pt x="1294615" y="413555"/>
                        <a:pt x="1340178" y="861327"/>
                        <a:pt x="1376314" y="820478"/>
                      </a:cubicBezTo>
                      <a:cubicBezTo>
                        <a:pt x="1412450" y="779629"/>
                        <a:pt x="1437588" y="179456"/>
                        <a:pt x="1480008" y="170029"/>
                      </a:cubicBezTo>
                      <a:cubicBezTo>
                        <a:pt x="1522428" y="160602"/>
                        <a:pt x="1566420" y="754491"/>
                        <a:pt x="1630837" y="763918"/>
                      </a:cubicBezTo>
                      <a:cubicBezTo>
                        <a:pt x="1695254" y="773345"/>
                        <a:pt x="1811517" y="237588"/>
                        <a:pt x="1866507" y="226590"/>
                      </a:cubicBezTo>
                      <a:cubicBezTo>
                        <a:pt x="1921497" y="215592"/>
                        <a:pt x="1941136" y="456761"/>
                        <a:pt x="1960775" y="697930"/>
                      </a:cubicBezTo>
                    </a:path>
                  </a:pathLst>
                </a:custGeom>
                <a:ln w="28575">
                  <a:solidFill>
                    <a:srgbClr val="915C9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5FC1AAB9-9349-4BE7-8FB2-33F42F59725D}"/>
                    </a:ext>
                  </a:extLst>
                </p:cNvPr>
                <p:cNvSpPr/>
                <p:nvPr/>
              </p:nvSpPr>
              <p:spPr>
                <a:xfrm>
                  <a:off x="7132781" y="4298590"/>
                  <a:ext cx="51994" cy="29664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62C459F0-2B83-4635-8E8B-135CB16775E3}"/>
                  </a:ext>
                </a:extLst>
              </p:cNvPr>
              <p:cNvSpPr/>
              <p:nvPr/>
            </p:nvSpPr>
            <p:spPr>
              <a:xfrm>
                <a:off x="3919599" y="5108840"/>
                <a:ext cx="1406098" cy="613574"/>
              </a:xfrm>
              <a:custGeom>
                <a:avLst/>
                <a:gdLst>
                  <a:gd name="connsiteX0" fmla="*/ 0 w 1998134"/>
                  <a:gd name="connsiteY0" fmla="*/ 1109174 h 1430652"/>
                  <a:gd name="connsiteX1" fmla="*/ 177800 w 1998134"/>
                  <a:gd name="connsiteY1" fmla="*/ 465708 h 1430652"/>
                  <a:gd name="connsiteX2" fmla="*/ 440267 w 1998134"/>
                  <a:gd name="connsiteY2" fmla="*/ 1312374 h 1430652"/>
                  <a:gd name="connsiteX3" fmla="*/ 516467 w 1998134"/>
                  <a:gd name="connsiteY3" fmla="*/ 694308 h 1430652"/>
                  <a:gd name="connsiteX4" fmla="*/ 609600 w 1998134"/>
                  <a:gd name="connsiteY4" fmla="*/ 1032974 h 1430652"/>
                  <a:gd name="connsiteX5" fmla="*/ 728134 w 1998134"/>
                  <a:gd name="connsiteY5" fmla="*/ 41 h 1430652"/>
                  <a:gd name="connsiteX6" fmla="*/ 939800 w 1998134"/>
                  <a:gd name="connsiteY6" fmla="*/ 990641 h 1430652"/>
                  <a:gd name="connsiteX7" fmla="*/ 1007534 w 1998134"/>
                  <a:gd name="connsiteY7" fmla="*/ 677374 h 1430652"/>
                  <a:gd name="connsiteX8" fmla="*/ 1168400 w 1998134"/>
                  <a:gd name="connsiteY8" fmla="*/ 1100708 h 1430652"/>
                  <a:gd name="connsiteX9" fmla="*/ 1270000 w 1998134"/>
                  <a:gd name="connsiteY9" fmla="*/ 414908 h 1430652"/>
                  <a:gd name="connsiteX10" fmla="*/ 1354667 w 1998134"/>
                  <a:gd name="connsiteY10" fmla="*/ 1303908 h 1430652"/>
                  <a:gd name="connsiteX11" fmla="*/ 1557867 w 1998134"/>
                  <a:gd name="connsiteY11" fmla="*/ 321774 h 1430652"/>
                  <a:gd name="connsiteX12" fmla="*/ 1845734 w 1998134"/>
                  <a:gd name="connsiteY12" fmla="*/ 1413974 h 1430652"/>
                  <a:gd name="connsiteX13" fmla="*/ 1998134 w 1998134"/>
                  <a:gd name="connsiteY13" fmla="*/ 880574 h 143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98134" h="1430652">
                    <a:moveTo>
                      <a:pt x="0" y="1109174"/>
                    </a:moveTo>
                    <a:cubicBezTo>
                      <a:pt x="52211" y="770507"/>
                      <a:pt x="104422" y="431841"/>
                      <a:pt x="177800" y="465708"/>
                    </a:cubicBezTo>
                    <a:cubicBezTo>
                      <a:pt x="251178" y="499575"/>
                      <a:pt x="383823" y="1274274"/>
                      <a:pt x="440267" y="1312374"/>
                    </a:cubicBezTo>
                    <a:cubicBezTo>
                      <a:pt x="496712" y="1350474"/>
                      <a:pt x="488245" y="740875"/>
                      <a:pt x="516467" y="694308"/>
                    </a:cubicBezTo>
                    <a:cubicBezTo>
                      <a:pt x="544689" y="647741"/>
                      <a:pt x="574322" y="1148685"/>
                      <a:pt x="609600" y="1032974"/>
                    </a:cubicBezTo>
                    <a:cubicBezTo>
                      <a:pt x="644878" y="917263"/>
                      <a:pt x="673101" y="7096"/>
                      <a:pt x="728134" y="41"/>
                    </a:cubicBezTo>
                    <a:cubicBezTo>
                      <a:pt x="783167" y="-7014"/>
                      <a:pt x="893233" y="877752"/>
                      <a:pt x="939800" y="990641"/>
                    </a:cubicBezTo>
                    <a:cubicBezTo>
                      <a:pt x="986367" y="1103530"/>
                      <a:pt x="969434" y="659030"/>
                      <a:pt x="1007534" y="677374"/>
                    </a:cubicBezTo>
                    <a:cubicBezTo>
                      <a:pt x="1045634" y="695718"/>
                      <a:pt x="1124656" y="1144452"/>
                      <a:pt x="1168400" y="1100708"/>
                    </a:cubicBezTo>
                    <a:cubicBezTo>
                      <a:pt x="1212144" y="1056964"/>
                      <a:pt x="1238956" y="381041"/>
                      <a:pt x="1270000" y="414908"/>
                    </a:cubicBezTo>
                    <a:cubicBezTo>
                      <a:pt x="1301044" y="448775"/>
                      <a:pt x="1306689" y="1319430"/>
                      <a:pt x="1354667" y="1303908"/>
                    </a:cubicBezTo>
                    <a:cubicBezTo>
                      <a:pt x="1402645" y="1288386"/>
                      <a:pt x="1476023" y="303430"/>
                      <a:pt x="1557867" y="321774"/>
                    </a:cubicBezTo>
                    <a:cubicBezTo>
                      <a:pt x="1639711" y="340118"/>
                      <a:pt x="1772356" y="1320841"/>
                      <a:pt x="1845734" y="1413974"/>
                    </a:cubicBezTo>
                    <a:cubicBezTo>
                      <a:pt x="1919112" y="1507107"/>
                      <a:pt x="1958623" y="1193840"/>
                      <a:pt x="1998134" y="880574"/>
                    </a:cubicBezTo>
                  </a:path>
                </a:pathLst>
              </a:custGeom>
              <a:ln w="28575">
                <a:solidFill>
                  <a:srgbClr val="915C9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30CE29F1-80D4-4ECB-958E-E63A8480319D}"/>
                  </a:ext>
                </a:extLst>
              </p:cNvPr>
              <p:cNvSpPr/>
              <p:nvPr/>
            </p:nvSpPr>
            <p:spPr>
              <a:xfrm rot="17974295">
                <a:off x="6644308" y="5598290"/>
                <a:ext cx="99020" cy="58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00E4166-ACEF-42ED-B88E-9BD3DC422A04}"/>
              </a:ext>
            </a:extLst>
          </p:cNvPr>
          <p:cNvGrpSpPr/>
          <p:nvPr/>
        </p:nvGrpSpPr>
        <p:grpSpPr>
          <a:xfrm>
            <a:off x="2235200" y="5238027"/>
            <a:ext cx="3076913" cy="942907"/>
            <a:chOff x="6713108" y="5266404"/>
            <a:chExt cx="3076913" cy="942907"/>
          </a:xfrm>
        </p:grpSpPr>
        <p:pic>
          <p:nvPicPr>
            <p:cNvPr id="12292" name="Picture 4" descr="Administration Icons &amp; Symbols">
              <a:extLst>
                <a:ext uri="{FF2B5EF4-FFF2-40B4-BE49-F238E27FC236}">
                  <a16:creationId xmlns:a16="http://schemas.microsoft.com/office/drawing/2014/main" id="{67B44920-F792-4845-B553-6A3297731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108" y="5266404"/>
              <a:ext cx="942907" cy="942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98FD706-C003-4640-B4CB-ED145C9D7091}"/>
                </a:ext>
              </a:extLst>
            </p:cNvPr>
            <p:cNvSpPr txBox="1"/>
            <p:nvPr/>
          </p:nvSpPr>
          <p:spPr>
            <a:xfrm>
              <a:off x="7787550" y="5538134"/>
              <a:ext cx="2002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5B2D7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0 1 0 0 0 1 0 1 1 0</a:t>
              </a:r>
              <a:endParaRPr lang="zh-CN" altLang="en-US" sz="2000" b="1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95032FD7-18A7-48BC-B1E6-6E6D836ED0B0}"/>
              </a:ext>
            </a:extLst>
          </p:cNvPr>
          <p:cNvSpPr txBox="1"/>
          <p:nvPr/>
        </p:nvSpPr>
        <p:spPr>
          <a:xfrm>
            <a:off x="6111241" y="2835345"/>
            <a:ext cx="19738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Acoustic noise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38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388 0.001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Furtive modulation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AA1EA62-505D-4ADA-8E2E-7CFD00868FCB}"/>
              </a:ext>
            </a:extLst>
          </p:cNvPr>
          <p:cNvSpPr txBox="1"/>
          <p:nvPr/>
        </p:nvSpPr>
        <p:spPr>
          <a:xfrm>
            <a:off x="748479" y="1555776"/>
            <a:ext cx="11182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What kind of signal pattern is suitable for such furtive communication?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AE2714A-04C6-4C25-B8E2-20F7A81DBC05}"/>
              </a:ext>
            </a:extLst>
          </p:cNvPr>
          <p:cNvSpPr txBox="1"/>
          <p:nvPr/>
        </p:nvSpPr>
        <p:spPr>
          <a:xfrm>
            <a:off x="748479" y="2171544"/>
            <a:ext cx="11182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solidFill>
                  <a:srgbClr val="D24C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Solution: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leveraging the </a:t>
            </a:r>
            <a:r>
              <a:rPr lang="en-US" altLang="zh-CN" sz="2800" b="1" i="1" u="sng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 transitivity of correlation coefficient </a:t>
            </a:r>
            <a:endParaRPr lang="zh-CN" altLang="en-US" sz="2800" b="1" i="1" u="sng" dirty="0">
              <a:solidFill>
                <a:srgbClr val="5B2D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2586EC0-C78D-4F34-B83C-253C5F7130B5}"/>
              </a:ext>
            </a:extLst>
          </p:cNvPr>
          <p:cNvSpPr txBox="1"/>
          <p:nvPr/>
        </p:nvSpPr>
        <p:spPr>
          <a:xfrm>
            <a:off x="1579794" y="4734795"/>
            <a:ext cx="200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AE0242A-E854-4715-9216-A353518A386E}"/>
              </a:ext>
            </a:extLst>
          </p:cNvPr>
          <p:cNvGrpSpPr/>
          <p:nvPr/>
        </p:nvGrpSpPr>
        <p:grpSpPr>
          <a:xfrm>
            <a:off x="4250671" y="4073257"/>
            <a:ext cx="1717310" cy="1123203"/>
            <a:chOff x="4250671" y="4073257"/>
            <a:chExt cx="1717310" cy="1123203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6FAB00DE-FA2C-47A0-BD39-15E884956311}"/>
                </a:ext>
              </a:extLst>
            </p:cNvPr>
            <p:cNvSpPr/>
            <p:nvPr/>
          </p:nvSpPr>
          <p:spPr>
            <a:xfrm>
              <a:off x="4250671" y="4073257"/>
              <a:ext cx="1717310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5B2D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260029E-B002-421C-B709-671203B406A3}"/>
                </a:ext>
              </a:extLst>
            </p:cNvPr>
            <p:cNvSpPr txBox="1"/>
            <p:nvPr/>
          </p:nvSpPr>
          <p:spPr>
            <a:xfrm>
              <a:off x="4402140" y="4734795"/>
              <a:ext cx="1414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altLang="zh-CN" sz="24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9ACDA41-772C-4AE3-B8E2-023078361FB7}"/>
              </a:ext>
            </a:extLst>
          </p:cNvPr>
          <p:cNvGrpSpPr/>
          <p:nvPr/>
        </p:nvGrpSpPr>
        <p:grpSpPr>
          <a:xfrm>
            <a:off x="8787038" y="4059283"/>
            <a:ext cx="1574618" cy="1137177"/>
            <a:chOff x="8787038" y="4059283"/>
            <a:chExt cx="1574618" cy="1137177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D8FEAA8-6191-452F-932F-6FDBC95C3026}"/>
                </a:ext>
              </a:extLst>
            </p:cNvPr>
            <p:cNvGrpSpPr/>
            <p:nvPr/>
          </p:nvGrpSpPr>
          <p:grpSpPr>
            <a:xfrm>
              <a:off x="8787038" y="4059283"/>
              <a:ext cx="1574618" cy="613574"/>
              <a:chOff x="8035865" y="5061378"/>
              <a:chExt cx="1289265" cy="613574"/>
            </a:xfrm>
          </p:grpSpPr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9CC721FE-23EC-48C0-ACC2-28760AB28DDD}"/>
                  </a:ext>
                </a:extLst>
              </p:cNvPr>
              <p:cNvSpPr/>
              <p:nvPr/>
            </p:nvSpPr>
            <p:spPr>
              <a:xfrm flipH="1">
                <a:off x="8071431" y="5061378"/>
                <a:ext cx="1253699" cy="613574"/>
              </a:xfrm>
              <a:custGeom>
                <a:avLst/>
                <a:gdLst>
                  <a:gd name="connsiteX0" fmla="*/ 0 w 1998134"/>
                  <a:gd name="connsiteY0" fmla="*/ 1109174 h 1430652"/>
                  <a:gd name="connsiteX1" fmla="*/ 177800 w 1998134"/>
                  <a:gd name="connsiteY1" fmla="*/ 465708 h 1430652"/>
                  <a:gd name="connsiteX2" fmla="*/ 440267 w 1998134"/>
                  <a:gd name="connsiteY2" fmla="*/ 1312374 h 1430652"/>
                  <a:gd name="connsiteX3" fmla="*/ 516467 w 1998134"/>
                  <a:gd name="connsiteY3" fmla="*/ 694308 h 1430652"/>
                  <a:gd name="connsiteX4" fmla="*/ 609600 w 1998134"/>
                  <a:gd name="connsiteY4" fmla="*/ 1032974 h 1430652"/>
                  <a:gd name="connsiteX5" fmla="*/ 728134 w 1998134"/>
                  <a:gd name="connsiteY5" fmla="*/ 41 h 1430652"/>
                  <a:gd name="connsiteX6" fmla="*/ 939800 w 1998134"/>
                  <a:gd name="connsiteY6" fmla="*/ 990641 h 1430652"/>
                  <a:gd name="connsiteX7" fmla="*/ 1007534 w 1998134"/>
                  <a:gd name="connsiteY7" fmla="*/ 677374 h 1430652"/>
                  <a:gd name="connsiteX8" fmla="*/ 1168400 w 1998134"/>
                  <a:gd name="connsiteY8" fmla="*/ 1100708 h 1430652"/>
                  <a:gd name="connsiteX9" fmla="*/ 1270000 w 1998134"/>
                  <a:gd name="connsiteY9" fmla="*/ 414908 h 1430652"/>
                  <a:gd name="connsiteX10" fmla="*/ 1354667 w 1998134"/>
                  <a:gd name="connsiteY10" fmla="*/ 1303908 h 1430652"/>
                  <a:gd name="connsiteX11" fmla="*/ 1557867 w 1998134"/>
                  <a:gd name="connsiteY11" fmla="*/ 321774 h 1430652"/>
                  <a:gd name="connsiteX12" fmla="*/ 1845734 w 1998134"/>
                  <a:gd name="connsiteY12" fmla="*/ 1413974 h 1430652"/>
                  <a:gd name="connsiteX13" fmla="*/ 1998134 w 1998134"/>
                  <a:gd name="connsiteY13" fmla="*/ 880574 h 143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98134" h="1430652">
                    <a:moveTo>
                      <a:pt x="0" y="1109174"/>
                    </a:moveTo>
                    <a:cubicBezTo>
                      <a:pt x="52211" y="770507"/>
                      <a:pt x="104422" y="431841"/>
                      <a:pt x="177800" y="465708"/>
                    </a:cubicBezTo>
                    <a:cubicBezTo>
                      <a:pt x="251178" y="499575"/>
                      <a:pt x="383823" y="1274274"/>
                      <a:pt x="440267" y="1312374"/>
                    </a:cubicBezTo>
                    <a:cubicBezTo>
                      <a:pt x="496712" y="1350474"/>
                      <a:pt x="488245" y="740875"/>
                      <a:pt x="516467" y="694308"/>
                    </a:cubicBezTo>
                    <a:cubicBezTo>
                      <a:pt x="544689" y="647741"/>
                      <a:pt x="574322" y="1148685"/>
                      <a:pt x="609600" y="1032974"/>
                    </a:cubicBezTo>
                    <a:cubicBezTo>
                      <a:pt x="644878" y="917263"/>
                      <a:pt x="673101" y="7096"/>
                      <a:pt x="728134" y="41"/>
                    </a:cubicBezTo>
                    <a:cubicBezTo>
                      <a:pt x="783167" y="-7014"/>
                      <a:pt x="893233" y="877752"/>
                      <a:pt x="939800" y="990641"/>
                    </a:cubicBezTo>
                    <a:cubicBezTo>
                      <a:pt x="986367" y="1103530"/>
                      <a:pt x="969434" y="659030"/>
                      <a:pt x="1007534" y="677374"/>
                    </a:cubicBezTo>
                    <a:cubicBezTo>
                      <a:pt x="1045634" y="695718"/>
                      <a:pt x="1124656" y="1144452"/>
                      <a:pt x="1168400" y="1100708"/>
                    </a:cubicBezTo>
                    <a:cubicBezTo>
                      <a:pt x="1212144" y="1056964"/>
                      <a:pt x="1238956" y="381041"/>
                      <a:pt x="1270000" y="414908"/>
                    </a:cubicBezTo>
                    <a:cubicBezTo>
                      <a:pt x="1301044" y="448775"/>
                      <a:pt x="1306689" y="1319430"/>
                      <a:pt x="1354667" y="1303908"/>
                    </a:cubicBezTo>
                    <a:cubicBezTo>
                      <a:pt x="1402645" y="1288386"/>
                      <a:pt x="1476023" y="303430"/>
                      <a:pt x="1557867" y="321774"/>
                    </a:cubicBezTo>
                    <a:cubicBezTo>
                      <a:pt x="1639711" y="340118"/>
                      <a:pt x="1772356" y="1320841"/>
                      <a:pt x="1845734" y="1413974"/>
                    </a:cubicBezTo>
                    <a:cubicBezTo>
                      <a:pt x="1919112" y="1507107"/>
                      <a:pt x="1958623" y="1193840"/>
                      <a:pt x="1998134" y="880574"/>
                    </a:cubicBezTo>
                  </a:path>
                </a:pathLst>
              </a:custGeom>
              <a:ln w="28575">
                <a:solidFill>
                  <a:srgbClr val="5B2D7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B2D7B"/>
                  </a:solidFill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EA0340DC-3251-4260-825F-F98AF4EA5C43}"/>
                  </a:ext>
                </a:extLst>
              </p:cNvPr>
              <p:cNvSpPr/>
              <p:nvPr/>
            </p:nvSpPr>
            <p:spPr>
              <a:xfrm rot="866099">
                <a:off x="8035865" y="5439091"/>
                <a:ext cx="80894" cy="1166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B2D7B"/>
                  </a:solidFill>
                </a:endParaRP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4978575F-434A-4B5C-8C5C-43C065556BB9}"/>
                </a:ext>
              </a:extLst>
            </p:cNvPr>
            <p:cNvSpPr txBox="1"/>
            <p:nvPr/>
          </p:nvSpPr>
          <p:spPr>
            <a:xfrm>
              <a:off x="8861161" y="4734795"/>
              <a:ext cx="1426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altLang="zh-CN" sz="24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78097D4-B179-43C1-AA26-F91A42ADCF66}"/>
              </a:ext>
            </a:extLst>
          </p:cNvPr>
          <p:cNvGrpSpPr/>
          <p:nvPr/>
        </p:nvGrpSpPr>
        <p:grpSpPr>
          <a:xfrm>
            <a:off x="6214444" y="4089363"/>
            <a:ext cx="1743506" cy="1107097"/>
            <a:chOff x="6214444" y="4089363"/>
            <a:chExt cx="1743506" cy="1107097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D99A02F5-B347-4162-AD43-502406D95458}"/>
                </a:ext>
              </a:extLst>
            </p:cNvPr>
            <p:cNvGrpSpPr/>
            <p:nvPr/>
          </p:nvGrpSpPr>
          <p:grpSpPr>
            <a:xfrm>
              <a:off x="6214444" y="4089363"/>
              <a:ext cx="1743506" cy="613574"/>
              <a:chOff x="7132781" y="3991803"/>
              <a:chExt cx="2028614" cy="613574"/>
            </a:xfrm>
          </p:grpSpPr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FA9D2DC9-DC53-4E0F-BA8F-E2AD46BA3DC4}"/>
                  </a:ext>
                </a:extLst>
              </p:cNvPr>
              <p:cNvSpPr/>
              <p:nvPr/>
            </p:nvSpPr>
            <p:spPr>
              <a:xfrm>
                <a:off x="7163261" y="3991803"/>
                <a:ext cx="1998134" cy="613574"/>
              </a:xfrm>
              <a:custGeom>
                <a:avLst/>
                <a:gdLst>
                  <a:gd name="connsiteX0" fmla="*/ 0 w 1960775"/>
                  <a:gd name="connsiteY0" fmla="*/ 839332 h 938735"/>
                  <a:gd name="connsiteX1" fmla="*/ 65988 w 1960775"/>
                  <a:gd name="connsiteY1" fmla="*/ 584808 h 938735"/>
                  <a:gd name="connsiteX2" fmla="*/ 339365 w 1960775"/>
                  <a:gd name="connsiteY2" fmla="*/ 924173 h 938735"/>
                  <a:gd name="connsiteX3" fmla="*/ 405353 w 1960775"/>
                  <a:gd name="connsiteY3" fmla="*/ 346 h 938735"/>
                  <a:gd name="connsiteX4" fmla="*/ 735291 w 1960775"/>
                  <a:gd name="connsiteY4" fmla="*/ 811052 h 938735"/>
                  <a:gd name="connsiteX5" fmla="*/ 999241 w 1960775"/>
                  <a:gd name="connsiteY5" fmla="*/ 443406 h 938735"/>
                  <a:gd name="connsiteX6" fmla="*/ 1187777 w 1960775"/>
                  <a:gd name="connsiteY6" fmla="*/ 829905 h 938735"/>
                  <a:gd name="connsiteX7" fmla="*/ 1263192 w 1960775"/>
                  <a:gd name="connsiteY7" fmla="*/ 415126 h 938735"/>
                  <a:gd name="connsiteX8" fmla="*/ 1376314 w 1960775"/>
                  <a:gd name="connsiteY8" fmla="*/ 820478 h 938735"/>
                  <a:gd name="connsiteX9" fmla="*/ 1480008 w 1960775"/>
                  <a:gd name="connsiteY9" fmla="*/ 170029 h 938735"/>
                  <a:gd name="connsiteX10" fmla="*/ 1630837 w 1960775"/>
                  <a:gd name="connsiteY10" fmla="*/ 763918 h 938735"/>
                  <a:gd name="connsiteX11" fmla="*/ 1866507 w 1960775"/>
                  <a:gd name="connsiteY11" fmla="*/ 226590 h 938735"/>
                  <a:gd name="connsiteX12" fmla="*/ 1960775 w 1960775"/>
                  <a:gd name="connsiteY12" fmla="*/ 697930 h 93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60775" h="938735">
                    <a:moveTo>
                      <a:pt x="0" y="839332"/>
                    </a:moveTo>
                    <a:cubicBezTo>
                      <a:pt x="4713" y="705000"/>
                      <a:pt x="9427" y="570668"/>
                      <a:pt x="65988" y="584808"/>
                    </a:cubicBezTo>
                    <a:cubicBezTo>
                      <a:pt x="122549" y="598948"/>
                      <a:pt x="282804" y="1021583"/>
                      <a:pt x="339365" y="924173"/>
                    </a:cubicBezTo>
                    <a:cubicBezTo>
                      <a:pt x="395926" y="826763"/>
                      <a:pt x="339365" y="19200"/>
                      <a:pt x="405353" y="346"/>
                    </a:cubicBezTo>
                    <a:cubicBezTo>
                      <a:pt x="471341" y="-18508"/>
                      <a:pt x="636310" y="737209"/>
                      <a:pt x="735291" y="811052"/>
                    </a:cubicBezTo>
                    <a:cubicBezTo>
                      <a:pt x="834272" y="884895"/>
                      <a:pt x="923827" y="440264"/>
                      <a:pt x="999241" y="443406"/>
                    </a:cubicBezTo>
                    <a:cubicBezTo>
                      <a:pt x="1074655" y="446548"/>
                      <a:pt x="1143785" y="834618"/>
                      <a:pt x="1187777" y="829905"/>
                    </a:cubicBezTo>
                    <a:cubicBezTo>
                      <a:pt x="1231769" y="825192"/>
                      <a:pt x="1231769" y="416697"/>
                      <a:pt x="1263192" y="415126"/>
                    </a:cubicBezTo>
                    <a:cubicBezTo>
                      <a:pt x="1294615" y="413555"/>
                      <a:pt x="1340178" y="861327"/>
                      <a:pt x="1376314" y="820478"/>
                    </a:cubicBezTo>
                    <a:cubicBezTo>
                      <a:pt x="1412450" y="779629"/>
                      <a:pt x="1437588" y="179456"/>
                      <a:pt x="1480008" y="170029"/>
                    </a:cubicBezTo>
                    <a:cubicBezTo>
                      <a:pt x="1522428" y="160602"/>
                      <a:pt x="1566420" y="754491"/>
                      <a:pt x="1630837" y="763918"/>
                    </a:cubicBezTo>
                    <a:cubicBezTo>
                      <a:pt x="1695254" y="773345"/>
                      <a:pt x="1811517" y="237588"/>
                      <a:pt x="1866507" y="226590"/>
                    </a:cubicBezTo>
                    <a:cubicBezTo>
                      <a:pt x="1921497" y="215592"/>
                      <a:pt x="1941136" y="456761"/>
                      <a:pt x="1960775" y="697930"/>
                    </a:cubicBezTo>
                  </a:path>
                </a:pathLst>
              </a:custGeom>
              <a:ln w="28575">
                <a:solidFill>
                  <a:srgbClr val="5B2D7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B2D7B"/>
                  </a:solidFill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9890E3A9-D790-4C95-B3EE-B5CCD9C31D1B}"/>
                  </a:ext>
                </a:extLst>
              </p:cNvPr>
              <p:cNvSpPr/>
              <p:nvPr/>
            </p:nvSpPr>
            <p:spPr>
              <a:xfrm>
                <a:off x="7132781" y="4298590"/>
                <a:ext cx="51994" cy="29664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B2D7B"/>
                  </a:solidFill>
                </a:endParaRPr>
              </a:p>
            </p:txBody>
          </p: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F1ACD39-C976-4B63-88B6-D1018B172BAE}"/>
                </a:ext>
              </a:extLst>
            </p:cNvPr>
            <p:cNvSpPr txBox="1"/>
            <p:nvPr/>
          </p:nvSpPr>
          <p:spPr>
            <a:xfrm>
              <a:off x="6379011" y="4734795"/>
              <a:ext cx="1414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altLang="zh-CN" sz="24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36A64A4E-F549-41F8-B003-BFB9E9622E65}"/>
              </a:ext>
            </a:extLst>
          </p:cNvPr>
          <p:cNvSpPr txBox="1"/>
          <p:nvPr/>
        </p:nvSpPr>
        <p:spPr>
          <a:xfrm>
            <a:off x="8146522" y="4110893"/>
            <a:ext cx="62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982F2128-B3A1-4E93-8758-6F215BDF99DC}"/>
              </a:ext>
            </a:extLst>
          </p:cNvPr>
          <p:cNvSpPr/>
          <p:nvPr/>
        </p:nvSpPr>
        <p:spPr>
          <a:xfrm>
            <a:off x="1706016" y="4069657"/>
            <a:ext cx="1749891" cy="613574"/>
          </a:xfrm>
          <a:custGeom>
            <a:avLst/>
            <a:gdLst>
              <a:gd name="connsiteX0" fmla="*/ 0 w 2578100"/>
              <a:gd name="connsiteY0" fmla="*/ 787531 h 863763"/>
              <a:gd name="connsiteX1" fmla="*/ 241300 w 2578100"/>
              <a:gd name="connsiteY1" fmla="*/ 444631 h 863763"/>
              <a:gd name="connsiteX2" fmla="*/ 495300 w 2578100"/>
              <a:gd name="connsiteY2" fmla="*/ 863731 h 863763"/>
              <a:gd name="connsiteX3" fmla="*/ 927100 w 2578100"/>
              <a:gd name="connsiteY3" fmla="*/ 419231 h 863763"/>
              <a:gd name="connsiteX4" fmla="*/ 1092200 w 2578100"/>
              <a:gd name="connsiteY4" fmla="*/ 736731 h 863763"/>
              <a:gd name="connsiteX5" fmla="*/ 1384300 w 2578100"/>
              <a:gd name="connsiteY5" fmla="*/ 131 h 863763"/>
              <a:gd name="connsiteX6" fmla="*/ 1701800 w 2578100"/>
              <a:gd name="connsiteY6" fmla="*/ 673231 h 863763"/>
              <a:gd name="connsiteX7" fmla="*/ 1905000 w 2578100"/>
              <a:gd name="connsiteY7" fmla="*/ 317631 h 863763"/>
              <a:gd name="connsiteX8" fmla="*/ 1981200 w 2578100"/>
              <a:gd name="connsiteY8" fmla="*/ 647831 h 863763"/>
              <a:gd name="connsiteX9" fmla="*/ 2222500 w 2578100"/>
              <a:gd name="connsiteY9" fmla="*/ 457331 h 863763"/>
              <a:gd name="connsiteX10" fmla="*/ 2400300 w 2578100"/>
              <a:gd name="connsiteY10" fmla="*/ 838331 h 863763"/>
              <a:gd name="connsiteX11" fmla="*/ 2514600 w 2578100"/>
              <a:gd name="connsiteY11" fmla="*/ 609731 h 863763"/>
              <a:gd name="connsiteX12" fmla="*/ 2578100 w 2578100"/>
              <a:gd name="connsiteY12" fmla="*/ 774831 h 86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8100" h="863763">
                <a:moveTo>
                  <a:pt x="0" y="787531"/>
                </a:moveTo>
                <a:cubicBezTo>
                  <a:pt x="79375" y="609731"/>
                  <a:pt x="158750" y="431931"/>
                  <a:pt x="241300" y="444631"/>
                </a:cubicBezTo>
                <a:cubicBezTo>
                  <a:pt x="323850" y="457331"/>
                  <a:pt x="381000" y="867964"/>
                  <a:pt x="495300" y="863731"/>
                </a:cubicBezTo>
                <a:cubicBezTo>
                  <a:pt x="609600" y="859498"/>
                  <a:pt x="827617" y="440398"/>
                  <a:pt x="927100" y="419231"/>
                </a:cubicBezTo>
                <a:cubicBezTo>
                  <a:pt x="1026583" y="398064"/>
                  <a:pt x="1016000" y="806581"/>
                  <a:pt x="1092200" y="736731"/>
                </a:cubicBezTo>
                <a:cubicBezTo>
                  <a:pt x="1168400" y="666881"/>
                  <a:pt x="1282700" y="10714"/>
                  <a:pt x="1384300" y="131"/>
                </a:cubicBezTo>
                <a:cubicBezTo>
                  <a:pt x="1485900" y="-10452"/>
                  <a:pt x="1615017" y="620314"/>
                  <a:pt x="1701800" y="673231"/>
                </a:cubicBezTo>
                <a:cubicBezTo>
                  <a:pt x="1788583" y="726148"/>
                  <a:pt x="1858433" y="321864"/>
                  <a:pt x="1905000" y="317631"/>
                </a:cubicBezTo>
                <a:cubicBezTo>
                  <a:pt x="1951567" y="313398"/>
                  <a:pt x="1928283" y="624548"/>
                  <a:pt x="1981200" y="647831"/>
                </a:cubicBezTo>
                <a:cubicBezTo>
                  <a:pt x="2034117" y="671114"/>
                  <a:pt x="2152650" y="425581"/>
                  <a:pt x="2222500" y="457331"/>
                </a:cubicBezTo>
                <a:cubicBezTo>
                  <a:pt x="2292350" y="489081"/>
                  <a:pt x="2351617" y="812931"/>
                  <a:pt x="2400300" y="838331"/>
                </a:cubicBezTo>
                <a:cubicBezTo>
                  <a:pt x="2448983" y="863731"/>
                  <a:pt x="2484967" y="620314"/>
                  <a:pt x="2514600" y="609731"/>
                </a:cubicBezTo>
                <a:cubicBezTo>
                  <a:pt x="2544233" y="599148"/>
                  <a:pt x="2561166" y="686989"/>
                  <a:pt x="2578100" y="774831"/>
                </a:cubicBezTo>
              </a:path>
            </a:pathLst>
          </a:custGeom>
          <a:ln w="28575">
            <a:solidFill>
              <a:srgbClr val="D24C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24C4C"/>
              </a:solidFill>
            </a:endParaRPr>
          </a:p>
        </p:txBody>
      </p:sp>
      <p:sp>
        <p:nvSpPr>
          <p:cNvPr id="58" name="弧形 57">
            <a:extLst>
              <a:ext uri="{FF2B5EF4-FFF2-40B4-BE49-F238E27FC236}">
                <a16:creationId xmlns:a16="http://schemas.microsoft.com/office/drawing/2014/main" id="{A0D43CA6-0D29-4B77-8646-C1FB05A5C1ED}"/>
              </a:ext>
            </a:extLst>
          </p:cNvPr>
          <p:cNvSpPr/>
          <p:nvPr/>
        </p:nvSpPr>
        <p:spPr>
          <a:xfrm flipV="1">
            <a:off x="2456753" y="4091141"/>
            <a:ext cx="2594817" cy="1768738"/>
          </a:xfrm>
          <a:prstGeom prst="arc">
            <a:avLst>
              <a:gd name="adj1" fmla="val 11202526"/>
              <a:gd name="adj2" fmla="val 21024245"/>
            </a:avLst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弧形 58">
            <a:extLst>
              <a:ext uri="{FF2B5EF4-FFF2-40B4-BE49-F238E27FC236}">
                <a16:creationId xmlns:a16="http://schemas.microsoft.com/office/drawing/2014/main" id="{5FB40690-7046-43FF-8F07-FE1B4D966C58}"/>
              </a:ext>
            </a:extLst>
          </p:cNvPr>
          <p:cNvSpPr/>
          <p:nvPr/>
        </p:nvSpPr>
        <p:spPr>
          <a:xfrm flipV="1">
            <a:off x="2546145" y="4109025"/>
            <a:ext cx="4413455" cy="1768738"/>
          </a:xfrm>
          <a:prstGeom prst="arc">
            <a:avLst>
              <a:gd name="adj1" fmla="val 11022680"/>
              <a:gd name="adj2" fmla="val 21363468"/>
            </a:avLst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弧形 59">
            <a:extLst>
              <a:ext uri="{FF2B5EF4-FFF2-40B4-BE49-F238E27FC236}">
                <a16:creationId xmlns:a16="http://schemas.microsoft.com/office/drawing/2014/main" id="{A035E56F-D06A-42C2-A087-1FB8382E5D34}"/>
              </a:ext>
            </a:extLst>
          </p:cNvPr>
          <p:cNvSpPr/>
          <p:nvPr/>
        </p:nvSpPr>
        <p:spPr>
          <a:xfrm flipV="1">
            <a:off x="2672742" y="4099737"/>
            <a:ext cx="6890358" cy="1768738"/>
          </a:xfrm>
          <a:prstGeom prst="arc">
            <a:avLst>
              <a:gd name="adj1" fmla="val 10981615"/>
              <a:gd name="adj2" fmla="val 21431412"/>
            </a:avLst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弧形 60">
            <a:extLst>
              <a:ext uri="{FF2B5EF4-FFF2-40B4-BE49-F238E27FC236}">
                <a16:creationId xmlns:a16="http://schemas.microsoft.com/office/drawing/2014/main" id="{CA316AAF-E474-42F4-A67F-3F41405EABB9}"/>
              </a:ext>
            </a:extLst>
          </p:cNvPr>
          <p:cNvSpPr/>
          <p:nvPr/>
        </p:nvSpPr>
        <p:spPr>
          <a:xfrm>
            <a:off x="4653066" y="3471014"/>
            <a:ext cx="2522523" cy="1527946"/>
          </a:xfrm>
          <a:prstGeom prst="arc">
            <a:avLst>
              <a:gd name="adj1" fmla="val 11202526"/>
              <a:gd name="adj2" fmla="val 21193216"/>
            </a:avLst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弧形 61">
            <a:extLst>
              <a:ext uri="{FF2B5EF4-FFF2-40B4-BE49-F238E27FC236}">
                <a16:creationId xmlns:a16="http://schemas.microsoft.com/office/drawing/2014/main" id="{AB934FA4-E34E-4152-ACE7-CE57843E4603}"/>
              </a:ext>
            </a:extLst>
          </p:cNvPr>
          <p:cNvSpPr/>
          <p:nvPr/>
        </p:nvSpPr>
        <p:spPr>
          <a:xfrm>
            <a:off x="7165140" y="3471014"/>
            <a:ext cx="2594817" cy="1527946"/>
          </a:xfrm>
          <a:prstGeom prst="arc">
            <a:avLst>
              <a:gd name="adj1" fmla="val 11202526"/>
              <a:gd name="adj2" fmla="val 21024245"/>
            </a:avLst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弧形 62">
            <a:extLst>
              <a:ext uri="{FF2B5EF4-FFF2-40B4-BE49-F238E27FC236}">
                <a16:creationId xmlns:a16="http://schemas.microsoft.com/office/drawing/2014/main" id="{A5D41FC0-76F3-423D-A8CB-0C9F46DC2B51}"/>
              </a:ext>
            </a:extLst>
          </p:cNvPr>
          <p:cNvSpPr/>
          <p:nvPr/>
        </p:nvSpPr>
        <p:spPr>
          <a:xfrm>
            <a:off x="5178167" y="3206772"/>
            <a:ext cx="4061691" cy="1768738"/>
          </a:xfrm>
          <a:prstGeom prst="arc">
            <a:avLst>
              <a:gd name="adj1" fmla="val 10887494"/>
              <a:gd name="adj2" fmla="val 21480877"/>
            </a:avLst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F98B9507-ED5C-47AD-B89B-4975E66B22F1}"/>
              </a:ext>
            </a:extLst>
          </p:cNvPr>
          <p:cNvSpPr/>
          <p:nvPr/>
        </p:nvSpPr>
        <p:spPr>
          <a:xfrm>
            <a:off x="3523383" y="5487518"/>
            <a:ext cx="5337777" cy="630059"/>
          </a:xfrm>
          <a:prstGeom prst="roundRect">
            <a:avLst/>
          </a:prstGeom>
          <a:solidFill>
            <a:srgbClr val="D24C4C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A43E6DD-3C6C-4B02-A29C-6FAE2F3EE3DC}"/>
                  </a:ext>
                </a:extLst>
              </p:cNvPr>
              <p:cNvSpPr txBox="1"/>
              <p:nvPr/>
            </p:nvSpPr>
            <p:spPr>
              <a:xfrm>
                <a:off x="3871572" y="5571715"/>
                <a:ext cx="4641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High correlation between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zh-CN" alt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A43E6DD-3C6C-4B02-A29C-6FAE2F3EE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572" y="5571715"/>
                <a:ext cx="4641399" cy="461665"/>
              </a:xfrm>
              <a:prstGeom prst="rect">
                <a:avLst/>
              </a:prstGeom>
              <a:blipFill>
                <a:blip r:embed="rId4"/>
                <a:stretch>
                  <a:fillRect l="-1971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6D1E9B71-3AC9-4A32-B5FD-E520F0479687}"/>
              </a:ext>
            </a:extLst>
          </p:cNvPr>
          <p:cNvSpPr/>
          <p:nvPr/>
        </p:nvSpPr>
        <p:spPr>
          <a:xfrm>
            <a:off x="4653066" y="3154519"/>
            <a:ext cx="5337777" cy="630059"/>
          </a:xfrm>
          <a:prstGeom prst="roundRect">
            <a:avLst/>
          </a:prstGeom>
          <a:solidFill>
            <a:srgbClr val="5B2D7B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286412DD-AEED-4AFC-B35E-EA6D8FC7A7D7}"/>
                  </a:ext>
                </a:extLst>
              </p:cNvPr>
              <p:cNvSpPr txBox="1"/>
              <p:nvPr/>
            </p:nvSpPr>
            <p:spPr>
              <a:xfrm>
                <a:off x="4968714" y="3221211"/>
                <a:ext cx="4706481" cy="496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Low 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zh-CN" alt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286412DD-AEED-4AFC-B35E-EA6D8FC7A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714" y="3221211"/>
                <a:ext cx="4706481" cy="496674"/>
              </a:xfrm>
              <a:prstGeom prst="rect">
                <a:avLst/>
              </a:prstGeom>
              <a:blipFill>
                <a:blip r:embed="rId5"/>
                <a:stretch>
                  <a:fillRect l="-194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873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AE75586-F464-4B27-AD22-8B14D07B8734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Furtive modulation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AA1EA62-505D-4ADA-8E2E-7CFD00868FCB}"/>
              </a:ext>
            </a:extLst>
          </p:cNvPr>
          <p:cNvSpPr txBox="1"/>
          <p:nvPr/>
        </p:nvSpPr>
        <p:spPr>
          <a:xfrm>
            <a:off x="748479" y="1555776"/>
            <a:ext cx="11182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Embed the information to each noise sequence by adjusting its correlation with a “key” sequence.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02EBA2F1-0211-491E-8CB4-B329612DFF30}"/>
              </a:ext>
            </a:extLst>
          </p:cNvPr>
          <p:cNvGrpSpPr/>
          <p:nvPr/>
        </p:nvGrpSpPr>
        <p:grpSpPr>
          <a:xfrm>
            <a:off x="7551052" y="4564352"/>
            <a:ext cx="1574618" cy="613574"/>
            <a:chOff x="8035865" y="5061378"/>
            <a:chExt cx="1289265" cy="613574"/>
          </a:xfrm>
        </p:grpSpPr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B41863C2-1673-4845-9DD4-EF2BD1E56432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15C9A"/>
                </a:solidFill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DEEDED72-B79D-4B84-90A8-10ECA0B2BCA2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15C9A"/>
                </a:solidFill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95D644C4-45E1-4730-8632-E627B25234C7}"/>
              </a:ext>
            </a:extLst>
          </p:cNvPr>
          <p:cNvGrpSpPr/>
          <p:nvPr/>
        </p:nvGrpSpPr>
        <p:grpSpPr>
          <a:xfrm>
            <a:off x="5619345" y="4564352"/>
            <a:ext cx="1743506" cy="613574"/>
            <a:chOff x="7132781" y="3991803"/>
            <a:chExt cx="2028614" cy="613574"/>
          </a:xfrm>
        </p:grpSpPr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05BCDC55-3B21-41FE-9248-B39E9935C90C}"/>
                </a:ext>
              </a:extLst>
            </p:cNvPr>
            <p:cNvSpPr/>
            <p:nvPr/>
          </p:nvSpPr>
          <p:spPr>
            <a:xfrm>
              <a:off x="7163261" y="3991803"/>
              <a:ext cx="1998134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rgbClr val="915C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15C9A"/>
                </a:solidFill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A5CBC491-9BEB-4B3F-8C7D-E5713E39B2EA}"/>
                </a:ext>
              </a:extLst>
            </p:cNvPr>
            <p:cNvSpPr/>
            <p:nvPr/>
          </p:nvSpPr>
          <p:spPr>
            <a:xfrm>
              <a:off x="7132781" y="4298590"/>
              <a:ext cx="51994" cy="296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15C9A"/>
                </a:solidFill>
              </a:endParaRPr>
            </a:p>
          </p:txBody>
        </p:sp>
      </p:grpSp>
      <p:sp>
        <p:nvSpPr>
          <p:cNvPr id="111" name="任意多边形: 形状 110">
            <a:extLst>
              <a:ext uri="{FF2B5EF4-FFF2-40B4-BE49-F238E27FC236}">
                <a16:creationId xmlns:a16="http://schemas.microsoft.com/office/drawing/2014/main" id="{057D1153-FD17-4017-A29C-8179735BA4C7}"/>
              </a:ext>
            </a:extLst>
          </p:cNvPr>
          <p:cNvSpPr/>
          <p:nvPr/>
        </p:nvSpPr>
        <p:spPr>
          <a:xfrm>
            <a:off x="5701706" y="3462397"/>
            <a:ext cx="1717310" cy="613574"/>
          </a:xfrm>
          <a:custGeom>
            <a:avLst/>
            <a:gdLst>
              <a:gd name="connsiteX0" fmla="*/ 0 w 1998134"/>
              <a:gd name="connsiteY0" fmla="*/ 1109174 h 1430652"/>
              <a:gd name="connsiteX1" fmla="*/ 177800 w 1998134"/>
              <a:gd name="connsiteY1" fmla="*/ 465708 h 1430652"/>
              <a:gd name="connsiteX2" fmla="*/ 440267 w 1998134"/>
              <a:gd name="connsiteY2" fmla="*/ 1312374 h 1430652"/>
              <a:gd name="connsiteX3" fmla="*/ 516467 w 1998134"/>
              <a:gd name="connsiteY3" fmla="*/ 694308 h 1430652"/>
              <a:gd name="connsiteX4" fmla="*/ 609600 w 1998134"/>
              <a:gd name="connsiteY4" fmla="*/ 1032974 h 1430652"/>
              <a:gd name="connsiteX5" fmla="*/ 728134 w 1998134"/>
              <a:gd name="connsiteY5" fmla="*/ 41 h 1430652"/>
              <a:gd name="connsiteX6" fmla="*/ 939800 w 1998134"/>
              <a:gd name="connsiteY6" fmla="*/ 990641 h 1430652"/>
              <a:gd name="connsiteX7" fmla="*/ 1007534 w 1998134"/>
              <a:gd name="connsiteY7" fmla="*/ 677374 h 1430652"/>
              <a:gd name="connsiteX8" fmla="*/ 1168400 w 1998134"/>
              <a:gd name="connsiteY8" fmla="*/ 1100708 h 1430652"/>
              <a:gd name="connsiteX9" fmla="*/ 1270000 w 1998134"/>
              <a:gd name="connsiteY9" fmla="*/ 414908 h 1430652"/>
              <a:gd name="connsiteX10" fmla="*/ 1354667 w 1998134"/>
              <a:gd name="connsiteY10" fmla="*/ 1303908 h 1430652"/>
              <a:gd name="connsiteX11" fmla="*/ 1557867 w 1998134"/>
              <a:gd name="connsiteY11" fmla="*/ 321774 h 1430652"/>
              <a:gd name="connsiteX12" fmla="*/ 1845734 w 1998134"/>
              <a:gd name="connsiteY12" fmla="*/ 1413974 h 1430652"/>
              <a:gd name="connsiteX13" fmla="*/ 1998134 w 1998134"/>
              <a:gd name="connsiteY13" fmla="*/ 880574 h 143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8134" h="1430652">
                <a:moveTo>
                  <a:pt x="0" y="1109174"/>
                </a:moveTo>
                <a:cubicBezTo>
                  <a:pt x="52211" y="770507"/>
                  <a:pt x="104422" y="431841"/>
                  <a:pt x="177800" y="465708"/>
                </a:cubicBezTo>
                <a:cubicBezTo>
                  <a:pt x="251178" y="499575"/>
                  <a:pt x="383823" y="1274274"/>
                  <a:pt x="440267" y="1312374"/>
                </a:cubicBezTo>
                <a:cubicBezTo>
                  <a:pt x="496712" y="1350474"/>
                  <a:pt x="488245" y="740875"/>
                  <a:pt x="516467" y="694308"/>
                </a:cubicBezTo>
                <a:cubicBezTo>
                  <a:pt x="544689" y="647741"/>
                  <a:pt x="574322" y="1148685"/>
                  <a:pt x="609600" y="1032974"/>
                </a:cubicBezTo>
                <a:cubicBezTo>
                  <a:pt x="644878" y="917263"/>
                  <a:pt x="673101" y="7096"/>
                  <a:pt x="728134" y="41"/>
                </a:cubicBezTo>
                <a:cubicBezTo>
                  <a:pt x="783167" y="-7014"/>
                  <a:pt x="893233" y="877752"/>
                  <a:pt x="939800" y="990641"/>
                </a:cubicBezTo>
                <a:cubicBezTo>
                  <a:pt x="986367" y="1103530"/>
                  <a:pt x="969434" y="659030"/>
                  <a:pt x="1007534" y="677374"/>
                </a:cubicBezTo>
                <a:cubicBezTo>
                  <a:pt x="1045634" y="695718"/>
                  <a:pt x="1124656" y="1144452"/>
                  <a:pt x="1168400" y="1100708"/>
                </a:cubicBezTo>
                <a:cubicBezTo>
                  <a:pt x="1212144" y="1056964"/>
                  <a:pt x="1238956" y="381041"/>
                  <a:pt x="1270000" y="414908"/>
                </a:cubicBezTo>
                <a:cubicBezTo>
                  <a:pt x="1301044" y="448775"/>
                  <a:pt x="1306689" y="1319430"/>
                  <a:pt x="1354667" y="1303908"/>
                </a:cubicBezTo>
                <a:cubicBezTo>
                  <a:pt x="1402645" y="1288386"/>
                  <a:pt x="1476023" y="303430"/>
                  <a:pt x="1557867" y="321774"/>
                </a:cubicBezTo>
                <a:cubicBezTo>
                  <a:pt x="1639711" y="340118"/>
                  <a:pt x="1772356" y="1320841"/>
                  <a:pt x="1845734" y="1413974"/>
                </a:cubicBezTo>
                <a:cubicBezTo>
                  <a:pt x="1919112" y="1507107"/>
                  <a:pt x="1958623" y="1193840"/>
                  <a:pt x="1998134" y="880574"/>
                </a:cubicBezTo>
              </a:path>
            </a:pathLst>
          </a:custGeom>
          <a:ln w="28575">
            <a:solidFill>
              <a:srgbClr val="5B2D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B2D7B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D1FF78A-25E6-4058-8BF5-CF1A35EB5C9E}"/>
              </a:ext>
            </a:extLst>
          </p:cNvPr>
          <p:cNvSpPr txBox="1"/>
          <p:nvPr/>
        </p:nvSpPr>
        <p:spPr>
          <a:xfrm>
            <a:off x="9418057" y="4640307"/>
            <a:ext cx="62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……</a:t>
            </a:r>
            <a:endParaRPr lang="zh-CN" altLang="en-US" dirty="0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AF5FA41-5FD7-4A5B-9802-7DAAFF30A740}"/>
              </a:ext>
            </a:extLst>
          </p:cNvPr>
          <p:cNvGrpSpPr/>
          <p:nvPr/>
        </p:nvGrpSpPr>
        <p:grpSpPr>
          <a:xfrm flipH="1">
            <a:off x="7655909" y="3462397"/>
            <a:ext cx="1531179" cy="613574"/>
            <a:chOff x="8035865" y="5061378"/>
            <a:chExt cx="1289265" cy="613574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EBD1C8C-4C39-4AF3-887B-046384B9B507}"/>
                </a:ext>
              </a:extLst>
            </p:cNvPr>
            <p:cNvSpPr/>
            <p:nvPr/>
          </p:nvSpPr>
          <p:spPr>
            <a:xfrm flipH="1">
              <a:off x="8071431" y="5061378"/>
              <a:ext cx="1253699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5B2D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1BCB302-D0C6-45C6-A8A0-1E11DB68DD1B}"/>
                </a:ext>
              </a:extLst>
            </p:cNvPr>
            <p:cNvSpPr/>
            <p:nvPr/>
          </p:nvSpPr>
          <p:spPr>
            <a:xfrm rot="866099">
              <a:off x="8035865" y="5439091"/>
              <a:ext cx="80894" cy="11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B2D7B"/>
                </a:solidFill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D26031A6-B45F-4135-A1D1-2D3D1D581400}"/>
              </a:ext>
            </a:extLst>
          </p:cNvPr>
          <p:cNvSpPr txBox="1"/>
          <p:nvPr/>
        </p:nvSpPr>
        <p:spPr>
          <a:xfrm>
            <a:off x="9418057" y="3538352"/>
            <a:ext cx="62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2CFE97B-F244-41EF-B74D-704030894C86}"/>
              </a:ext>
            </a:extLst>
          </p:cNvPr>
          <p:cNvSpPr txBox="1"/>
          <p:nvPr/>
        </p:nvSpPr>
        <p:spPr>
          <a:xfrm>
            <a:off x="6623454" y="2724957"/>
            <a:ext cx="200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Bit “1”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C1A7785-97F6-4AF2-8DD7-4267C2A688E4}"/>
              </a:ext>
            </a:extLst>
          </p:cNvPr>
          <p:cNvSpPr txBox="1"/>
          <p:nvPr/>
        </p:nvSpPr>
        <p:spPr>
          <a:xfrm>
            <a:off x="6623454" y="5508131"/>
            <a:ext cx="200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Bit “0”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270080C3-9D24-405E-8866-01F4080CF9C3}"/>
              </a:ext>
            </a:extLst>
          </p:cNvPr>
          <p:cNvCxnSpPr>
            <a:cxnSpLocks/>
          </p:cNvCxnSpPr>
          <p:nvPr/>
        </p:nvCxnSpPr>
        <p:spPr>
          <a:xfrm flipV="1">
            <a:off x="4779067" y="3854810"/>
            <a:ext cx="744877" cy="4162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02BF672-F976-4F19-A215-08FE720D9C61}"/>
              </a:ext>
            </a:extLst>
          </p:cNvPr>
          <p:cNvCxnSpPr>
            <a:cxnSpLocks/>
          </p:cNvCxnSpPr>
          <p:nvPr/>
        </p:nvCxnSpPr>
        <p:spPr>
          <a:xfrm>
            <a:off x="4779067" y="4271043"/>
            <a:ext cx="701719" cy="5736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0CD0B113-E509-4A75-965E-276D4123BE3C}"/>
              </a:ext>
            </a:extLst>
          </p:cNvPr>
          <p:cNvGrpSpPr/>
          <p:nvPr/>
        </p:nvGrpSpPr>
        <p:grpSpPr>
          <a:xfrm>
            <a:off x="2655871" y="3956953"/>
            <a:ext cx="2001543" cy="1045099"/>
            <a:chOff x="2655871" y="3956953"/>
            <a:chExt cx="2001543" cy="1045099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D455E3A-7D5A-4D95-8650-DD671809A614}"/>
                </a:ext>
              </a:extLst>
            </p:cNvPr>
            <p:cNvSpPr txBox="1"/>
            <p:nvPr/>
          </p:nvSpPr>
          <p:spPr>
            <a:xfrm>
              <a:off x="2655871" y="4540387"/>
              <a:ext cx="2001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Secret Key</a:t>
              </a:r>
              <a:endPara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7EF5BBF-04E0-4716-9259-9EE0DC56B0D1}"/>
                </a:ext>
              </a:extLst>
            </p:cNvPr>
            <p:cNvSpPr/>
            <p:nvPr/>
          </p:nvSpPr>
          <p:spPr>
            <a:xfrm>
              <a:off x="2721453" y="3956953"/>
              <a:ext cx="1749891" cy="613574"/>
            </a:xfrm>
            <a:custGeom>
              <a:avLst/>
              <a:gdLst>
                <a:gd name="connsiteX0" fmla="*/ 0 w 2578100"/>
                <a:gd name="connsiteY0" fmla="*/ 787531 h 863763"/>
                <a:gd name="connsiteX1" fmla="*/ 241300 w 2578100"/>
                <a:gd name="connsiteY1" fmla="*/ 444631 h 863763"/>
                <a:gd name="connsiteX2" fmla="*/ 495300 w 2578100"/>
                <a:gd name="connsiteY2" fmla="*/ 863731 h 863763"/>
                <a:gd name="connsiteX3" fmla="*/ 927100 w 2578100"/>
                <a:gd name="connsiteY3" fmla="*/ 419231 h 863763"/>
                <a:gd name="connsiteX4" fmla="*/ 1092200 w 2578100"/>
                <a:gd name="connsiteY4" fmla="*/ 736731 h 863763"/>
                <a:gd name="connsiteX5" fmla="*/ 1384300 w 2578100"/>
                <a:gd name="connsiteY5" fmla="*/ 131 h 863763"/>
                <a:gd name="connsiteX6" fmla="*/ 1701800 w 2578100"/>
                <a:gd name="connsiteY6" fmla="*/ 673231 h 863763"/>
                <a:gd name="connsiteX7" fmla="*/ 1905000 w 2578100"/>
                <a:gd name="connsiteY7" fmla="*/ 317631 h 863763"/>
                <a:gd name="connsiteX8" fmla="*/ 1981200 w 2578100"/>
                <a:gd name="connsiteY8" fmla="*/ 647831 h 863763"/>
                <a:gd name="connsiteX9" fmla="*/ 2222500 w 2578100"/>
                <a:gd name="connsiteY9" fmla="*/ 457331 h 863763"/>
                <a:gd name="connsiteX10" fmla="*/ 2400300 w 2578100"/>
                <a:gd name="connsiteY10" fmla="*/ 838331 h 863763"/>
                <a:gd name="connsiteX11" fmla="*/ 2514600 w 2578100"/>
                <a:gd name="connsiteY11" fmla="*/ 609731 h 863763"/>
                <a:gd name="connsiteX12" fmla="*/ 2578100 w 2578100"/>
                <a:gd name="connsiteY12" fmla="*/ 774831 h 86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8100" h="863763">
                  <a:moveTo>
                    <a:pt x="0" y="787531"/>
                  </a:moveTo>
                  <a:cubicBezTo>
                    <a:pt x="79375" y="609731"/>
                    <a:pt x="158750" y="431931"/>
                    <a:pt x="241300" y="444631"/>
                  </a:cubicBezTo>
                  <a:cubicBezTo>
                    <a:pt x="323850" y="457331"/>
                    <a:pt x="381000" y="867964"/>
                    <a:pt x="495300" y="863731"/>
                  </a:cubicBezTo>
                  <a:cubicBezTo>
                    <a:pt x="609600" y="859498"/>
                    <a:pt x="827617" y="440398"/>
                    <a:pt x="927100" y="419231"/>
                  </a:cubicBezTo>
                  <a:cubicBezTo>
                    <a:pt x="1026583" y="398064"/>
                    <a:pt x="1016000" y="806581"/>
                    <a:pt x="1092200" y="736731"/>
                  </a:cubicBezTo>
                  <a:cubicBezTo>
                    <a:pt x="1168400" y="666881"/>
                    <a:pt x="1282700" y="10714"/>
                    <a:pt x="1384300" y="131"/>
                  </a:cubicBezTo>
                  <a:cubicBezTo>
                    <a:pt x="1485900" y="-10452"/>
                    <a:pt x="1615017" y="620314"/>
                    <a:pt x="1701800" y="673231"/>
                  </a:cubicBezTo>
                  <a:cubicBezTo>
                    <a:pt x="1788583" y="726148"/>
                    <a:pt x="1858433" y="321864"/>
                    <a:pt x="1905000" y="317631"/>
                  </a:cubicBezTo>
                  <a:cubicBezTo>
                    <a:pt x="1951567" y="313398"/>
                    <a:pt x="1928283" y="624548"/>
                    <a:pt x="1981200" y="647831"/>
                  </a:cubicBezTo>
                  <a:cubicBezTo>
                    <a:pt x="2034117" y="671114"/>
                    <a:pt x="2152650" y="425581"/>
                    <a:pt x="2222500" y="457331"/>
                  </a:cubicBezTo>
                  <a:cubicBezTo>
                    <a:pt x="2292350" y="489081"/>
                    <a:pt x="2351617" y="812931"/>
                    <a:pt x="2400300" y="838331"/>
                  </a:cubicBezTo>
                  <a:cubicBezTo>
                    <a:pt x="2448983" y="863731"/>
                    <a:pt x="2484967" y="620314"/>
                    <a:pt x="2514600" y="609731"/>
                  </a:cubicBezTo>
                  <a:cubicBezTo>
                    <a:pt x="2544233" y="599148"/>
                    <a:pt x="2561166" y="686989"/>
                    <a:pt x="2578100" y="774831"/>
                  </a:cubicBezTo>
                </a:path>
              </a:pathLst>
            </a:custGeom>
            <a:ln w="28575">
              <a:solidFill>
                <a:srgbClr val="D24C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4C4C"/>
                </a:solidFill>
              </a:endParaRPr>
            </a:p>
          </p:txBody>
        </p:sp>
      </p:grpSp>
      <p:pic>
        <p:nvPicPr>
          <p:cNvPr id="24" name="Picture 4" descr="Administration Icons &amp; Symbols">
            <a:extLst>
              <a:ext uri="{FF2B5EF4-FFF2-40B4-BE49-F238E27FC236}">
                <a16:creationId xmlns:a16="http://schemas.microsoft.com/office/drawing/2014/main" id="{972CCB14-2746-426B-A2EE-0B03488F8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3019622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dministration Icons &amp; Symbols">
            <a:extLst>
              <a:ext uri="{FF2B5EF4-FFF2-40B4-BE49-F238E27FC236}">
                <a16:creationId xmlns:a16="http://schemas.microsoft.com/office/drawing/2014/main" id="{773099ED-6B12-450E-A6B4-1C9F6CA8D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5" y="4640307"/>
            <a:ext cx="942907" cy="9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箭头: 上下 1">
            <a:extLst>
              <a:ext uri="{FF2B5EF4-FFF2-40B4-BE49-F238E27FC236}">
                <a16:creationId xmlns:a16="http://schemas.microsoft.com/office/drawing/2014/main" id="{25D4DD7E-9024-46D2-84BA-B062961D0B04}"/>
              </a:ext>
            </a:extLst>
          </p:cNvPr>
          <p:cNvSpPr/>
          <p:nvPr/>
        </p:nvSpPr>
        <p:spPr>
          <a:xfrm>
            <a:off x="1727872" y="4032231"/>
            <a:ext cx="484632" cy="532121"/>
          </a:xfrm>
          <a:prstGeom prst="upDownArrow">
            <a:avLst>
              <a:gd name="adj1" fmla="val 52621"/>
              <a:gd name="adj2" fmla="val 29036"/>
            </a:avLst>
          </a:prstGeom>
          <a:solidFill>
            <a:srgbClr val="C8B8C5"/>
          </a:solidFill>
          <a:ln>
            <a:solidFill>
              <a:srgbClr val="C8B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1CEE009-B17E-4503-A57E-B5A9379E5A50}"/>
                  </a:ext>
                </a:extLst>
              </p:cNvPr>
              <p:cNvSpPr txBox="1"/>
              <p:nvPr/>
            </p:nvSpPr>
            <p:spPr>
              <a:xfrm rot="19754456">
                <a:off x="4439103" y="3738511"/>
                <a:ext cx="11031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𝐶𝑜𝑟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1CEE009-B17E-4503-A57E-B5A9379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54456">
                <a:off x="4439103" y="3738511"/>
                <a:ext cx="1103122" cy="276999"/>
              </a:xfrm>
              <a:prstGeom prst="rect">
                <a:avLst/>
              </a:prstGeom>
              <a:blipFill>
                <a:blip r:embed="rId5"/>
                <a:stretch>
                  <a:fillRect l="-2778" t="-2273" r="-4444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9EFCD06-C479-4EE2-9B8A-40BD91C06399}"/>
                  </a:ext>
                </a:extLst>
              </p:cNvPr>
              <p:cNvSpPr txBox="1"/>
              <p:nvPr/>
            </p:nvSpPr>
            <p:spPr>
              <a:xfrm rot="2377113">
                <a:off x="4424198" y="4714260"/>
                <a:ext cx="1276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𝐶𝑜𝑟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9EFCD06-C479-4EE2-9B8A-40BD91C06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77113">
                <a:off x="4424198" y="4714260"/>
                <a:ext cx="1276247" cy="276999"/>
              </a:xfrm>
              <a:prstGeom prst="rect">
                <a:avLst/>
              </a:prstGeom>
              <a:blipFill>
                <a:blip r:embed="rId6"/>
                <a:stretch>
                  <a:fillRect l="-3665" t="-1176" r="-3141" b="-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64F0F1C9-79BB-46E7-9354-8605E5965B90}"/>
              </a:ext>
            </a:extLst>
          </p:cNvPr>
          <p:cNvSpPr/>
          <p:nvPr/>
        </p:nvSpPr>
        <p:spPr>
          <a:xfrm>
            <a:off x="6321361" y="4006156"/>
            <a:ext cx="2682934" cy="691179"/>
          </a:xfrm>
          <a:prstGeom prst="roundRect">
            <a:avLst/>
          </a:prstGeom>
          <a:solidFill>
            <a:srgbClr val="D24C4C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Uncorrelated!</a:t>
            </a:r>
            <a:endParaRPr lang="en-US" altLang="zh-CN" sz="32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3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48" grpId="0"/>
      <p:bldP spid="34" grpId="0"/>
      <p:bldP spid="35" grpId="0"/>
      <p:bldP spid="36" grpId="0"/>
      <p:bldP spid="2" grpId="0" animBg="1"/>
      <p:bldP spid="4" grpId="0"/>
      <p:bldP spid="28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73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73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73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73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73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73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73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73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4372;#242606;#209366;#212471;#212454;#192737;#341428;"/>
  <p:tag name="TIMING" val="|10.6|2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73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73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73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73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73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73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73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25902;"/>
  <p:tag name="TIMING" val="|11|9.6|3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45911;"/>
  <p:tag name="TIMING" val="|7.5|6.8|9.2|7.2|4.3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3.5|2.7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7|5.9|6.5|3.8|5.9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|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31730</TotalTime>
  <Words>4627</Words>
  <Application>Microsoft Office PowerPoint</Application>
  <PresentationFormat>宽屏</PresentationFormat>
  <Paragraphs>566</Paragraphs>
  <Slides>41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5" baseType="lpstr">
      <vt:lpstr>LinLibertineI</vt:lpstr>
      <vt:lpstr>LinLibertineT</vt:lpstr>
      <vt:lpstr>LinLibertineTI</vt:lpstr>
      <vt:lpstr>LinLibertineTZ</vt:lpstr>
      <vt:lpstr>txsys</vt:lpstr>
      <vt:lpstr>等线</vt:lpstr>
      <vt:lpstr>等线 Light</vt:lpstr>
      <vt:lpstr>Arial</vt:lpstr>
      <vt:lpstr>Calibri</vt:lpstr>
      <vt:lpstr>Cambria Math</vt:lpstr>
      <vt:lpstr>Century Gothic</vt:lpstr>
      <vt:lpstr>Segoe UI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1134973836@qq.com</dc:creator>
  <cp:lastModifiedBy>金 梦</cp:lastModifiedBy>
  <cp:revision>1945</cp:revision>
  <dcterms:created xsi:type="dcterms:W3CDTF">2019-11-30T10:20:34Z</dcterms:created>
  <dcterms:modified xsi:type="dcterms:W3CDTF">2023-03-31T04:55:43Z</dcterms:modified>
</cp:coreProperties>
</file>