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4"/>
  </p:notesMasterIdLst>
  <p:sldIdLst>
    <p:sldId id="837" r:id="rId2"/>
    <p:sldId id="962" r:id="rId3"/>
    <p:sldId id="1045" r:id="rId4"/>
    <p:sldId id="1044" r:id="rId5"/>
    <p:sldId id="1059" r:id="rId6"/>
    <p:sldId id="1047" r:id="rId7"/>
    <p:sldId id="1061" r:id="rId8"/>
    <p:sldId id="1062" r:id="rId9"/>
    <p:sldId id="1065" r:id="rId10"/>
    <p:sldId id="1057" r:id="rId11"/>
    <p:sldId id="1063" r:id="rId12"/>
    <p:sldId id="1064" r:id="rId13"/>
    <p:sldId id="1051" r:id="rId14"/>
    <p:sldId id="1052" r:id="rId15"/>
    <p:sldId id="1053" r:id="rId16"/>
    <p:sldId id="1054" r:id="rId17"/>
    <p:sldId id="1055" r:id="rId18"/>
    <p:sldId id="1056" r:id="rId19"/>
    <p:sldId id="998" r:id="rId20"/>
    <p:sldId id="1058" r:id="rId21"/>
    <p:sldId id="1050" r:id="rId22"/>
    <p:sldId id="1049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赵 毅" initials="赵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A1C9"/>
    <a:srgbClr val="5B9BD5"/>
    <a:srgbClr val="538135"/>
    <a:srgbClr val="C5E0B3"/>
    <a:srgbClr val="E94A54"/>
    <a:srgbClr val="EA4A54"/>
    <a:srgbClr val="2BA1C9"/>
    <a:srgbClr val="C00000"/>
    <a:srgbClr val="000000"/>
    <a:srgbClr val="52B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6625B6-A16D-F848-BF8E-3CD0A69EC0E0}" v="4" dt="2022-06-19T02:49:03.6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09" autoAdjust="0"/>
    <p:restoredTop sz="79660" autoAdjust="0"/>
  </p:normalViewPr>
  <p:slideViewPr>
    <p:cSldViewPr showGuides="1">
      <p:cViewPr varScale="1">
        <p:scale>
          <a:sx n="86" d="100"/>
          <a:sy n="86" d="100"/>
        </p:scale>
        <p:origin x="318" y="96"/>
      </p:cViewPr>
      <p:guideLst>
        <p:guide orient="horz" pos="2160"/>
        <p:guide pos="3885"/>
      </p:guideLst>
    </p:cSldViewPr>
  </p:slideViewPr>
  <p:outlineViewPr>
    <p:cViewPr>
      <p:scale>
        <a:sx n="33" d="100"/>
        <a:sy n="33" d="100"/>
      </p:scale>
      <p:origin x="0" y="23850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>
      <p:cViewPr varScale="1">
        <p:scale>
          <a:sx n="95" d="100"/>
          <a:sy n="95" d="100"/>
        </p:scale>
        <p:origin x="3187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赵 毅" userId="504b5607b318d833" providerId="LiveId" clId="{D5F3043A-8259-DE42-A65D-4B04D7D777CB}"/>
    <pc:docChg chg="undo custSel addSld delSld modSld sldOrd">
      <pc:chgData name="赵 毅" userId="504b5607b318d833" providerId="LiveId" clId="{D5F3043A-8259-DE42-A65D-4B04D7D777CB}" dt="2022-05-24T13:22:21.040" v="6852"/>
      <pc:docMkLst>
        <pc:docMk/>
      </pc:docMkLst>
      <pc:sldChg chg="add">
        <pc:chgData name="赵 毅" userId="504b5607b318d833" providerId="LiveId" clId="{D5F3043A-8259-DE42-A65D-4B04D7D777CB}" dt="2022-05-24T13:22:21.040" v="6852"/>
        <pc:sldMkLst>
          <pc:docMk/>
          <pc:sldMk cId="0" sldId="396"/>
        </pc:sldMkLst>
      </pc:sldChg>
      <pc:sldChg chg="modNotesTx">
        <pc:chgData name="赵 毅" userId="504b5607b318d833" providerId="LiveId" clId="{D5F3043A-8259-DE42-A65D-4B04D7D777CB}" dt="2022-04-22T02:32:38.984" v="452" actId="20577"/>
        <pc:sldMkLst>
          <pc:docMk/>
          <pc:sldMk cId="199639195" sldId="1022"/>
        </pc:sldMkLst>
      </pc:sldChg>
      <pc:sldChg chg="addSp delSp modSp add mod modAnim modNotesTx">
        <pc:chgData name="赵 毅" userId="504b5607b318d833" providerId="LiveId" clId="{D5F3043A-8259-DE42-A65D-4B04D7D777CB}" dt="2022-04-22T03:20:36.438" v="805" actId="20577"/>
        <pc:sldMkLst>
          <pc:docMk/>
          <pc:sldMk cId="1399745017" sldId="1024"/>
        </pc:sldMkLst>
        <pc:spChg chg="mod">
          <ac:chgData name="赵 毅" userId="504b5607b318d833" providerId="LiveId" clId="{D5F3043A-8259-DE42-A65D-4B04D7D777CB}" dt="2022-04-22T02:01:56.495" v="27" actId="20577"/>
          <ac:spMkLst>
            <pc:docMk/>
            <pc:sldMk cId="1399745017" sldId="1024"/>
            <ac:spMk id="2" creationId="{B4E2E460-4717-2F00-880A-67F2C00FC829}"/>
          </ac:spMkLst>
        </pc:spChg>
        <pc:spChg chg="del">
          <ac:chgData name="赵 毅" userId="504b5607b318d833" providerId="LiveId" clId="{D5F3043A-8259-DE42-A65D-4B04D7D777CB}" dt="2022-04-22T02:29:18.041" v="366" actId="478"/>
          <ac:spMkLst>
            <pc:docMk/>
            <pc:sldMk cId="1399745017" sldId="1024"/>
            <ac:spMk id="3" creationId="{AF8DE3BB-9904-B3D6-511A-7C26D0DAE593}"/>
          </ac:spMkLst>
        </pc:spChg>
        <pc:spChg chg="add del mod">
          <ac:chgData name="赵 毅" userId="504b5607b318d833" providerId="LiveId" clId="{D5F3043A-8259-DE42-A65D-4B04D7D777CB}" dt="2022-04-22T02:29:22.254" v="367" actId="478"/>
          <ac:spMkLst>
            <pc:docMk/>
            <pc:sldMk cId="1399745017" sldId="1024"/>
            <ac:spMk id="5" creationId="{DCE80725-47CA-0105-D0A1-F8150B91D5C4}"/>
          </ac:spMkLst>
        </pc:spChg>
        <pc:spChg chg="mod">
          <ac:chgData name="赵 毅" userId="504b5607b318d833" providerId="LiveId" clId="{D5F3043A-8259-DE42-A65D-4B04D7D777CB}" dt="2022-04-22T03:01:55.165" v="628" actId="1035"/>
          <ac:spMkLst>
            <pc:docMk/>
            <pc:sldMk cId="1399745017" sldId="1024"/>
            <ac:spMk id="6" creationId="{448BD1AD-C9A9-ED46-D3E9-ECBF9B4B07B6}"/>
          </ac:spMkLst>
        </pc:spChg>
        <pc:spChg chg="del">
          <ac:chgData name="赵 毅" userId="504b5607b318d833" providerId="LiveId" clId="{D5F3043A-8259-DE42-A65D-4B04D7D777CB}" dt="2022-04-22T02:30:10.251" v="425" actId="478"/>
          <ac:spMkLst>
            <pc:docMk/>
            <pc:sldMk cId="1399745017" sldId="1024"/>
            <ac:spMk id="10" creationId="{BCF27C14-E7E2-451B-F8AD-EDC7938660D2}"/>
          </ac:spMkLst>
        </pc:spChg>
        <pc:spChg chg="add mod">
          <ac:chgData name="赵 毅" userId="504b5607b318d833" providerId="LiveId" clId="{D5F3043A-8259-DE42-A65D-4B04D7D777CB}" dt="2022-04-22T03:01:55.165" v="628" actId="1035"/>
          <ac:spMkLst>
            <pc:docMk/>
            <pc:sldMk cId="1399745017" sldId="1024"/>
            <ac:spMk id="11" creationId="{60C9C239-0BC8-84B4-48A7-A9455CB53BF0}"/>
          </ac:spMkLst>
        </pc:spChg>
        <pc:spChg chg="add mod">
          <ac:chgData name="赵 毅" userId="504b5607b318d833" providerId="LiveId" clId="{D5F3043A-8259-DE42-A65D-4B04D7D777CB}" dt="2022-04-22T03:01:55.165" v="628" actId="1035"/>
          <ac:spMkLst>
            <pc:docMk/>
            <pc:sldMk cId="1399745017" sldId="1024"/>
            <ac:spMk id="12" creationId="{90638C4E-1D0E-9C6F-6BA6-CB354D45B8C3}"/>
          </ac:spMkLst>
        </pc:spChg>
        <pc:spChg chg="add mod">
          <ac:chgData name="赵 毅" userId="504b5607b318d833" providerId="LiveId" clId="{D5F3043A-8259-DE42-A65D-4B04D7D777CB}" dt="2022-04-22T03:01:55.165" v="628" actId="1035"/>
          <ac:spMkLst>
            <pc:docMk/>
            <pc:sldMk cId="1399745017" sldId="1024"/>
            <ac:spMk id="14" creationId="{D2DE1B57-7A6F-3D2B-255B-CE9424C5C228}"/>
          </ac:spMkLst>
        </pc:spChg>
        <pc:spChg chg="add mod">
          <ac:chgData name="赵 毅" userId="504b5607b318d833" providerId="LiveId" clId="{D5F3043A-8259-DE42-A65D-4B04D7D777CB}" dt="2022-04-22T02:53:25.568" v="556" actId="164"/>
          <ac:spMkLst>
            <pc:docMk/>
            <pc:sldMk cId="1399745017" sldId="1024"/>
            <ac:spMk id="17" creationId="{B33C1403-5587-EAB7-38E3-047C45604522}"/>
          </ac:spMkLst>
        </pc:spChg>
        <pc:spChg chg="add mod">
          <ac:chgData name="赵 毅" userId="504b5607b318d833" providerId="LiveId" clId="{D5F3043A-8259-DE42-A65D-4B04D7D777CB}" dt="2022-04-22T02:53:25.568" v="556" actId="164"/>
          <ac:spMkLst>
            <pc:docMk/>
            <pc:sldMk cId="1399745017" sldId="1024"/>
            <ac:spMk id="18" creationId="{B63031FE-8A04-8E36-9399-D8649FD3C170}"/>
          </ac:spMkLst>
        </pc:spChg>
        <pc:spChg chg="add mod">
          <ac:chgData name="赵 毅" userId="504b5607b318d833" providerId="LiveId" clId="{D5F3043A-8259-DE42-A65D-4B04D7D777CB}" dt="2022-04-22T02:53:29.878" v="557" actId="164"/>
          <ac:spMkLst>
            <pc:docMk/>
            <pc:sldMk cId="1399745017" sldId="1024"/>
            <ac:spMk id="20" creationId="{D44FAC2A-8E1C-659F-8CC8-93C22ED7839A}"/>
          </ac:spMkLst>
        </pc:spChg>
        <pc:spChg chg="add mod">
          <ac:chgData name="赵 毅" userId="504b5607b318d833" providerId="LiveId" clId="{D5F3043A-8259-DE42-A65D-4B04D7D777CB}" dt="2022-04-22T02:53:29.878" v="557" actId="164"/>
          <ac:spMkLst>
            <pc:docMk/>
            <pc:sldMk cId="1399745017" sldId="1024"/>
            <ac:spMk id="21" creationId="{4B7B351B-4295-C213-A613-A8F637A28EB2}"/>
          </ac:spMkLst>
        </pc:spChg>
        <pc:spChg chg="add mod">
          <ac:chgData name="赵 毅" userId="504b5607b318d833" providerId="LiveId" clId="{D5F3043A-8259-DE42-A65D-4B04D7D777CB}" dt="2022-04-22T02:53:42.246" v="560" actId="164"/>
          <ac:spMkLst>
            <pc:docMk/>
            <pc:sldMk cId="1399745017" sldId="1024"/>
            <ac:spMk id="23" creationId="{CE28C01C-FDDF-63DF-EDEB-7BED91E13FDE}"/>
          </ac:spMkLst>
        </pc:spChg>
        <pc:spChg chg="add mod">
          <ac:chgData name="赵 毅" userId="504b5607b318d833" providerId="LiveId" clId="{D5F3043A-8259-DE42-A65D-4B04D7D777CB}" dt="2022-04-22T02:53:42.246" v="560" actId="164"/>
          <ac:spMkLst>
            <pc:docMk/>
            <pc:sldMk cId="1399745017" sldId="1024"/>
            <ac:spMk id="24" creationId="{DD3FE713-FE20-1A75-A56B-5C25ECE20208}"/>
          </ac:spMkLst>
        </pc:spChg>
        <pc:spChg chg="add mod">
          <ac:chgData name="赵 毅" userId="504b5607b318d833" providerId="LiveId" clId="{D5F3043A-8259-DE42-A65D-4B04D7D777CB}" dt="2022-04-22T02:53:47.934" v="561" actId="164"/>
          <ac:spMkLst>
            <pc:docMk/>
            <pc:sldMk cId="1399745017" sldId="1024"/>
            <ac:spMk id="26" creationId="{E8BECD7F-7835-8DA6-F833-7BA576ECDB4F}"/>
          </ac:spMkLst>
        </pc:spChg>
        <pc:spChg chg="add mod">
          <ac:chgData name="赵 毅" userId="504b5607b318d833" providerId="LiveId" clId="{D5F3043A-8259-DE42-A65D-4B04D7D777CB}" dt="2022-04-22T02:53:47.934" v="561" actId="164"/>
          <ac:spMkLst>
            <pc:docMk/>
            <pc:sldMk cId="1399745017" sldId="1024"/>
            <ac:spMk id="27" creationId="{CF981202-56D0-5EB1-9529-1958A02262A0}"/>
          </ac:spMkLst>
        </pc:spChg>
        <pc:spChg chg="add mod">
          <ac:chgData name="赵 毅" userId="504b5607b318d833" providerId="LiveId" clId="{D5F3043A-8259-DE42-A65D-4B04D7D777CB}" dt="2022-04-22T03:03:12.913" v="695" actId="207"/>
          <ac:spMkLst>
            <pc:docMk/>
            <pc:sldMk cId="1399745017" sldId="1024"/>
            <ac:spMk id="31" creationId="{53376CB7-2DCC-6BFD-65CE-D3E59B81BE38}"/>
          </ac:spMkLst>
        </pc:spChg>
        <pc:spChg chg="add mod">
          <ac:chgData name="赵 毅" userId="504b5607b318d833" providerId="LiveId" clId="{D5F3043A-8259-DE42-A65D-4B04D7D777CB}" dt="2022-04-22T03:01:55.165" v="628" actId="1035"/>
          <ac:spMkLst>
            <pc:docMk/>
            <pc:sldMk cId="1399745017" sldId="1024"/>
            <ac:spMk id="32" creationId="{27186A65-BE93-E77C-0D8A-66C77CAADAF9}"/>
          </ac:spMkLst>
        </pc:spChg>
        <pc:spChg chg="add mod">
          <ac:chgData name="赵 毅" userId="504b5607b318d833" providerId="LiveId" clId="{D5F3043A-8259-DE42-A65D-4B04D7D777CB}" dt="2022-04-22T03:02:24.116" v="690" actId="207"/>
          <ac:spMkLst>
            <pc:docMk/>
            <pc:sldMk cId="1399745017" sldId="1024"/>
            <ac:spMk id="34" creationId="{E963BB92-0103-A1E1-C8AB-F3332627FF86}"/>
          </ac:spMkLst>
        </pc:spChg>
        <pc:spChg chg="add mod">
          <ac:chgData name="赵 毅" userId="504b5607b318d833" providerId="LiveId" clId="{D5F3043A-8259-DE42-A65D-4B04D7D777CB}" dt="2022-04-22T03:04:03.472" v="725" actId="1036"/>
          <ac:spMkLst>
            <pc:docMk/>
            <pc:sldMk cId="1399745017" sldId="1024"/>
            <ac:spMk id="35" creationId="{5DCAAC10-F7E9-995E-304C-9E083BC41411}"/>
          </ac:spMkLst>
        </pc:spChg>
        <pc:spChg chg="add mod">
          <ac:chgData name="赵 毅" userId="504b5607b318d833" providerId="LiveId" clId="{D5F3043A-8259-DE42-A65D-4B04D7D777CB}" dt="2022-04-22T03:01:55.165" v="628" actId="1035"/>
          <ac:spMkLst>
            <pc:docMk/>
            <pc:sldMk cId="1399745017" sldId="1024"/>
            <ac:spMk id="36" creationId="{7823232D-CA27-2264-A80D-F86BACD0A58D}"/>
          </ac:spMkLst>
        </pc:spChg>
        <pc:spChg chg="add mod">
          <ac:chgData name="赵 毅" userId="504b5607b318d833" providerId="LiveId" clId="{D5F3043A-8259-DE42-A65D-4B04D7D777CB}" dt="2022-04-22T03:02:13.215" v="687" actId="20577"/>
          <ac:spMkLst>
            <pc:docMk/>
            <pc:sldMk cId="1399745017" sldId="1024"/>
            <ac:spMk id="38" creationId="{62849D7E-FC3B-A82C-0318-FD44A117DA6E}"/>
          </ac:spMkLst>
        </pc:spChg>
        <pc:spChg chg="add mod">
          <ac:chgData name="赵 毅" userId="504b5607b318d833" providerId="LiveId" clId="{D5F3043A-8259-DE42-A65D-4B04D7D777CB}" dt="2022-04-22T03:02:33.838" v="693" actId="693"/>
          <ac:spMkLst>
            <pc:docMk/>
            <pc:sldMk cId="1399745017" sldId="1024"/>
            <ac:spMk id="39" creationId="{E0BD5645-8AA8-BFDE-765F-65F5C9D13FFC}"/>
          </ac:spMkLst>
        </pc:spChg>
        <pc:spChg chg="add mod">
          <ac:chgData name="赵 毅" userId="504b5607b318d833" providerId="LiveId" clId="{D5F3043A-8259-DE42-A65D-4B04D7D777CB}" dt="2022-04-22T03:09:49.243" v="739" actId="20577"/>
          <ac:spMkLst>
            <pc:docMk/>
            <pc:sldMk cId="1399745017" sldId="1024"/>
            <ac:spMk id="41" creationId="{4BED854C-8AEE-79BC-B6A8-8F9B61C29ABF}"/>
          </ac:spMkLst>
        </pc:spChg>
        <pc:spChg chg="add mod">
          <ac:chgData name="赵 毅" userId="504b5607b318d833" providerId="LiveId" clId="{D5F3043A-8259-DE42-A65D-4B04D7D777CB}" dt="2022-04-22T03:13:15.934" v="763" actId="20577"/>
          <ac:spMkLst>
            <pc:docMk/>
            <pc:sldMk cId="1399745017" sldId="1024"/>
            <ac:spMk id="42" creationId="{01235169-B89D-D5C0-F43C-E0B1006C5FCA}"/>
          </ac:spMkLst>
        </pc:spChg>
        <pc:spChg chg="add mod">
          <ac:chgData name="赵 毅" userId="504b5607b318d833" providerId="LiveId" clId="{D5F3043A-8259-DE42-A65D-4B04D7D777CB}" dt="2022-04-22T03:17:11.406" v="783"/>
          <ac:spMkLst>
            <pc:docMk/>
            <pc:sldMk cId="1399745017" sldId="1024"/>
            <ac:spMk id="43" creationId="{BCF52CB0-6A7C-9452-6B71-B2866F18E20F}"/>
          </ac:spMkLst>
        </pc:spChg>
        <pc:spChg chg="add del mod">
          <ac:chgData name="赵 毅" userId="504b5607b318d833" providerId="LiveId" clId="{D5F3043A-8259-DE42-A65D-4B04D7D777CB}" dt="2022-04-22T03:17:20.396" v="786" actId="478"/>
          <ac:spMkLst>
            <pc:docMk/>
            <pc:sldMk cId="1399745017" sldId="1024"/>
            <ac:spMk id="44" creationId="{74718A41-66E5-EF9C-0196-7994D739226E}"/>
          </ac:spMkLst>
        </pc:spChg>
        <pc:spChg chg="add mod">
          <ac:chgData name="赵 毅" userId="504b5607b318d833" providerId="LiveId" clId="{D5F3043A-8259-DE42-A65D-4B04D7D777CB}" dt="2022-04-22T03:17:45.732" v="801" actId="1076"/>
          <ac:spMkLst>
            <pc:docMk/>
            <pc:sldMk cId="1399745017" sldId="1024"/>
            <ac:spMk id="45" creationId="{F99FD0B1-16B3-A912-35B1-7FC3377563F4}"/>
          </ac:spMkLst>
        </pc:spChg>
        <pc:grpChg chg="add mod">
          <ac:chgData name="赵 毅" userId="504b5607b318d833" providerId="LiveId" clId="{D5F3043A-8259-DE42-A65D-4B04D7D777CB}" dt="2022-04-22T03:01:55.165" v="628" actId="1035"/>
          <ac:grpSpMkLst>
            <pc:docMk/>
            <pc:sldMk cId="1399745017" sldId="1024"/>
            <ac:grpSpMk id="15" creationId="{35E43389-A888-A92B-0F5E-D553F739150E}"/>
          </ac:grpSpMkLst>
        </pc:grpChg>
        <pc:grpChg chg="add mod">
          <ac:chgData name="赵 毅" userId="504b5607b318d833" providerId="LiveId" clId="{D5F3043A-8259-DE42-A65D-4B04D7D777CB}" dt="2022-04-22T03:01:55.165" v="628" actId="1035"/>
          <ac:grpSpMkLst>
            <pc:docMk/>
            <pc:sldMk cId="1399745017" sldId="1024"/>
            <ac:grpSpMk id="16" creationId="{73BBB191-6E23-207B-0716-DE9155030BF0}"/>
          </ac:grpSpMkLst>
        </pc:grpChg>
        <pc:grpChg chg="add mod">
          <ac:chgData name="赵 毅" userId="504b5607b318d833" providerId="LiveId" clId="{D5F3043A-8259-DE42-A65D-4B04D7D777CB}" dt="2022-04-22T02:53:37.213" v="559" actId="164"/>
          <ac:grpSpMkLst>
            <pc:docMk/>
            <pc:sldMk cId="1399745017" sldId="1024"/>
            <ac:grpSpMk id="28" creationId="{D7912933-548C-1BD6-9DF0-584489A45822}"/>
          </ac:grpSpMkLst>
        </pc:grpChg>
        <pc:grpChg chg="add mod">
          <ac:chgData name="赵 毅" userId="504b5607b318d833" providerId="LiveId" clId="{D5F3043A-8259-DE42-A65D-4B04D7D777CB}" dt="2022-04-22T03:01:55.165" v="628" actId="1035"/>
          <ac:grpSpMkLst>
            <pc:docMk/>
            <pc:sldMk cId="1399745017" sldId="1024"/>
            <ac:grpSpMk id="29" creationId="{CD79CC3D-70AE-1EC4-D31A-36C6B36338C3}"/>
          </ac:grpSpMkLst>
        </pc:grpChg>
        <pc:grpChg chg="add mod">
          <ac:chgData name="赵 毅" userId="504b5607b318d833" providerId="LiveId" clId="{D5F3043A-8259-DE42-A65D-4B04D7D777CB}" dt="2022-04-22T03:01:55.165" v="628" actId="1035"/>
          <ac:grpSpMkLst>
            <pc:docMk/>
            <pc:sldMk cId="1399745017" sldId="1024"/>
            <ac:grpSpMk id="30" creationId="{BCC02D18-9A32-2563-DA6C-0858B8129FE3}"/>
          </ac:grpSpMkLst>
        </pc:grpChg>
        <pc:picChg chg="add mod">
          <ac:chgData name="赵 毅" userId="504b5607b318d833" providerId="LiveId" clId="{D5F3043A-8259-DE42-A65D-4B04D7D777CB}" dt="2022-04-22T03:01:55.165" v="628" actId="1035"/>
          <ac:picMkLst>
            <pc:docMk/>
            <pc:sldMk cId="1399745017" sldId="1024"/>
            <ac:picMk id="33" creationId="{818D1DB0-DF21-394D-9403-2607E0748E9F}"/>
          </ac:picMkLst>
        </pc:picChg>
        <pc:picChg chg="del">
          <ac:chgData name="赵 毅" userId="504b5607b318d833" providerId="LiveId" clId="{D5F3043A-8259-DE42-A65D-4B04D7D777CB}" dt="2022-04-22T02:29:18.041" v="366" actId="478"/>
          <ac:picMkLst>
            <pc:docMk/>
            <pc:sldMk cId="1399745017" sldId="1024"/>
            <ac:picMk id="3074" creationId="{1A95309B-2A62-CA56-BF74-2DB7A83EF18E}"/>
          </ac:picMkLst>
        </pc:picChg>
        <pc:picChg chg="del">
          <ac:chgData name="赵 毅" userId="504b5607b318d833" providerId="LiveId" clId="{D5F3043A-8259-DE42-A65D-4B04D7D777CB}" dt="2022-04-22T02:29:18.041" v="366" actId="478"/>
          <ac:picMkLst>
            <pc:docMk/>
            <pc:sldMk cId="1399745017" sldId="1024"/>
            <ac:picMk id="3076" creationId="{A6DC8029-2F64-E301-BA12-6237B1752EF4}"/>
          </ac:picMkLst>
        </pc:picChg>
        <pc:cxnChg chg="add mod">
          <ac:chgData name="赵 毅" userId="504b5607b318d833" providerId="LiveId" clId="{D5F3043A-8259-DE42-A65D-4B04D7D777CB}" dt="2022-04-22T03:01:55.165" v="628" actId="1035"/>
          <ac:cxnSpMkLst>
            <pc:docMk/>
            <pc:sldMk cId="1399745017" sldId="1024"/>
            <ac:cxnSpMk id="8" creationId="{89DFE649-D46A-536F-51E4-2A6DF94A300B}"/>
          </ac:cxnSpMkLst>
        </pc:cxnChg>
        <pc:cxnChg chg="add mod">
          <ac:chgData name="赵 毅" userId="504b5607b318d833" providerId="LiveId" clId="{D5F3043A-8259-DE42-A65D-4B04D7D777CB}" dt="2022-04-22T02:53:25.568" v="556" actId="164"/>
          <ac:cxnSpMkLst>
            <pc:docMk/>
            <pc:sldMk cId="1399745017" sldId="1024"/>
            <ac:cxnSpMk id="13" creationId="{D2F73065-0F1F-F688-B364-4857C0CC4366}"/>
          </ac:cxnSpMkLst>
        </pc:cxnChg>
        <pc:cxnChg chg="add mod">
          <ac:chgData name="赵 毅" userId="504b5607b318d833" providerId="LiveId" clId="{D5F3043A-8259-DE42-A65D-4B04D7D777CB}" dt="2022-04-22T02:53:29.878" v="557" actId="164"/>
          <ac:cxnSpMkLst>
            <pc:docMk/>
            <pc:sldMk cId="1399745017" sldId="1024"/>
            <ac:cxnSpMk id="19" creationId="{0BEB4DF1-A131-72B4-A762-CF8A9E7AD145}"/>
          </ac:cxnSpMkLst>
        </pc:cxnChg>
        <pc:cxnChg chg="add mod">
          <ac:chgData name="赵 毅" userId="504b5607b318d833" providerId="LiveId" clId="{D5F3043A-8259-DE42-A65D-4B04D7D777CB}" dt="2022-04-22T02:53:42.246" v="560" actId="164"/>
          <ac:cxnSpMkLst>
            <pc:docMk/>
            <pc:sldMk cId="1399745017" sldId="1024"/>
            <ac:cxnSpMk id="22" creationId="{C93211C6-E2B5-C8AA-35F4-61F22D95C6E2}"/>
          </ac:cxnSpMkLst>
        </pc:cxnChg>
        <pc:cxnChg chg="add mod">
          <ac:chgData name="赵 毅" userId="504b5607b318d833" providerId="LiveId" clId="{D5F3043A-8259-DE42-A65D-4B04D7D777CB}" dt="2022-04-22T02:53:47.934" v="561" actId="164"/>
          <ac:cxnSpMkLst>
            <pc:docMk/>
            <pc:sldMk cId="1399745017" sldId="1024"/>
            <ac:cxnSpMk id="25" creationId="{AE7C1ED8-C1E4-2106-A578-A4782412522B}"/>
          </ac:cxnSpMkLst>
        </pc:cxnChg>
      </pc:sldChg>
      <pc:sldChg chg="addSp delSp modSp add mod delAnim modAnim modNotesTx">
        <pc:chgData name="赵 毅" userId="504b5607b318d833" providerId="LiveId" clId="{D5F3043A-8259-DE42-A65D-4B04D7D777CB}" dt="2022-04-22T09:10:48.305" v="1117"/>
        <pc:sldMkLst>
          <pc:docMk/>
          <pc:sldMk cId="368838446" sldId="1025"/>
        </pc:sldMkLst>
        <pc:spChg chg="mod">
          <ac:chgData name="赵 毅" userId="504b5607b318d833" providerId="LiveId" clId="{D5F3043A-8259-DE42-A65D-4B04D7D777CB}" dt="2022-04-22T03:21:59.333" v="834" actId="20577"/>
          <ac:spMkLst>
            <pc:docMk/>
            <pc:sldMk cId="368838446" sldId="1025"/>
            <ac:spMk id="2" creationId="{B4E2E460-4717-2F00-880A-67F2C00FC829}"/>
          </ac:spMkLst>
        </pc:spChg>
        <pc:spChg chg="mod">
          <ac:chgData name="赵 毅" userId="504b5607b318d833" providerId="LiveId" clId="{D5F3043A-8259-DE42-A65D-4B04D7D777CB}" dt="2022-04-22T09:06:16.942" v="1035" actId="14100"/>
          <ac:spMkLst>
            <pc:docMk/>
            <pc:sldMk cId="368838446" sldId="1025"/>
            <ac:spMk id="3" creationId="{AF8DE3BB-9904-B3D6-511A-7C26D0DAE593}"/>
          </ac:spMkLst>
        </pc:spChg>
        <pc:spChg chg="add mod">
          <ac:chgData name="赵 毅" userId="504b5607b318d833" providerId="LiveId" clId="{D5F3043A-8259-DE42-A65D-4B04D7D777CB}" dt="2022-04-22T09:08:15.087" v="1094" actId="1036"/>
          <ac:spMkLst>
            <pc:docMk/>
            <pc:sldMk cId="368838446" sldId="1025"/>
            <ac:spMk id="8" creationId="{977BC694-01BD-B80B-0D63-CBB165E364A3}"/>
          </ac:spMkLst>
        </pc:spChg>
        <pc:spChg chg="add mod">
          <ac:chgData name="赵 毅" userId="504b5607b318d833" providerId="LiveId" clId="{D5F3043A-8259-DE42-A65D-4B04D7D777CB}" dt="2022-04-22T09:08:17.956" v="1096" actId="1036"/>
          <ac:spMkLst>
            <pc:docMk/>
            <pc:sldMk cId="368838446" sldId="1025"/>
            <ac:spMk id="10" creationId="{1CFC5482-564E-9F32-97D6-A193F921887F}"/>
          </ac:spMkLst>
        </pc:spChg>
        <pc:spChg chg="add mod">
          <ac:chgData name="赵 毅" userId="504b5607b318d833" providerId="LiveId" clId="{D5F3043A-8259-DE42-A65D-4B04D7D777CB}" dt="2022-04-22T09:09:32.567" v="1112" actId="207"/>
          <ac:spMkLst>
            <pc:docMk/>
            <pc:sldMk cId="368838446" sldId="1025"/>
            <ac:spMk id="11" creationId="{1EBEEEF2-008B-263B-A18D-1478051252B1}"/>
          </ac:spMkLst>
        </pc:spChg>
        <pc:spChg chg="del">
          <ac:chgData name="赵 毅" userId="504b5607b318d833" providerId="LiveId" clId="{D5F3043A-8259-DE42-A65D-4B04D7D777CB}" dt="2022-04-22T08:25:26.110" v="836" actId="478"/>
          <ac:spMkLst>
            <pc:docMk/>
            <pc:sldMk cId="368838446" sldId="1025"/>
            <ac:spMk id="12" creationId="{D16CFD73-67AC-87C3-387A-180A77A316A8}"/>
          </ac:spMkLst>
        </pc:spChg>
        <pc:spChg chg="mod">
          <ac:chgData name="赵 毅" userId="504b5607b318d833" providerId="LiveId" clId="{D5F3043A-8259-DE42-A65D-4B04D7D777CB}" dt="2022-04-22T09:09:49.185" v="1114" actId="207"/>
          <ac:spMkLst>
            <pc:docMk/>
            <pc:sldMk cId="368838446" sldId="1025"/>
            <ac:spMk id="14" creationId="{01572211-BC63-B0F3-4367-B924D45458FA}"/>
          </ac:spMkLst>
        </pc:spChg>
        <pc:spChg chg="mod">
          <ac:chgData name="赵 毅" userId="504b5607b318d833" providerId="LiveId" clId="{D5F3043A-8259-DE42-A65D-4B04D7D777CB}" dt="2022-04-22T09:09:38.526" v="1113" actId="207"/>
          <ac:spMkLst>
            <pc:docMk/>
            <pc:sldMk cId="368838446" sldId="1025"/>
            <ac:spMk id="15" creationId="{BDB0FB35-5CEE-874D-DA8E-A9261F3587CE}"/>
          </ac:spMkLst>
        </pc:spChg>
        <pc:spChg chg="add mod">
          <ac:chgData name="赵 毅" userId="504b5607b318d833" providerId="LiveId" clId="{D5F3043A-8259-DE42-A65D-4B04D7D777CB}" dt="2022-04-22T09:08:45.383" v="1099" actId="207"/>
          <ac:spMkLst>
            <pc:docMk/>
            <pc:sldMk cId="368838446" sldId="1025"/>
            <ac:spMk id="16" creationId="{ACECA121-371B-B9B0-C795-0028663235AD}"/>
          </ac:spMkLst>
        </pc:spChg>
        <pc:grpChg chg="add mod">
          <ac:chgData name="赵 毅" userId="504b5607b318d833" providerId="LiveId" clId="{D5F3043A-8259-DE42-A65D-4B04D7D777CB}" dt="2022-04-22T09:08:55.612" v="1104" actId="207"/>
          <ac:grpSpMkLst>
            <pc:docMk/>
            <pc:sldMk cId="368838446" sldId="1025"/>
            <ac:grpSpMk id="13" creationId="{9AB97F43-780C-6A22-6583-00F37B2F0591}"/>
          </ac:grpSpMkLst>
        </pc:grpChg>
        <pc:picChg chg="del">
          <ac:chgData name="赵 毅" userId="504b5607b318d833" providerId="LiveId" clId="{D5F3043A-8259-DE42-A65D-4B04D7D777CB}" dt="2022-04-22T08:25:26.110" v="836" actId="478"/>
          <ac:picMkLst>
            <pc:docMk/>
            <pc:sldMk cId="368838446" sldId="1025"/>
            <ac:picMk id="5" creationId="{AC8686DE-C861-0B9F-B135-8297648D51C6}"/>
          </ac:picMkLst>
        </pc:picChg>
        <pc:picChg chg="del">
          <ac:chgData name="赵 毅" userId="504b5607b318d833" providerId="LiveId" clId="{D5F3043A-8259-DE42-A65D-4B04D7D777CB}" dt="2022-04-22T08:25:26.110" v="836" actId="478"/>
          <ac:picMkLst>
            <pc:docMk/>
            <pc:sldMk cId="368838446" sldId="1025"/>
            <ac:picMk id="9" creationId="{6555E7FA-1BAF-2F69-C9FF-3466BF700482}"/>
          </ac:picMkLst>
        </pc:picChg>
      </pc:sldChg>
      <pc:sldChg chg="addSp delSp modSp add mod delAnim modAnim modNotesTx">
        <pc:chgData name="赵 毅" userId="504b5607b318d833" providerId="LiveId" clId="{D5F3043A-8259-DE42-A65D-4B04D7D777CB}" dt="2022-04-24T15:44:10.767" v="2538" actId="1037"/>
        <pc:sldMkLst>
          <pc:docMk/>
          <pc:sldMk cId="2276655605" sldId="1026"/>
        </pc:sldMkLst>
        <pc:spChg chg="mod">
          <ac:chgData name="赵 毅" userId="504b5607b318d833" providerId="LiveId" clId="{D5F3043A-8259-DE42-A65D-4B04D7D777CB}" dt="2022-04-24T15:16:08.981" v="1448" actId="1037"/>
          <ac:spMkLst>
            <pc:docMk/>
            <pc:sldMk cId="2276655605" sldId="1026"/>
            <ac:spMk id="2" creationId="{B4E2E460-4717-2F00-880A-67F2C00FC829}"/>
          </ac:spMkLst>
        </pc:spChg>
        <pc:spChg chg="del">
          <ac:chgData name="赵 毅" userId="504b5607b318d833" providerId="LiveId" clId="{D5F3043A-8259-DE42-A65D-4B04D7D777CB}" dt="2022-04-24T15:16:16.024" v="1449" actId="478"/>
          <ac:spMkLst>
            <pc:docMk/>
            <pc:sldMk cId="2276655605" sldId="1026"/>
            <ac:spMk id="3" creationId="{AF8DE3BB-9904-B3D6-511A-7C26D0DAE593}"/>
          </ac:spMkLst>
        </pc:spChg>
        <pc:spChg chg="add del mod">
          <ac:chgData name="赵 毅" userId="504b5607b318d833" providerId="LiveId" clId="{D5F3043A-8259-DE42-A65D-4B04D7D777CB}" dt="2022-04-24T15:16:18.843" v="1450" actId="478"/>
          <ac:spMkLst>
            <pc:docMk/>
            <pc:sldMk cId="2276655605" sldId="1026"/>
            <ac:spMk id="6" creationId="{37619FED-0460-3B4F-0AFD-FD400B5FB79C}"/>
          </ac:spMkLst>
        </pc:spChg>
        <pc:spChg chg="mod">
          <ac:chgData name="赵 毅" userId="504b5607b318d833" providerId="LiveId" clId="{D5F3043A-8259-DE42-A65D-4B04D7D777CB}" dt="2022-04-24T15:16:20.090" v="1451"/>
          <ac:spMkLst>
            <pc:docMk/>
            <pc:sldMk cId="2276655605" sldId="1026"/>
            <ac:spMk id="11" creationId="{4A02D556-EB93-08CF-B30D-A6C7BDD51937}"/>
          </ac:spMkLst>
        </pc:spChg>
        <pc:spChg chg="del">
          <ac:chgData name="赵 毅" userId="504b5607b318d833" providerId="LiveId" clId="{D5F3043A-8259-DE42-A65D-4B04D7D777CB}" dt="2022-04-24T12:49:57.225" v="1389" actId="478"/>
          <ac:spMkLst>
            <pc:docMk/>
            <pc:sldMk cId="2276655605" sldId="1026"/>
            <ac:spMk id="12" creationId="{D16CFD73-67AC-87C3-387A-180A77A316A8}"/>
          </ac:spMkLst>
        </pc:spChg>
        <pc:spChg chg="mod">
          <ac:chgData name="赵 毅" userId="504b5607b318d833" providerId="LiveId" clId="{D5F3043A-8259-DE42-A65D-4B04D7D777CB}" dt="2022-04-24T15:16:20.090" v="1451"/>
          <ac:spMkLst>
            <pc:docMk/>
            <pc:sldMk cId="2276655605" sldId="1026"/>
            <ac:spMk id="13" creationId="{F09F4FDF-CC78-B24F-BD0F-E0389B19CE57}"/>
          </ac:spMkLst>
        </pc:spChg>
        <pc:spChg chg="mod">
          <ac:chgData name="赵 毅" userId="504b5607b318d833" providerId="LiveId" clId="{D5F3043A-8259-DE42-A65D-4B04D7D777CB}" dt="2022-04-24T15:16:20.090" v="1451"/>
          <ac:spMkLst>
            <pc:docMk/>
            <pc:sldMk cId="2276655605" sldId="1026"/>
            <ac:spMk id="15" creationId="{27597D48-9C16-8EEC-56CD-060C9243DECB}"/>
          </ac:spMkLst>
        </pc:spChg>
        <pc:spChg chg="mod">
          <ac:chgData name="赵 毅" userId="504b5607b318d833" providerId="LiveId" clId="{D5F3043A-8259-DE42-A65D-4B04D7D777CB}" dt="2022-04-24T15:16:20.090" v="1451"/>
          <ac:spMkLst>
            <pc:docMk/>
            <pc:sldMk cId="2276655605" sldId="1026"/>
            <ac:spMk id="16" creationId="{81906DF8-2782-354E-75F4-8DA637944092}"/>
          </ac:spMkLst>
        </pc:spChg>
        <pc:spChg chg="mod">
          <ac:chgData name="赵 毅" userId="504b5607b318d833" providerId="LiveId" clId="{D5F3043A-8259-DE42-A65D-4B04D7D777CB}" dt="2022-04-24T15:16:20.090" v="1451"/>
          <ac:spMkLst>
            <pc:docMk/>
            <pc:sldMk cId="2276655605" sldId="1026"/>
            <ac:spMk id="17" creationId="{4AAEB5CD-9E89-3F62-0AE0-5A758D46DF26}"/>
          </ac:spMkLst>
        </pc:spChg>
        <pc:spChg chg="mod">
          <ac:chgData name="赵 毅" userId="504b5607b318d833" providerId="LiveId" clId="{D5F3043A-8259-DE42-A65D-4B04D7D777CB}" dt="2022-04-24T15:16:20.090" v="1451"/>
          <ac:spMkLst>
            <pc:docMk/>
            <pc:sldMk cId="2276655605" sldId="1026"/>
            <ac:spMk id="18" creationId="{A4CA5455-F6DD-BBA4-377B-CAF01B0C6624}"/>
          </ac:spMkLst>
        </pc:spChg>
        <pc:spChg chg="mod">
          <ac:chgData name="赵 毅" userId="504b5607b318d833" providerId="LiveId" clId="{D5F3043A-8259-DE42-A65D-4B04D7D777CB}" dt="2022-04-24T15:16:20.090" v="1451"/>
          <ac:spMkLst>
            <pc:docMk/>
            <pc:sldMk cId="2276655605" sldId="1026"/>
            <ac:spMk id="22" creationId="{C36644F8-2F44-1738-D828-7145B4F2B9A4}"/>
          </ac:spMkLst>
        </pc:spChg>
        <pc:spChg chg="mod">
          <ac:chgData name="赵 毅" userId="504b5607b318d833" providerId="LiveId" clId="{D5F3043A-8259-DE42-A65D-4B04D7D777CB}" dt="2022-04-24T15:16:20.090" v="1451"/>
          <ac:spMkLst>
            <pc:docMk/>
            <pc:sldMk cId="2276655605" sldId="1026"/>
            <ac:spMk id="23" creationId="{5A304B15-40DC-2152-1C84-905B45CABC67}"/>
          </ac:spMkLst>
        </pc:spChg>
        <pc:spChg chg="mod">
          <ac:chgData name="赵 毅" userId="504b5607b318d833" providerId="LiveId" clId="{D5F3043A-8259-DE42-A65D-4B04D7D777CB}" dt="2022-04-24T15:16:20.090" v="1451"/>
          <ac:spMkLst>
            <pc:docMk/>
            <pc:sldMk cId="2276655605" sldId="1026"/>
            <ac:spMk id="24" creationId="{002B1387-BE09-5EB2-5584-0A48B53150CF}"/>
          </ac:spMkLst>
        </pc:spChg>
        <pc:spChg chg="mod">
          <ac:chgData name="赵 毅" userId="504b5607b318d833" providerId="LiveId" clId="{D5F3043A-8259-DE42-A65D-4B04D7D777CB}" dt="2022-04-24T15:16:20.090" v="1451"/>
          <ac:spMkLst>
            <pc:docMk/>
            <pc:sldMk cId="2276655605" sldId="1026"/>
            <ac:spMk id="25" creationId="{FA0A7C6C-3EEF-2F13-8CCD-D1FD095FFBCB}"/>
          </ac:spMkLst>
        </pc:spChg>
        <pc:spChg chg="mod">
          <ac:chgData name="赵 毅" userId="504b5607b318d833" providerId="LiveId" clId="{D5F3043A-8259-DE42-A65D-4B04D7D777CB}" dt="2022-04-24T15:16:20.090" v="1451"/>
          <ac:spMkLst>
            <pc:docMk/>
            <pc:sldMk cId="2276655605" sldId="1026"/>
            <ac:spMk id="26" creationId="{98ED3583-C4D7-49B2-58C6-2DCCA7E9E19E}"/>
          </ac:spMkLst>
        </pc:spChg>
        <pc:spChg chg="mod">
          <ac:chgData name="赵 毅" userId="504b5607b318d833" providerId="LiveId" clId="{D5F3043A-8259-DE42-A65D-4B04D7D777CB}" dt="2022-04-24T15:16:40.223" v="1455"/>
          <ac:spMkLst>
            <pc:docMk/>
            <pc:sldMk cId="2276655605" sldId="1026"/>
            <ac:spMk id="29" creationId="{28642188-E8A0-1FE8-073B-ACFAA63DBBC2}"/>
          </ac:spMkLst>
        </pc:spChg>
        <pc:spChg chg="mod">
          <ac:chgData name="赵 毅" userId="504b5607b318d833" providerId="LiveId" clId="{D5F3043A-8259-DE42-A65D-4B04D7D777CB}" dt="2022-04-24T15:16:40.223" v="1455"/>
          <ac:spMkLst>
            <pc:docMk/>
            <pc:sldMk cId="2276655605" sldId="1026"/>
            <ac:spMk id="30" creationId="{3E4E4DE9-104C-E53D-E028-7B21F05A88A2}"/>
          </ac:spMkLst>
        </pc:spChg>
        <pc:spChg chg="mod">
          <ac:chgData name="赵 毅" userId="504b5607b318d833" providerId="LiveId" clId="{D5F3043A-8259-DE42-A65D-4B04D7D777CB}" dt="2022-04-24T15:16:40.223" v="1455"/>
          <ac:spMkLst>
            <pc:docMk/>
            <pc:sldMk cId="2276655605" sldId="1026"/>
            <ac:spMk id="32" creationId="{13C2856E-7861-2A0A-BAB5-C28B71471260}"/>
          </ac:spMkLst>
        </pc:spChg>
        <pc:spChg chg="mod">
          <ac:chgData name="赵 毅" userId="504b5607b318d833" providerId="LiveId" clId="{D5F3043A-8259-DE42-A65D-4B04D7D777CB}" dt="2022-04-24T15:16:40.223" v="1455"/>
          <ac:spMkLst>
            <pc:docMk/>
            <pc:sldMk cId="2276655605" sldId="1026"/>
            <ac:spMk id="33" creationId="{E3FD1369-5C81-ED9C-0AA7-6EC5C10F3306}"/>
          </ac:spMkLst>
        </pc:spChg>
        <pc:spChg chg="mod">
          <ac:chgData name="赵 毅" userId="504b5607b318d833" providerId="LiveId" clId="{D5F3043A-8259-DE42-A65D-4B04D7D777CB}" dt="2022-04-24T15:16:40.223" v="1455"/>
          <ac:spMkLst>
            <pc:docMk/>
            <pc:sldMk cId="2276655605" sldId="1026"/>
            <ac:spMk id="34" creationId="{B0D1455F-B634-C0AB-56DE-9DCF89AF9CB9}"/>
          </ac:spMkLst>
        </pc:spChg>
        <pc:spChg chg="mod">
          <ac:chgData name="赵 毅" userId="504b5607b318d833" providerId="LiveId" clId="{D5F3043A-8259-DE42-A65D-4B04D7D777CB}" dt="2022-04-24T15:16:40.223" v="1455"/>
          <ac:spMkLst>
            <pc:docMk/>
            <pc:sldMk cId="2276655605" sldId="1026"/>
            <ac:spMk id="35" creationId="{0929DF8E-6DEB-AA32-62A9-C0D70ED1F2E8}"/>
          </ac:spMkLst>
        </pc:spChg>
        <pc:spChg chg="mod">
          <ac:chgData name="赵 毅" userId="504b5607b318d833" providerId="LiveId" clId="{D5F3043A-8259-DE42-A65D-4B04D7D777CB}" dt="2022-04-24T15:16:40.223" v="1455"/>
          <ac:spMkLst>
            <pc:docMk/>
            <pc:sldMk cId="2276655605" sldId="1026"/>
            <ac:spMk id="39" creationId="{0F0852E8-3A15-D051-A1DE-8822A1CEE396}"/>
          </ac:spMkLst>
        </pc:spChg>
        <pc:spChg chg="mod">
          <ac:chgData name="赵 毅" userId="504b5607b318d833" providerId="LiveId" clId="{D5F3043A-8259-DE42-A65D-4B04D7D777CB}" dt="2022-04-24T15:16:40.223" v="1455"/>
          <ac:spMkLst>
            <pc:docMk/>
            <pc:sldMk cId="2276655605" sldId="1026"/>
            <ac:spMk id="40" creationId="{4E96F00C-CF1B-7C92-0B71-1399B0FD5FCE}"/>
          </ac:spMkLst>
        </pc:spChg>
        <pc:spChg chg="mod">
          <ac:chgData name="赵 毅" userId="504b5607b318d833" providerId="LiveId" clId="{D5F3043A-8259-DE42-A65D-4B04D7D777CB}" dt="2022-04-24T15:16:40.223" v="1455"/>
          <ac:spMkLst>
            <pc:docMk/>
            <pc:sldMk cId="2276655605" sldId="1026"/>
            <ac:spMk id="41" creationId="{23C57DE7-21AC-76C7-22A0-13A3F726809A}"/>
          </ac:spMkLst>
        </pc:spChg>
        <pc:spChg chg="mod">
          <ac:chgData name="赵 毅" userId="504b5607b318d833" providerId="LiveId" clId="{D5F3043A-8259-DE42-A65D-4B04D7D777CB}" dt="2022-04-24T15:16:40.223" v="1455"/>
          <ac:spMkLst>
            <pc:docMk/>
            <pc:sldMk cId="2276655605" sldId="1026"/>
            <ac:spMk id="42" creationId="{0B061324-977C-A961-42D4-7277D8BB91E1}"/>
          </ac:spMkLst>
        </pc:spChg>
        <pc:spChg chg="mod">
          <ac:chgData name="赵 毅" userId="504b5607b318d833" providerId="LiveId" clId="{D5F3043A-8259-DE42-A65D-4B04D7D777CB}" dt="2022-04-24T15:16:40.223" v="1455"/>
          <ac:spMkLst>
            <pc:docMk/>
            <pc:sldMk cId="2276655605" sldId="1026"/>
            <ac:spMk id="43" creationId="{72CBCD8C-657C-33A9-2DEC-6A4F1D119558}"/>
          </ac:spMkLst>
        </pc:spChg>
        <pc:spChg chg="add mod">
          <ac:chgData name="赵 毅" userId="504b5607b318d833" providerId="LiveId" clId="{D5F3043A-8259-DE42-A65D-4B04D7D777CB}" dt="2022-04-24T15:22:52.826" v="1476" actId="1035"/>
          <ac:spMkLst>
            <pc:docMk/>
            <pc:sldMk cId="2276655605" sldId="1026"/>
            <ac:spMk id="50" creationId="{EA780A3E-E8A3-02C5-666E-73FDB44E9C61}"/>
          </ac:spMkLst>
        </pc:spChg>
        <pc:spChg chg="add mod">
          <ac:chgData name="赵 毅" userId="504b5607b318d833" providerId="LiveId" clId="{D5F3043A-8259-DE42-A65D-4B04D7D777CB}" dt="2022-04-24T15:22:52.826" v="1476" actId="1035"/>
          <ac:spMkLst>
            <pc:docMk/>
            <pc:sldMk cId="2276655605" sldId="1026"/>
            <ac:spMk id="51" creationId="{A0C39B4A-57D9-D10C-5F8E-52F6B013D277}"/>
          </ac:spMkLst>
        </pc:spChg>
        <pc:spChg chg="add mod">
          <ac:chgData name="赵 毅" userId="504b5607b318d833" providerId="LiveId" clId="{D5F3043A-8259-DE42-A65D-4B04D7D777CB}" dt="2022-04-24T15:22:52.826" v="1476" actId="1035"/>
          <ac:spMkLst>
            <pc:docMk/>
            <pc:sldMk cId="2276655605" sldId="1026"/>
            <ac:spMk id="52" creationId="{62091457-9437-486E-5FBF-B0D13B05B1C0}"/>
          </ac:spMkLst>
        </pc:spChg>
        <pc:spChg chg="add mod topLvl">
          <ac:chgData name="赵 毅" userId="504b5607b318d833" providerId="LiveId" clId="{D5F3043A-8259-DE42-A65D-4B04D7D777CB}" dt="2022-04-24T15:25:41.942" v="1484" actId="164"/>
          <ac:spMkLst>
            <pc:docMk/>
            <pc:sldMk cId="2276655605" sldId="1026"/>
            <ac:spMk id="53" creationId="{36393FD3-28D8-251E-C0CE-106227129A07}"/>
          </ac:spMkLst>
        </pc:spChg>
        <pc:spChg chg="add mod topLvl">
          <ac:chgData name="赵 毅" userId="504b5607b318d833" providerId="LiveId" clId="{D5F3043A-8259-DE42-A65D-4B04D7D777CB}" dt="2022-04-24T15:25:41.942" v="1484" actId="164"/>
          <ac:spMkLst>
            <pc:docMk/>
            <pc:sldMk cId="2276655605" sldId="1026"/>
            <ac:spMk id="54" creationId="{9D2754D1-E38B-720E-6EAE-69083DB9809D}"/>
          </ac:spMkLst>
        </pc:spChg>
        <pc:spChg chg="add mod topLvl">
          <ac:chgData name="赵 毅" userId="504b5607b318d833" providerId="LiveId" clId="{D5F3043A-8259-DE42-A65D-4B04D7D777CB}" dt="2022-04-24T15:25:41.942" v="1484" actId="164"/>
          <ac:spMkLst>
            <pc:docMk/>
            <pc:sldMk cId="2276655605" sldId="1026"/>
            <ac:spMk id="55" creationId="{B7DF10F1-116F-5698-E231-DDEB2040EC8D}"/>
          </ac:spMkLst>
        </pc:spChg>
        <pc:spChg chg="add mod topLvl">
          <ac:chgData name="赵 毅" userId="504b5607b318d833" providerId="LiveId" clId="{D5F3043A-8259-DE42-A65D-4B04D7D777CB}" dt="2022-04-24T15:26:07.444" v="1490" actId="164"/>
          <ac:spMkLst>
            <pc:docMk/>
            <pc:sldMk cId="2276655605" sldId="1026"/>
            <ac:spMk id="56" creationId="{F26C62D4-E7E8-2A48-56B6-F96C8CD0F14B}"/>
          </ac:spMkLst>
        </pc:spChg>
        <pc:spChg chg="add mod topLvl">
          <ac:chgData name="赵 毅" userId="504b5607b318d833" providerId="LiveId" clId="{D5F3043A-8259-DE42-A65D-4B04D7D777CB}" dt="2022-04-24T15:26:07.444" v="1490" actId="164"/>
          <ac:spMkLst>
            <pc:docMk/>
            <pc:sldMk cId="2276655605" sldId="1026"/>
            <ac:spMk id="57" creationId="{CBC274F3-70CE-13B1-6A17-6C1809A52F58}"/>
          </ac:spMkLst>
        </pc:spChg>
        <pc:spChg chg="add mod topLvl">
          <ac:chgData name="赵 毅" userId="504b5607b318d833" providerId="LiveId" clId="{D5F3043A-8259-DE42-A65D-4B04D7D777CB}" dt="2022-04-24T15:26:07.444" v="1490" actId="164"/>
          <ac:spMkLst>
            <pc:docMk/>
            <pc:sldMk cId="2276655605" sldId="1026"/>
            <ac:spMk id="58" creationId="{7F6B92F1-4686-755B-DD70-BE802989EF1C}"/>
          </ac:spMkLst>
        </pc:spChg>
        <pc:spChg chg="add mod">
          <ac:chgData name="赵 毅" userId="504b5607b318d833" providerId="LiveId" clId="{D5F3043A-8259-DE42-A65D-4B04D7D777CB}" dt="2022-04-24T15:22:52.826" v="1476" actId="1035"/>
          <ac:spMkLst>
            <pc:docMk/>
            <pc:sldMk cId="2276655605" sldId="1026"/>
            <ac:spMk id="77" creationId="{4C84A652-68EE-A242-EBBC-CDE80741A315}"/>
          </ac:spMkLst>
        </pc:spChg>
        <pc:spChg chg="add mod">
          <ac:chgData name="赵 毅" userId="504b5607b318d833" providerId="LiveId" clId="{D5F3043A-8259-DE42-A65D-4B04D7D777CB}" dt="2022-04-24T15:22:52.826" v="1476" actId="1035"/>
          <ac:spMkLst>
            <pc:docMk/>
            <pc:sldMk cId="2276655605" sldId="1026"/>
            <ac:spMk id="78" creationId="{E123B7A0-C01C-7EBD-0915-09AD2C5936AE}"/>
          </ac:spMkLst>
        </pc:spChg>
        <pc:spChg chg="add mod">
          <ac:chgData name="赵 毅" userId="504b5607b318d833" providerId="LiveId" clId="{D5F3043A-8259-DE42-A65D-4B04D7D777CB}" dt="2022-04-24T15:22:52.826" v="1476" actId="1035"/>
          <ac:spMkLst>
            <pc:docMk/>
            <pc:sldMk cId="2276655605" sldId="1026"/>
            <ac:spMk id="79" creationId="{CD2DB9A8-77F4-B3AD-665F-5E7D642EBEEE}"/>
          </ac:spMkLst>
        </pc:spChg>
        <pc:spChg chg="add mod">
          <ac:chgData name="赵 毅" userId="504b5607b318d833" providerId="LiveId" clId="{D5F3043A-8259-DE42-A65D-4B04D7D777CB}" dt="2022-04-24T15:22:52.826" v="1476" actId="1035"/>
          <ac:spMkLst>
            <pc:docMk/>
            <pc:sldMk cId="2276655605" sldId="1026"/>
            <ac:spMk id="80" creationId="{7398907A-E4C3-BADB-20E9-0F9D5AFAA4A0}"/>
          </ac:spMkLst>
        </pc:spChg>
        <pc:spChg chg="add mod">
          <ac:chgData name="赵 毅" userId="504b5607b318d833" providerId="LiveId" clId="{D5F3043A-8259-DE42-A65D-4B04D7D777CB}" dt="2022-04-24T15:22:52.826" v="1476" actId="1035"/>
          <ac:spMkLst>
            <pc:docMk/>
            <pc:sldMk cId="2276655605" sldId="1026"/>
            <ac:spMk id="81" creationId="{643B3A2E-4E09-F8FD-C1EA-0C5ED2F5E0B8}"/>
          </ac:spMkLst>
        </pc:spChg>
        <pc:spChg chg="add mod">
          <ac:chgData name="赵 毅" userId="504b5607b318d833" providerId="LiveId" clId="{D5F3043A-8259-DE42-A65D-4B04D7D777CB}" dt="2022-04-24T15:22:52.826" v="1476" actId="1035"/>
          <ac:spMkLst>
            <pc:docMk/>
            <pc:sldMk cId="2276655605" sldId="1026"/>
            <ac:spMk id="82" creationId="{7DBA2326-0E8B-C189-B162-C2015E514EE5}"/>
          </ac:spMkLst>
        </pc:spChg>
        <pc:spChg chg="add mod">
          <ac:chgData name="赵 毅" userId="504b5607b318d833" providerId="LiveId" clId="{D5F3043A-8259-DE42-A65D-4B04D7D777CB}" dt="2022-04-24T15:22:52.826" v="1476" actId="1035"/>
          <ac:spMkLst>
            <pc:docMk/>
            <pc:sldMk cId="2276655605" sldId="1026"/>
            <ac:spMk id="83" creationId="{625458E4-AC25-5153-7A9F-EFB10E2FE7A2}"/>
          </ac:spMkLst>
        </pc:spChg>
        <pc:spChg chg="add mod">
          <ac:chgData name="赵 毅" userId="504b5607b318d833" providerId="LiveId" clId="{D5F3043A-8259-DE42-A65D-4B04D7D777CB}" dt="2022-04-24T15:22:52.826" v="1476" actId="1035"/>
          <ac:spMkLst>
            <pc:docMk/>
            <pc:sldMk cId="2276655605" sldId="1026"/>
            <ac:spMk id="84" creationId="{950DCCF8-B9F9-2955-A1CD-6593F4153448}"/>
          </ac:spMkLst>
        </pc:spChg>
        <pc:spChg chg="add mod">
          <ac:chgData name="赵 毅" userId="504b5607b318d833" providerId="LiveId" clId="{D5F3043A-8259-DE42-A65D-4B04D7D777CB}" dt="2022-04-24T15:22:52.826" v="1476" actId="1035"/>
          <ac:spMkLst>
            <pc:docMk/>
            <pc:sldMk cId="2276655605" sldId="1026"/>
            <ac:spMk id="85" creationId="{F05FA278-97B8-E78F-28F9-9B6E886F0112}"/>
          </ac:spMkLst>
        </pc:spChg>
        <pc:spChg chg="add mod">
          <ac:chgData name="赵 毅" userId="504b5607b318d833" providerId="LiveId" clId="{D5F3043A-8259-DE42-A65D-4B04D7D777CB}" dt="2022-04-24T15:22:52.826" v="1476" actId="1035"/>
          <ac:spMkLst>
            <pc:docMk/>
            <pc:sldMk cId="2276655605" sldId="1026"/>
            <ac:spMk id="86" creationId="{D3DA0F5A-68A0-03A7-F9A5-28ADBE5FF920}"/>
          </ac:spMkLst>
        </pc:spChg>
        <pc:spChg chg="add mod">
          <ac:chgData name="赵 毅" userId="504b5607b318d833" providerId="LiveId" clId="{D5F3043A-8259-DE42-A65D-4B04D7D777CB}" dt="2022-04-24T15:35:46.695" v="2179" actId="164"/>
          <ac:spMkLst>
            <pc:docMk/>
            <pc:sldMk cId="2276655605" sldId="1026"/>
            <ac:spMk id="90" creationId="{730B105D-B719-50AF-52B1-0558B4AA21CF}"/>
          </ac:spMkLst>
        </pc:spChg>
        <pc:spChg chg="add mod">
          <ac:chgData name="赵 毅" userId="504b5607b318d833" providerId="LiveId" clId="{D5F3043A-8259-DE42-A65D-4B04D7D777CB}" dt="2022-04-24T15:42:37.423" v="2470" actId="1036"/>
          <ac:spMkLst>
            <pc:docMk/>
            <pc:sldMk cId="2276655605" sldId="1026"/>
            <ac:spMk id="93" creationId="{A08A3381-3D47-D18F-5F0B-FEF759F49F42}"/>
          </ac:spMkLst>
        </pc:spChg>
        <pc:spChg chg="add mod">
          <ac:chgData name="赵 毅" userId="504b5607b318d833" providerId="LiveId" clId="{D5F3043A-8259-DE42-A65D-4B04D7D777CB}" dt="2022-04-24T15:41:42.531" v="2455" actId="1036"/>
          <ac:spMkLst>
            <pc:docMk/>
            <pc:sldMk cId="2276655605" sldId="1026"/>
            <ac:spMk id="99" creationId="{ED030D30-EA7B-51F1-1F55-69CF78DFF448}"/>
          </ac:spMkLst>
        </pc:spChg>
        <pc:spChg chg="add mod">
          <ac:chgData name="赵 毅" userId="504b5607b318d833" providerId="LiveId" clId="{D5F3043A-8259-DE42-A65D-4B04D7D777CB}" dt="2022-04-24T15:44:10.767" v="2538" actId="1037"/>
          <ac:spMkLst>
            <pc:docMk/>
            <pc:sldMk cId="2276655605" sldId="1026"/>
            <ac:spMk id="108" creationId="{C26ED944-857A-D059-19EE-53AB1E8BF5D7}"/>
          </ac:spMkLst>
        </pc:spChg>
        <pc:grpChg chg="add del mod">
          <ac:chgData name="赵 毅" userId="504b5607b318d833" providerId="LiveId" clId="{D5F3043A-8259-DE42-A65D-4B04D7D777CB}" dt="2022-04-24T15:25:31.002" v="1483" actId="165"/>
          <ac:grpSpMkLst>
            <pc:docMk/>
            <pc:sldMk cId="2276655605" sldId="1026"/>
            <ac:grpSpMk id="8" creationId="{EC38D1BD-AEDE-17E6-0320-33A1FB7ACF40}"/>
          </ac:grpSpMkLst>
        </pc:grpChg>
        <pc:grpChg chg="add del mod">
          <ac:chgData name="赵 毅" userId="504b5607b318d833" providerId="LiveId" clId="{D5F3043A-8259-DE42-A65D-4B04D7D777CB}" dt="2022-04-24T15:16:39.601" v="1454"/>
          <ac:grpSpMkLst>
            <pc:docMk/>
            <pc:sldMk cId="2276655605" sldId="1026"/>
            <ac:grpSpMk id="10" creationId="{C55D24CC-C58B-84F7-D63D-882A47DD40C7}"/>
          </ac:grpSpMkLst>
        </pc:grpChg>
        <pc:grpChg chg="mod">
          <ac:chgData name="赵 毅" userId="504b5607b318d833" providerId="LiveId" clId="{D5F3043A-8259-DE42-A65D-4B04D7D777CB}" dt="2022-04-24T15:16:20.090" v="1451"/>
          <ac:grpSpMkLst>
            <pc:docMk/>
            <pc:sldMk cId="2276655605" sldId="1026"/>
            <ac:grpSpMk id="14" creationId="{D9950CE9-606F-5270-06AF-EBCB132E45B8}"/>
          </ac:grpSpMkLst>
        </pc:grpChg>
        <pc:grpChg chg="add del mod">
          <ac:chgData name="赵 毅" userId="504b5607b318d833" providerId="LiveId" clId="{D5F3043A-8259-DE42-A65D-4B04D7D777CB}" dt="2022-04-24T15:16:43.369" v="1456"/>
          <ac:grpSpMkLst>
            <pc:docMk/>
            <pc:sldMk cId="2276655605" sldId="1026"/>
            <ac:grpSpMk id="28" creationId="{C56A0843-FEC0-C74A-E97A-618028B8508A}"/>
          </ac:grpSpMkLst>
        </pc:grpChg>
        <pc:grpChg chg="mod">
          <ac:chgData name="赵 毅" userId="504b5607b318d833" providerId="LiveId" clId="{D5F3043A-8259-DE42-A65D-4B04D7D777CB}" dt="2022-04-24T15:16:40.223" v="1455"/>
          <ac:grpSpMkLst>
            <pc:docMk/>
            <pc:sldMk cId="2276655605" sldId="1026"/>
            <ac:grpSpMk id="31" creationId="{0948B76A-80EF-D22D-8CE0-5FA7FEBA91EB}"/>
          </ac:grpSpMkLst>
        </pc:grpChg>
        <pc:grpChg chg="add del mod">
          <ac:chgData name="赵 毅" userId="504b5607b318d833" providerId="LiveId" clId="{D5F3043A-8259-DE42-A65D-4B04D7D777CB}" dt="2022-04-24T15:26:00.134" v="1489" actId="165"/>
          <ac:grpSpMkLst>
            <pc:docMk/>
            <pc:sldMk cId="2276655605" sldId="1026"/>
            <ac:grpSpMk id="87" creationId="{C04C1807-3606-3691-9E0D-7DF0A6C26D4D}"/>
          </ac:grpSpMkLst>
        </pc:grpChg>
        <pc:grpChg chg="add mod">
          <ac:chgData name="赵 毅" userId="504b5607b318d833" providerId="LiveId" clId="{D5F3043A-8259-DE42-A65D-4B04D7D777CB}" dt="2022-04-24T15:25:41.942" v="1484" actId="164"/>
          <ac:grpSpMkLst>
            <pc:docMk/>
            <pc:sldMk cId="2276655605" sldId="1026"/>
            <ac:grpSpMk id="88" creationId="{CCC04A3E-E5A7-6043-1A27-106FE4F1FD3E}"/>
          </ac:grpSpMkLst>
        </pc:grpChg>
        <pc:grpChg chg="add mod">
          <ac:chgData name="赵 毅" userId="504b5607b318d833" providerId="LiveId" clId="{D5F3043A-8259-DE42-A65D-4B04D7D777CB}" dt="2022-04-24T15:26:07.444" v="1490" actId="164"/>
          <ac:grpSpMkLst>
            <pc:docMk/>
            <pc:sldMk cId="2276655605" sldId="1026"/>
            <ac:grpSpMk id="89" creationId="{05C79E1A-5DA7-C3EC-2A97-88E86828B329}"/>
          </ac:grpSpMkLst>
        </pc:grpChg>
        <pc:grpChg chg="add mod">
          <ac:chgData name="赵 毅" userId="504b5607b318d833" providerId="LiveId" clId="{D5F3043A-8259-DE42-A65D-4B04D7D777CB}" dt="2022-04-24T15:35:46.695" v="2179" actId="164"/>
          <ac:grpSpMkLst>
            <pc:docMk/>
            <pc:sldMk cId="2276655605" sldId="1026"/>
            <ac:grpSpMk id="94" creationId="{1DB3D7B2-8722-E4F0-4ADD-DD85C91A1157}"/>
          </ac:grpSpMkLst>
        </pc:grpChg>
        <pc:grpChg chg="add mod">
          <ac:chgData name="赵 毅" userId="504b5607b318d833" providerId="LiveId" clId="{D5F3043A-8259-DE42-A65D-4B04D7D777CB}" dt="2022-04-24T15:38:36.926" v="2268" actId="164"/>
          <ac:grpSpMkLst>
            <pc:docMk/>
            <pc:sldMk cId="2276655605" sldId="1026"/>
            <ac:grpSpMk id="100" creationId="{86BCACC3-7E55-CE6E-3EEC-AECF18ED1DA3}"/>
          </ac:grpSpMkLst>
        </pc:grpChg>
        <pc:graphicFrameChg chg="add del mod">
          <ac:chgData name="赵 毅" userId="504b5607b318d833" providerId="LiveId" clId="{D5F3043A-8259-DE42-A65D-4B04D7D777CB}" dt="2022-04-24T15:16:39.601" v="1454"/>
          <ac:graphicFrameMkLst>
            <pc:docMk/>
            <pc:sldMk cId="2276655605" sldId="1026"/>
            <ac:graphicFrameMk id="27" creationId="{839DD11F-C4F5-8124-885D-EF20F6B11E4A}"/>
          </ac:graphicFrameMkLst>
        </pc:graphicFrameChg>
        <pc:graphicFrameChg chg="add del mod">
          <ac:chgData name="赵 毅" userId="504b5607b318d833" providerId="LiveId" clId="{D5F3043A-8259-DE42-A65D-4B04D7D777CB}" dt="2022-04-24T15:16:43.369" v="1456"/>
          <ac:graphicFrameMkLst>
            <pc:docMk/>
            <pc:sldMk cId="2276655605" sldId="1026"/>
            <ac:graphicFrameMk id="44" creationId="{F7B1349D-C7B5-8DB0-5B9C-FB19DFD743E5}"/>
          </ac:graphicFrameMkLst>
        </pc:graphicFrameChg>
        <pc:picChg chg="del">
          <ac:chgData name="赵 毅" userId="504b5607b318d833" providerId="LiveId" clId="{D5F3043A-8259-DE42-A65D-4B04D7D777CB}" dt="2022-04-24T12:49:57.225" v="1389" actId="478"/>
          <ac:picMkLst>
            <pc:docMk/>
            <pc:sldMk cId="2276655605" sldId="1026"/>
            <ac:picMk id="5" creationId="{AC8686DE-C861-0B9F-B135-8297648D51C6}"/>
          </ac:picMkLst>
        </pc:picChg>
        <pc:picChg chg="add mod modCrop">
          <ac:chgData name="赵 毅" userId="504b5607b318d833" providerId="LiveId" clId="{D5F3043A-8259-DE42-A65D-4B04D7D777CB}" dt="2022-04-24T15:22:38.458" v="1472" actId="1076"/>
          <ac:picMkLst>
            <pc:docMk/>
            <pc:sldMk cId="2276655605" sldId="1026"/>
            <ac:picMk id="7" creationId="{47FB13AA-4E74-9A71-96E3-D0DAD5AE9417}"/>
          </ac:picMkLst>
        </pc:picChg>
        <pc:picChg chg="del">
          <ac:chgData name="赵 毅" userId="504b5607b318d833" providerId="LiveId" clId="{D5F3043A-8259-DE42-A65D-4B04D7D777CB}" dt="2022-04-24T12:49:57.225" v="1389" actId="478"/>
          <ac:picMkLst>
            <pc:docMk/>
            <pc:sldMk cId="2276655605" sldId="1026"/>
            <ac:picMk id="9" creationId="{6555E7FA-1BAF-2F69-C9FF-3466BF700482}"/>
          </ac:picMkLst>
        </pc:picChg>
        <pc:picChg chg="add del mod modCrop">
          <ac:chgData name="赵 毅" userId="504b5607b318d833" providerId="LiveId" clId="{D5F3043A-8259-DE42-A65D-4B04D7D777CB}" dt="2022-04-24T15:32:45.106" v="2126" actId="478"/>
          <ac:picMkLst>
            <pc:docMk/>
            <pc:sldMk cId="2276655605" sldId="1026"/>
            <ac:picMk id="45" creationId="{61969F0F-1E25-51A6-7502-D74AECBC0F78}"/>
          </ac:picMkLst>
        </pc:picChg>
        <pc:picChg chg="add del mod">
          <ac:chgData name="赵 毅" userId="504b5607b318d833" providerId="LiveId" clId="{D5F3043A-8259-DE42-A65D-4B04D7D777CB}" dt="2022-04-24T15:39:22.701" v="2272" actId="478"/>
          <ac:picMkLst>
            <pc:docMk/>
            <pc:sldMk cId="2276655605" sldId="1026"/>
            <ac:picMk id="101" creationId="{4C42629D-3BB7-8E5B-4860-4134B5CED259}"/>
          </ac:picMkLst>
        </pc:picChg>
        <pc:picChg chg="add mod">
          <ac:chgData name="赵 毅" userId="504b5607b318d833" providerId="LiveId" clId="{D5F3043A-8259-DE42-A65D-4B04D7D777CB}" dt="2022-04-24T15:41:30.066" v="2450"/>
          <ac:picMkLst>
            <pc:docMk/>
            <pc:sldMk cId="2276655605" sldId="1026"/>
            <ac:picMk id="102" creationId="{BBD1AA4D-5293-3168-65BF-A268CA82F952}"/>
          </ac:picMkLst>
        </pc:picChg>
        <pc:cxnChg chg="mod">
          <ac:chgData name="赵 毅" userId="504b5607b318d833" providerId="LiveId" clId="{D5F3043A-8259-DE42-A65D-4B04D7D777CB}" dt="2022-04-24T15:16:20.090" v="1451"/>
          <ac:cxnSpMkLst>
            <pc:docMk/>
            <pc:sldMk cId="2276655605" sldId="1026"/>
            <ac:cxnSpMk id="19" creationId="{B0B8C988-E7B0-021A-25B8-732079BAD41D}"/>
          </ac:cxnSpMkLst>
        </pc:cxnChg>
        <pc:cxnChg chg="mod">
          <ac:chgData name="赵 毅" userId="504b5607b318d833" providerId="LiveId" clId="{D5F3043A-8259-DE42-A65D-4B04D7D777CB}" dt="2022-04-24T15:16:20.090" v="1451"/>
          <ac:cxnSpMkLst>
            <pc:docMk/>
            <pc:sldMk cId="2276655605" sldId="1026"/>
            <ac:cxnSpMk id="20" creationId="{E4AAB8F3-FC2C-E575-3E2B-9698856E4A16}"/>
          </ac:cxnSpMkLst>
        </pc:cxnChg>
        <pc:cxnChg chg="mod">
          <ac:chgData name="赵 毅" userId="504b5607b318d833" providerId="LiveId" clId="{D5F3043A-8259-DE42-A65D-4B04D7D777CB}" dt="2022-04-24T15:16:20.090" v="1451"/>
          <ac:cxnSpMkLst>
            <pc:docMk/>
            <pc:sldMk cId="2276655605" sldId="1026"/>
            <ac:cxnSpMk id="21" creationId="{FAA468F7-D3B5-49A9-E5FE-DC3187B956D8}"/>
          </ac:cxnSpMkLst>
        </pc:cxnChg>
        <pc:cxnChg chg="mod">
          <ac:chgData name="赵 毅" userId="504b5607b318d833" providerId="LiveId" clId="{D5F3043A-8259-DE42-A65D-4B04D7D777CB}" dt="2022-04-24T15:16:40.223" v="1455"/>
          <ac:cxnSpMkLst>
            <pc:docMk/>
            <pc:sldMk cId="2276655605" sldId="1026"/>
            <ac:cxnSpMk id="36" creationId="{5F144EA3-F041-4E09-4888-0CE275B45DF4}"/>
          </ac:cxnSpMkLst>
        </pc:cxnChg>
        <pc:cxnChg chg="mod">
          <ac:chgData name="赵 毅" userId="504b5607b318d833" providerId="LiveId" clId="{D5F3043A-8259-DE42-A65D-4B04D7D777CB}" dt="2022-04-24T15:16:40.223" v="1455"/>
          <ac:cxnSpMkLst>
            <pc:docMk/>
            <pc:sldMk cId="2276655605" sldId="1026"/>
            <ac:cxnSpMk id="37" creationId="{2DF3253E-31CE-AED4-639C-9D1FDEB032ED}"/>
          </ac:cxnSpMkLst>
        </pc:cxnChg>
        <pc:cxnChg chg="mod">
          <ac:chgData name="赵 毅" userId="504b5607b318d833" providerId="LiveId" clId="{D5F3043A-8259-DE42-A65D-4B04D7D777CB}" dt="2022-04-24T15:16:40.223" v="1455"/>
          <ac:cxnSpMkLst>
            <pc:docMk/>
            <pc:sldMk cId="2276655605" sldId="1026"/>
            <ac:cxnSpMk id="38" creationId="{3B12A6D3-78B0-5718-383F-6B3850AC6EC1}"/>
          </ac:cxnSpMkLst>
        </pc:cxnChg>
        <pc:cxnChg chg="add mod">
          <ac:chgData name="赵 毅" userId="504b5607b318d833" providerId="LiveId" clId="{D5F3043A-8259-DE42-A65D-4B04D7D777CB}" dt="2022-04-24T15:22:52.826" v="1476" actId="1035"/>
          <ac:cxnSpMkLst>
            <pc:docMk/>
            <pc:sldMk cId="2276655605" sldId="1026"/>
            <ac:cxnSpMk id="46" creationId="{E03F45A6-E67F-6347-E036-0F646A8AEFC0}"/>
          </ac:cxnSpMkLst>
        </pc:cxnChg>
        <pc:cxnChg chg="add mod">
          <ac:chgData name="赵 毅" userId="504b5607b318d833" providerId="LiveId" clId="{D5F3043A-8259-DE42-A65D-4B04D7D777CB}" dt="2022-04-24T15:22:52.826" v="1476" actId="1035"/>
          <ac:cxnSpMkLst>
            <pc:docMk/>
            <pc:sldMk cId="2276655605" sldId="1026"/>
            <ac:cxnSpMk id="47" creationId="{02704560-D13F-7A54-3A7E-06FC42CD25E4}"/>
          </ac:cxnSpMkLst>
        </pc:cxnChg>
        <pc:cxnChg chg="add mod">
          <ac:chgData name="赵 毅" userId="504b5607b318d833" providerId="LiveId" clId="{D5F3043A-8259-DE42-A65D-4B04D7D777CB}" dt="2022-04-24T15:22:52.826" v="1476" actId="1035"/>
          <ac:cxnSpMkLst>
            <pc:docMk/>
            <pc:sldMk cId="2276655605" sldId="1026"/>
            <ac:cxnSpMk id="48" creationId="{75D18ADC-4C97-3CBF-55C0-CE15FEE71BA0}"/>
          </ac:cxnSpMkLst>
        </pc:cxnChg>
        <pc:cxnChg chg="add mod">
          <ac:chgData name="赵 毅" userId="504b5607b318d833" providerId="LiveId" clId="{D5F3043A-8259-DE42-A65D-4B04D7D777CB}" dt="2022-04-24T15:22:52.826" v="1476" actId="1035"/>
          <ac:cxnSpMkLst>
            <pc:docMk/>
            <pc:sldMk cId="2276655605" sldId="1026"/>
            <ac:cxnSpMk id="49" creationId="{B453F1EA-0F61-9B03-C784-70C20DF85D47}"/>
          </ac:cxnSpMkLst>
        </pc:cxnChg>
        <pc:cxnChg chg="add mod topLvl">
          <ac:chgData name="赵 毅" userId="504b5607b318d833" providerId="LiveId" clId="{D5F3043A-8259-DE42-A65D-4B04D7D777CB}" dt="2022-04-24T15:25:31.002" v="1483" actId="165"/>
          <ac:cxnSpMkLst>
            <pc:docMk/>
            <pc:sldMk cId="2276655605" sldId="1026"/>
            <ac:cxnSpMk id="59" creationId="{8658E9E9-2D34-9EFE-74FF-CC53250E955B}"/>
          </ac:cxnSpMkLst>
        </pc:cxnChg>
        <pc:cxnChg chg="add mod topLvl">
          <ac:chgData name="赵 毅" userId="504b5607b318d833" providerId="LiveId" clId="{D5F3043A-8259-DE42-A65D-4B04D7D777CB}" dt="2022-04-24T15:25:31.002" v="1483" actId="165"/>
          <ac:cxnSpMkLst>
            <pc:docMk/>
            <pc:sldMk cId="2276655605" sldId="1026"/>
            <ac:cxnSpMk id="60" creationId="{D4F1152A-C900-4B54-6F10-96AD3B37E45A}"/>
          </ac:cxnSpMkLst>
        </pc:cxnChg>
        <pc:cxnChg chg="add mod topLvl">
          <ac:chgData name="赵 毅" userId="504b5607b318d833" providerId="LiveId" clId="{D5F3043A-8259-DE42-A65D-4B04D7D777CB}" dt="2022-04-24T15:25:31.002" v="1483" actId="165"/>
          <ac:cxnSpMkLst>
            <pc:docMk/>
            <pc:sldMk cId="2276655605" sldId="1026"/>
            <ac:cxnSpMk id="61" creationId="{346F2192-DEA6-A491-1C8B-0CEEDCA2D6E4}"/>
          </ac:cxnSpMkLst>
        </pc:cxnChg>
        <pc:cxnChg chg="add mod">
          <ac:chgData name="赵 毅" userId="504b5607b318d833" providerId="LiveId" clId="{D5F3043A-8259-DE42-A65D-4B04D7D777CB}" dt="2022-04-24T15:22:52.826" v="1476" actId="1035"/>
          <ac:cxnSpMkLst>
            <pc:docMk/>
            <pc:sldMk cId="2276655605" sldId="1026"/>
            <ac:cxnSpMk id="62" creationId="{6573DD54-9DE3-FDBA-066C-9C4AC3F3BE56}"/>
          </ac:cxnSpMkLst>
        </pc:cxnChg>
        <pc:cxnChg chg="add mod">
          <ac:chgData name="赵 毅" userId="504b5607b318d833" providerId="LiveId" clId="{D5F3043A-8259-DE42-A65D-4B04D7D777CB}" dt="2022-04-24T15:22:52.826" v="1476" actId="1035"/>
          <ac:cxnSpMkLst>
            <pc:docMk/>
            <pc:sldMk cId="2276655605" sldId="1026"/>
            <ac:cxnSpMk id="63" creationId="{D2E5D261-B352-863F-E338-4C6223AD1933}"/>
          </ac:cxnSpMkLst>
        </pc:cxnChg>
        <pc:cxnChg chg="add mod">
          <ac:chgData name="赵 毅" userId="504b5607b318d833" providerId="LiveId" clId="{D5F3043A-8259-DE42-A65D-4B04D7D777CB}" dt="2022-04-24T15:22:52.826" v="1476" actId="1035"/>
          <ac:cxnSpMkLst>
            <pc:docMk/>
            <pc:sldMk cId="2276655605" sldId="1026"/>
            <ac:cxnSpMk id="64" creationId="{DCED97EC-6D0D-36E4-814F-5473436CAA4B}"/>
          </ac:cxnSpMkLst>
        </pc:cxnChg>
        <pc:cxnChg chg="add mod">
          <ac:chgData name="赵 毅" userId="504b5607b318d833" providerId="LiveId" clId="{D5F3043A-8259-DE42-A65D-4B04D7D777CB}" dt="2022-04-24T15:22:52.826" v="1476" actId="1035"/>
          <ac:cxnSpMkLst>
            <pc:docMk/>
            <pc:sldMk cId="2276655605" sldId="1026"/>
            <ac:cxnSpMk id="65" creationId="{88E89DFF-A97E-B5A5-5CCD-2657E877A062}"/>
          </ac:cxnSpMkLst>
        </pc:cxnChg>
        <pc:cxnChg chg="add mod">
          <ac:chgData name="赵 毅" userId="504b5607b318d833" providerId="LiveId" clId="{D5F3043A-8259-DE42-A65D-4B04D7D777CB}" dt="2022-04-24T15:22:52.826" v="1476" actId="1035"/>
          <ac:cxnSpMkLst>
            <pc:docMk/>
            <pc:sldMk cId="2276655605" sldId="1026"/>
            <ac:cxnSpMk id="66" creationId="{1E028174-FEE6-D178-B0B2-96987A34E727}"/>
          </ac:cxnSpMkLst>
        </pc:cxnChg>
        <pc:cxnChg chg="add mod">
          <ac:chgData name="赵 毅" userId="504b5607b318d833" providerId="LiveId" clId="{D5F3043A-8259-DE42-A65D-4B04D7D777CB}" dt="2022-04-24T15:22:52.826" v="1476" actId="1035"/>
          <ac:cxnSpMkLst>
            <pc:docMk/>
            <pc:sldMk cId="2276655605" sldId="1026"/>
            <ac:cxnSpMk id="67" creationId="{81395CA7-96CC-106F-3127-2E315E907F18}"/>
          </ac:cxnSpMkLst>
        </pc:cxnChg>
        <pc:cxnChg chg="add mod">
          <ac:chgData name="赵 毅" userId="504b5607b318d833" providerId="LiveId" clId="{D5F3043A-8259-DE42-A65D-4B04D7D777CB}" dt="2022-04-24T15:22:52.826" v="1476" actId="1035"/>
          <ac:cxnSpMkLst>
            <pc:docMk/>
            <pc:sldMk cId="2276655605" sldId="1026"/>
            <ac:cxnSpMk id="68" creationId="{406756F3-82E3-A051-EB70-85749B340F39}"/>
          </ac:cxnSpMkLst>
        </pc:cxnChg>
        <pc:cxnChg chg="add mod">
          <ac:chgData name="赵 毅" userId="504b5607b318d833" providerId="LiveId" clId="{D5F3043A-8259-DE42-A65D-4B04D7D777CB}" dt="2022-04-24T15:22:52.826" v="1476" actId="1035"/>
          <ac:cxnSpMkLst>
            <pc:docMk/>
            <pc:sldMk cId="2276655605" sldId="1026"/>
            <ac:cxnSpMk id="69" creationId="{F2ECFF50-7EA8-779B-12B4-3A3BD9BB63F6}"/>
          </ac:cxnSpMkLst>
        </pc:cxnChg>
        <pc:cxnChg chg="add mod">
          <ac:chgData name="赵 毅" userId="504b5607b318d833" providerId="LiveId" clId="{D5F3043A-8259-DE42-A65D-4B04D7D777CB}" dt="2022-04-24T15:22:52.826" v="1476" actId="1035"/>
          <ac:cxnSpMkLst>
            <pc:docMk/>
            <pc:sldMk cId="2276655605" sldId="1026"/>
            <ac:cxnSpMk id="70" creationId="{BEAD708C-77C9-FE75-9279-86F0E7A2D2D5}"/>
          </ac:cxnSpMkLst>
        </pc:cxnChg>
        <pc:cxnChg chg="add mod">
          <ac:chgData name="赵 毅" userId="504b5607b318d833" providerId="LiveId" clId="{D5F3043A-8259-DE42-A65D-4B04D7D777CB}" dt="2022-04-24T15:22:52.826" v="1476" actId="1035"/>
          <ac:cxnSpMkLst>
            <pc:docMk/>
            <pc:sldMk cId="2276655605" sldId="1026"/>
            <ac:cxnSpMk id="71" creationId="{D84F1532-76ED-F39E-6902-D601E63C1E2D}"/>
          </ac:cxnSpMkLst>
        </pc:cxnChg>
        <pc:cxnChg chg="add mod">
          <ac:chgData name="赵 毅" userId="504b5607b318d833" providerId="LiveId" clId="{D5F3043A-8259-DE42-A65D-4B04D7D777CB}" dt="2022-04-24T15:22:52.826" v="1476" actId="1035"/>
          <ac:cxnSpMkLst>
            <pc:docMk/>
            <pc:sldMk cId="2276655605" sldId="1026"/>
            <ac:cxnSpMk id="72" creationId="{7FE65749-F178-2545-15DC-7069F1EE1E69}"/>
          </ac:cxnSpMkLst>
        </pc:cxnChg>
        <pc:cxnChg chg="add mod topLvl">
          <ac:chgData name="赵 毅" userId="504b5607b318d833" providerId="LiveId" clId="{D5F3043A-8259-DE42-A65D-4B04D7D777CB}" dt="2022-04-24T15:26:00.134" v="1489" actId="165"/>
          <ac:cxnSpMkLst>
            <pc:docMk/>
            <pc:sldMk cId="2276655605" sldId="1026"/>
            <ac:cxnSpMk id="73" creationId="{78D0FF4E-8479-7128-6F94-9FF70118F106}"/>
          </ac:cxnSpMkLst>
        </pc:cxnChg>
        <pc:cxnChg chg="add mod topLvl">
          <ac:chgData name="赵 毅" userId="504b5607b318d833" providerId="LiveId" clId="{D5F3043A-8259-DE42-A65D-4B04D7D777CB}" dt="2022-04-24T15:26:00.134" v="1489" actId="165"/>
          <ac:cxnSpMkLst>
            <pc:docMk/>
            <pc:sldMk cId="2276655605" sldId="1026"/>
            <ac:cxnSpMk id="74" creationId="{036A495A-CC68-B685-AC4D-404F6ECE1D3A}"/>
          </ac:cxnSpMkLst>
        </pc:cxnChg>
        <pc:cxnChg chg="add mod topLvl">
          <ac:chgData name="赵 毅" userId="504b5607b318d833" providerId="LiveId" clId="{D5F3043A-8259-DE42-A65D-4B04D7D777CB}" dt="2022-04-24T15:26:00.134" v="1489" actId="165"/>
          <ac:cxnSpMkLst>
            <pc:docMk/>
            <pc:sldMk cId="2276655605" sldId="1026"/>
            <ac:cxnSpMk id="75" creationId="{D44C4FF5-CABE-D3AF-15C5-F38B68709C0F}"/>
          </ac:cxnSpMkLst>
        </pc:cxnChg>
        <pc:cxnChg chg="add mod topLvl">
          <ac:chgData name="赵 毅" userId="504b5607b318d833" providerId="LiveId" clId="{D5F3043A-8259-DE42-A65D-4B04D7D777CB}" dt="2022-04-24T15:26:00.134" v="1489" actId="165"/>
          <ac:cxnSpMkLst>
            <pc:docMk/>
            <pc:sldMk cId="2276655605" sldId="1026"/>
            <ac:cxnSpMk id="76" creationId="{2612EB96-2670-9FFC-B4EE-37AA316DC2CE}"/>
          </ac:cxnSpMkLst>
        </pc:cxnChg>
        <pc:cxnChg chg="add mod">
          <ac:chgData name="赵 毅" userId="504b5607b318d833" providerId="LiveId" clId="{D5F3043A-8259-DE42-A65D-4B04D7D777CB}" dt="2022-04-24T15:42:29.102" v="2467" actId="14100"/>
          <ac:cxnSpMkLst>
            <pc:docMk/>
            <pc:sldMk cId="2276655605" sldId="1026"/>
            <ac:cxnSpMk id="92" creationId="{8CA9B838-A8BA-C431-105D-5DD063F74953}"/>
          </ac:cxnSpMkLst>
        </pc:cxnChg>
        <pc:cxnChg chg="add del mod">
          <ac:chgData name="赵 毅" userId="504b5607b318d833" providerId="LiveId" clId="{D5F3043A-8259-DE42-A65D-4B04D7D777CB}" dt="2022-04-24T15:43:29.695" v="2472" actId="478"/>
          <ac:cxnSpMkLst>
            <pc:docMk/>
            <pc:sldMk cId="2276655605" sldId="1026"/>
            <ac:cxnSpMk id="95" creationId="{1DC59375-D252-D663-9658-1C5489419997}"/>
          </ac:cxnSpMkLst>
        </pc:cxnChg>
        <pc:cxnChg chg="add mod">
          <ac:chgData name="赵 毅" userId="504b5607b318d833" providerId="LiveId" clId="{D5F3043A-8259-DE42-A65D-4B04D7D777CB}" dt="2022-04-24T15:43:37.805" v="2474" actId="14100"/>
          <ac:cxnSpMkLst>
            <pc:docMk/>
            <pc:sldMk cId="2276655605" sldId="1026"/>
            <ac:cxnSpMk id="98" creationId="{0A9D42EB-E674-0014-851A-67212C287544}"/>
          </ac:cxnSpMkLst>
        </pc:cxnChg>
      </pc:sldChg>
      <pc:sldChg chg="add ord modNotesTx">
        <pc:chgData name="赵 毅" userId="504b5607b318d833" providerId="LiveId" clId="{D5F3043A-8259-DE42-A65D-4B04D7D777CB}" dt="2022-04-24T15:30:56.651" v="1794" actId="20578"/>
        <pc:sldMkLst>
          <pc:docMk/>
          <pc:sldMk cId="566173463" sldId="1027"/>
        </pc:sldMkLst>
      </pc:sldChg>
      <pc:sldChg chg="add del modNotesTx">
        <pc:chgData name="赵 毅" userId="504b5607b318d833" providerId="LiveId" clId="{D5F3043A-8259-DE42-A65D-4B04D7D777CB}" dt="2022-04-24T15:49:45.145" v="3056" actId="2696"/>
        <pc:sldMkLst>
          <pc:docMk/>
          <pc:sldMk cId="189860881" sldId="1028"/>
        </pc:sldMkLst>
      </pc:sldChg>
      <pc:sldChg chg="addSp delSp modSp add del mod delAnim modNotesTx">
        <pc:chgData name="赵 毅" userId="504b5607b318d833" providerId="LiveId" clId="{D5F3043A-8259-DE42-A65D-4B04D7D777CB}" dt="2022-04-25T13:43:02.791" v="6851" actId="2696"/>
        <pc:sldMkLst>
          <pc:docMk/>
          <pc:sldMk cId="3436271278" sldId="1029"/>
        </pc:sldMkLst>
        <pc:spChg chg="del">
          <ac:chgData name="赵 毅" userId="504b5607b318d833" providerId="LiveId" clId="{D5F3043A-8259-DE42-A65D-4B04D7D777CB}" dt="2022-04-24T15:49:49.805" v="3057" actId="478"/>
          <ac:spMkLst>
            <pc:docMk/>
            <pc:sldMk cId="3436271278" sldId="1029"/>
            <ac:spMk id="78" creationId="{E123B7A0-C01C-7EBD-0915-09AD2C5936AE}"/>
          </ac:spMkLst>
        </pc:spChg>
        <pc:spChg chg="del">
          <ac:chgData name="赵 毅" userId="504b5607b318d833" providerId="LiveId" clId="{D5F3043A-8259-DE42-A65D-4B04D7D777CB}" dt="2022-04-24T15:49:58.952" v="3059" actId="478"/>
          <ac:spMkLst>
            <pc:docMk/>
            <pc:sldMk cId="3436271278" sldId="1029"/>
            <ac:spMk id="79" creationId="{CD2DB9A8-77F4-B3AD-665F-5E7D642EBEEE}"/>
          </ac:spMkLst>
        </pc:spChg>
        <pc:spChg chg="add mod">
          <ac:chgData name="赵 毅" userId="504b5607b318d833" providerId="LiveId" clId="{D5F3043A-8259-DE42-A65D-4B04D7D777CB}" dt="2022-04-24T15:48:50.471" v="2874" actId="1076"/>
          <ac:spMkLst>
            <pc:docMk/>
            <pc:sldMk cId="3436271278" sldId="1029"/>
            <ac:spMk id="87" creationId="{5FC1599B-4096-56CA-CCB8-0DD9CBE3C05F}"/>
          </ac:spMkLst>
        </pc:spChg>
        <pc:spChg chg="add mod">
          <ac:chgData name="赵 毅" userId="504b5607b318d833" providerId="LiveId" clId="{D5F3043A-8259-DE42-A65D-4B04D7D777CB}" dt="2022-04-24T15:48:50.471" v="2874" actId="1076"/>
          <ac:spMkLst>
            <pc:docMk/>
            <pc:sldMk cId="3436271278" sldId="1029"/>
            <ac:spMk id="91" creationId="{3139B692-B237-BAD2-CB2D-0855B5AA7A89}"/>
          </ac:spMkLst>
        </pc:spChg>
        <pc:spChg chg="add mod">
          <ac:chgData name="赵 毅" userId="504b5607b318d833" providerId="LiveId" clId="{D5F3043A-8259-DE42-A65D-4B04D7D777CB}" dt="2022-04-24T15:48:50.471" v="2874" actId="1076"/>
          <ac:spMkLst>
            <pc:docMk/>
            <pc:sldMk cId="3436271278" sldId="1029"/>
            <ac:spMk id="95" creationId="{D41FD2E6-D742-5DF9-F294-D72B467BFA23}"/>
          </ac:spMkLst>
        </pc:spChg>
        <pc:spChg chg="add mod">
          <ac:chgData name="赵 毅" userId="504b5607b318d833" providerId="LiveId" clId="{D5F3043A-8259-DE42-A65D-4B04D7D777CB}" dt="2022-04-24T15:54:10.878" v="3075" actId="1076"/>
          <ac:spMkLst>
            <pc:docMk/>
            <pc:sldMk cId="3436271278" sldId="1029"/>
            <ac:spMk id="96" creationId="{E340DE2C-A952-A818-583B-7492F4C16DD2}"/>
          </ac:spMkLst>
        </pc:spChg>
        <pc:spChg chg="add mod">
          <ac:chgData name="赵 毅" userId="504b5607b318d833" providerId="LiveId" clId="{D5F3043A-8259-DE42-A65D-4B04D7D777CB}" dt="2022-04-24T15:54:10.878" v="3075" actId="1076"/>
          <ac:spMkLst>
            <pc:docMk/>
            <pc:sldMk cId="3436271278" sldId="1029"/>
            <ac:spMk id="97" creationId="{9AE0599A-08C5-C5F2-26A6-AE16EA696F34}"/>
          </ac:spMkLst>
        </pc:spChg>
        <pc:spChg chg="add mod">
          <ac:chgData name="赵 毅" userId="504b5607b318d833" providerId="LiveId" clId="{D5F3043A-8259-DE42-A65D-4B04D7D777CB}" dt="2022-04-24T15:54:10.878" v="3075" actId="1076"/>
          <ac:spMkLst>
            <pc:docMk/>
            <pc:sldMk cId="3436271278" sldId="1029"/>
            <ac:spMk id="101" creationId="{369D1A0B-3E28-7FAD-0D8B-6BEA752BC6A3}"/>
          </ac:spMkLst>
        </pc:spChg>
        <pc:spChg chg="add mod">
          <ac:chgData name="赵 毅" userId="504b5607b318d833" providerId="LiveId" clId="{D5F3043A-8259-DE42-A65D-4B04D7D777CB}" dt="2022-04-24T15:54:10.878" v="3075" actId="1076"/>
          <ac:spMkLst>
            <pc:docMk/>
            <pc:sldMk cId="3436271278" sldId="1029"/>
            <ac:spMk id="103" creationId="{390C2926-9DD4-130A-9D1C-69D74241FD48}"/>
          </ac:spMkLst>
        </pc:spChg>
        <pc:spChg chg="add mod">
          <ac:chgData name="赵 毅" userId="504b5607b318d833" providerId="LiveId" clId="{D5F3043A-8259-DE42-A65D-4B04D7D777CB}" dt="2022-04-24T15:54:10.878" v="3075" actId="1076"/>
          <ac:spMkLst>
            <pc:docMk/>
            <pc:sldMk cId="3436271278" sldId="1029"/>
            <ac:spMk id="104" creationId="{E9C666F8-E8D5-0302-3287-D8CA7FB23D61}"/>
          </ac:spMkLst>
        </pc:spChg>
        <pc:spChg chg="add mod">
          <ac:chgData name="赵 毅" userId="504b5607b318d833" providerId="LiveId" clId="{D5F3043A-8259-DE42-A65D-4B04D7D777CB}" dt="2022-04-24T15:53:42.541" v="3063" actId="1036"/>
          <ac:spMkLst>
            <pc:docMk/>
            <pc:sldMk cId="3436271278" sldId="1029"/>
            <ac:spMk id="105" creationId="{C7D0C8B4-BF74-C99A-DBE0-12663C2B3455}"/>
          </ac:spMkLst>
        </pc:spChg>
        <pc:spChg chg="add mod">
          <ac:chgData name="赵 毅" userId="504b5607b318d833" providerId="LiveId" clId="{D5F3043A-8259-DE42-A65D-4B04D7D777CB}" dt="2022-04-24T15:53:42.541" v="3063" actId="1036"/>
          <ac:spMkLst>
            <pc:docMk/>
            <pc:sldMk cId="3436271278" sldId="1029"/>
            <ac:spMk id="106" creationId="{C9F44291-35CB-E7D1-E9B6-093B56E5974F}"/>
          </ac:spMkLst>
        </pc:spChg>
        <pc:spChg chg="add mod">
          <ac:chgData name="赵 毅" userId="504b5607b318d833" providerId="LiveId" clId="{D5F3043A-8259-DE42-A65D-4B04D7D777CB}" dt="2022-04-24T15:53:42.541" v="3063" actId="1036"/>
          <ac:spMkLst>
            <pc:docMk/>
            <pc:sldMk cId="3436271278" sldId="1029"/>
            <ac:spMk id="107" creationId="{1E3E69B3-A6D2-F36B-C7B8-CC1CE81845FD}"/>
          </ac:spMkLst>
        </pc:spChg>
        <pc:spChg chg="del">
          <ac:chgData name="赵 毅" userId="504b5607b318d833" providerId="LiveId" clId="{D5F3043A-8259-DE42-A65D-4B04D7D777CB}" dt="2022-04-24T15:48:08.106" v="2869" actId="478"/>
          <ac:spMkLst>
            <pc:docMk/>
            <pc:sldMk cId="3436271278" sldId="1029"/>
            <ac:spMk id="108" creationId="{C26ED944-857A-D059-19EE-53AB1E8BF5D7}"/>
          </ac:spMkLst>
        </pc:spChg>
        <pc:spChg chg="add mod">
          <ac:chgData name="赵 毅" userId="504b5607b318d833" providerId="LiveId" clId="{D5F3043A-8259-DE42-A65D-4B04D7D777CB}" dt="2022-04-24T15:53:42.541" v="3063" actId="1036"/>
          <ac:spMkLst>
            <pc:docMk/>
            <pc:sldMk cId="3436271278" sldId="1029"/>
            <ac:spMk id="109" creationId="{C88E42F8-3356-6BE6-66F1-AA6130E3582A}"/>
          </ac:spMkLst>
        </pc:spChg>
        <pc:spChg chg="add mod">
          <ac:chgData name="赵 毅" userId="504b5607b318d833" providerId="LiveId" clId="{D5F3043A-8259-DE42-A65D-4B04D7D777CB}" dt="2022-04-24T15:53:42.541" v="3063" actId="1036"/>
          <ac:spMkLst>
            <pc:docMk/>
            <pc:sldMk cId="3436271278" sldId="1029"/>
            <ac:spMk id="110" creationId="{31E66A6C-36DD-C7F9-B32F-CB9D5FFDE3F4}"/>
          </ac:spMkLst>
        </pc:spChg>
        <pc:spChg chg="add mod">
          <ac:chgData name="赵 毅" userId="504b5607b318d833" providerId="LiveId" clId="{D5F3043A-8259-DE42-A65D-4B04D7D777CB}" dt="2022-04-24T15:53:42.541" v="3063" actId="1036"/>
          <ac:spMkLst>
            <pc:docMk/>
            <pc:sldMk cId="3436271278" sldId="1029"/>
            <ac:spMk id="111" creationId="{644BDF35-CB79-7C88-3F40-65C22655881C}"/>
          </ac:spMkLst>
        </pc:spChg>
        <pc:spChg chg="add mod">
          <ac:chgData name="赵 毅" userId="504b5607b318d833" providerId="LiveId" clId="{D5F3043A-8259-DE42-A65D-4B04D7D777CB}" dt="2022-04-24T15:53:42.541" v="3063" actId="1036"/>
          <ac:spMkLst>
            <pc:docMk/>
            <pc:sldMk cId="3436271278" sldId="1029"/>
            <ac:spMk id="112" creationId="{3E12D724-651C-CAD9-E71F-D237BB4DAAA3}"/>
          </ac:spMkLst>
        </pc:spChg>
        <pc:spChg chg="add mod">
          <ac:chgData name="赵 毅" userId="504b5607b318d833" providerId="LiveId" clId="{D5F3043A-8259-DE42-A65D-4B04D7D777CB}" dt="2022-04-24T15:53:42.541" v="3063" actId="1036"/>
          <ac:spMkLst>
            <pc:docMk/>
            <pc:sldMk cId="3436271278" sldId="1029"/>
            <ac:spMk id="113" creationId="{76433073-FA83-33B3-6F5C-AAAD0189C459}"/>
          </ac:spMkLst>
        </pc:spChg>
        <pc:grpChg chg="del">
          <ac:chgData name="赵 毅" userId="504b5607b318d833" providerId="LiveId" clId="{D5F3043A-8259-DE42-A65D-4B04D7D777CB}" dt="2022-04-24T15:48:41.497" v="2872" actId="478"/>
          <ac:grpSpMkLst>
            <pc:docMk/>
            <pc:sldMk cId="3436271278" sldId="1029"/>
            <ac:grpSpMk id="88" creationId="{CCC04A3E-E5A7-6043-1A27-106FE4F1FD3E}"/>
          </ac:grpSpMkLst>
        </pc:grpChg>
        <pc:grpChg chg="del">
          <ac:chgData name="赵 毅" userId="504b5607b318d833" providerId="LiveId" clId="{D5F3043A-8259-DE42-A65D-4B04D7D777CB}" dt="2022-04-24T15:49:57.105" v="3058" actId="478"/>
          <ac:grpSpMkLst>
            <pc:docMk/>
            <pc:sldMk cId="3436271278" sldId="1029"/>
            <ac:grpSpMk id="89" creationId="{05C79E1A-5DA7-C3EC-2A97-88E86828B329}"/>
          </ac:grpSpMkLst>
        </pc:grpChg>
        <pc:grpChg chg="del">
          <ac:chgData name="赵 毅" userId="504b5607b318d833" providerId="LiveId" clId="{D5F3043A-8259-DE42-A65D-4B04D7D777CB}" dt="2022-04-24T15:48:10.546" v="2870" actId="478"/>
          <ac:grpSpMkLst>
            <pc:docMk/>
            <pc:sldMk cId="3436271278" sldId="1029"/>
            <ac:grpSpMk id="94" creationId="{1DB3D7B2-8722-E4F0-4ADD-DD85C91A1157}"/>
          </ac:grpSpMkLst>
        </pc:grpChg>
        <pc:grpChg chg="del">
          <ac:chgData name="赵 毅" userId="504b5607b318d833" providerId="LiveId" clId="{D5F3043A-8259-DE42-A65D-4B04D7D777CB}" dt="2022-04-24T15:48:13.441" v="2871" actId="478"/>
          <ac:grpSpMkLst>
            <pc:docMk/>
            <pc:sldMk cId="3436271278" sldId="1029"/>
            <ac:grpSpMk id="100" creationId="{86BCACC3-7E55-CE6E-3EEC-AECF18ED1DA3}"/>
          </ac:grpSpMkLst>
        </pc:grpChg>
        <pc:cxnChg chg="mod">
          <ac:chgData name="赵 毅" userId="504b5607b318d833" providerId="LiveId" clId="{D5F3043A-8259-DE42-A65D-4B04D7D777CB}" dt="2022-04-24T15:48:10.546" v="2870" actId="478"/>
          <ac:cxnSpMkLst>
            <pc:docMk/>
            <pc:sldMk cId="3436271278" sldId="1029"/>
            <ac:cxnSpMk id="92" creationId="{8CA9B838-A8BA-C431-105D-5DD063F74953}"/>
          </ac:cxnSpMkLst>
        </pc:cxnChg>
        <pc:cxnChg chg="mod">
          <ac:chgData name="赵 毅" userId="504b5607b318d833" providerId="LiveId" clId="{D5F3043A-8259-DE42-A65D-4B04D7D777CB}" dt="2022-04-24T15:48:13.441" v="2871" actId="478"/>
          <ac:cxnSpMkLst>
            <pc:docMk/>
            <pc:sldMk cId="3436271278" sldId="1029"/>
            <ac:cxnSpMk id="98" creationId="{0A9D42EB-E674-0014-851A-67212C287544}"/>
          </ac:cxnSpMkLst>
        </pc:cxnChg>
      </pc:sldChg>
      <pc:sldChg chg="addSp delSp modSp add mod modAnim">
        <pc:chgData name="赵 毅" userId="504b5607b318d833" providerId="LiveId" clId="{D5F3043A-8259-DE42-A65D-4B04D7D777CB}" dt="2022-04-25T07:12:19.572" v="3665"/>
        <pc:sldMkLst>
          <pc:docMk/>
          <pc:sldMk cId="2817635755" sldId="1030"/>
        </pc:sldMkLst>
        <pc:spChg chg="add mod">
          <ac:chgData name="赵 毅" userId="504b5607b318d833" providerId="LiveId" clId="{D5F3043A-8259-DE42-A65D-4B04D7D777CB}" dt="2022-04-25T07:05:57.016" v="3627" actId="1076"/>
          <ac:spMkLst>
            <pc:docMk/>
            <pc:sldMk cId="2817635755" sldId="1030"/>
            <ac:spMk id="55" creationId="{09B4E321-2251-71AC-B515-BEC8AE29F6AC}"/>
          </ac:spMkLst>
        </pc:spChg>
        <pc:spChg chg="add mod">
          <ac:chgData name="赵 毅" userId="504b5607b318d833" providerId="LiveId" clId="{D5F3043A-8259-DE42-A65D-4B04D7D777CB}" dt="2022-04-25T07:07:19.592" v="3630" actId="1076"/>
          <ac:spMkLst>
            <pc:docMk/>
            <pc:sldMk cId="2817635755" sldId="1030"/>
            <ac:spMk id="56" creationId="{95568307-1C92-FD16-39A6-48361E4D75A7}"/>
          </ac:spMkLst>
        </pc:spChg>
        <pc:spChg chg="add mod">
          <ac:chgData name="赵 毅" userId="504b5607b318d833" providerId="LiveId" clId="{D5F3043A-8259-DE42-A65D-4B04D7D777CB}" dt="2022-04-25T07:09:48.105" v="3651" actId="1076"/>
          <ac:spMkLst>
            <pc:docMk/>
            <pc:sldMk cId="2817635755" sldId="1030"/>
            <ac:spMk id="57" creationId="{2BE74C18-C0E6-2931-B00D-2F652969A0EC}"/>
          </ac:spMkLst>
        </pc:spChg>
        <pc:spChg chg="add mod">
          <ac:chgData name="赵 毅" userId="504b5607b318d833" providerId="LiveId" clId="{D5F3043A-8259-DE42-A65D-4B04D7D777CB}" dt="2022-04-25T07:10:58.914" v="3656" actId="1076"/>
          <ac:spMkLst>
            <pc:docMk/>
            <pc:sldMk cId="2817635755" sldId="1030"/>
            <ac:spMk id="58" creationId="{7AD07BF0-111C-B5D4-821F-3999EF21F668}"/>
          </ac:spMkLst>
        </pc:spChg>
        <pc:spChg chg="add mod">
          <ac:chgData name="赵 毅" userId="504b5607b318d833" providerId="LiveId" clId="{D5F3043A-8259-DE42-A65D-4B04D7D777CB}" dt="2022-04-25T07:11:46.568" v="3662" actId="1076"/>
          <ac:spMkLst>
            <pc:docMk/>
            <pc:sldMk cId="2817635755" sldId="1030"/>
            <ac:spMk id="78" creationId="{CDC076DB-98F9-72D3-0681-7B4E4B32A2F3}"/>
          </ac:spMkLst>
        </pc:spChg>
        <pc:spChg chg="mod">
          <ac:chgData name="赵 毅" userId="504b5607b318d833" providerId="LiveId" clId="{D5F3043A-8259-DE42-A65D-4B04D7D777CB}" dt="2022-04-25T07:09:41.751" v="3649" actId="1037"/>
          <ac:spMkLst>
            <pc:docMk/>
            <pc:sldMk cId="2817635755" sldId="1030"/>
            <ac:spMk id="96" creationId="{E340DE2C-A952-A818-583B-7492F4C16DD2}"/>
          </ac:spMkLst>
        </pc:spChg>
        <pc:spChg chg="del">
          <ac:chgData name="赵 毅" userId="504b5607b318d833" providerId="LiveId" clId="{D5F3043A-8259-DE42-A65D-4B04D7D777CB}" dt="2022-04-25T07:05:16.797" v="3622" actId="478"/>
          <ac:spMkLst>
            <pc:docMk/>
            <pc:sldMk cId="2817635755" sldId="1030"/>
            <ac:spMk id="107" creationId="{1E3E69B3-A6D2-F36B-C7B8-CC1CE81845FD}"/>
          </ac:spMkLst>
        </pc:spChg>
        <pc:spChg chg="mod">
          <ac:chgData name="赵 毅" userId="504b5607b318d833" providerId="LiveId" clId="{D5F3043A-8259-DE42-A65D-4B04D7D777CB}" dt="2022-04-25T07:08:20.365" v="3638" actId="1076"/>
          <ac:spMkLst>
            <pc:docMk/>
            <pc:sldMk cId="2817635755" sldId="1030"/>
            <ac:spMk id="109" creationId="{C88E42F8-3356-6BE6-66F1-AA6130E3582A}"/>
          </ac:spMkLst>
        </pc:spChg>
        <pc:spChg chg="del">
          <ac:chgData name="赵 毅" userId="504b5607b318d833" providerId="LiveId" clId="{D5F3043A-8259-DE42-A65D-4B04D7D777CB}" dt="2022-04-25T07:05:18.452" v="3624" actId="478"/>
          <ac:spMkLst>
            <pc:docMk/>
            <pc:sldMk cId="2817635755" sldId="1030"/>
            <ac:spMk id="110" creationId="{31E66A6C-36DD-C7F9-B32F-CB9D5FFDE3F4}"/>
          </ac:spMkLst>
        </pc:spChg>
        <pc:spChg chg="del">
          <ac:chgData name="赵 毅" userId="504b5607b318d833" providerId="LiveId" clId="{D5F3043A-8259-DE42-A65D-4B04D7D777CB}" dt="2022-04-25T07:05:16.073" v="3621" actId="478"/>
          <ac:spMkLst>
            <pc:docMk/>
            <pc:sldMk cId="2817635755" sldId="1030"/>
            <ac:spMk id="111" creationId="{644BDF35-CB79-7C88-3F40-65C22655881C}"/>
          </ac:spMkLst>
        </pc:spChg>
        <pc:spChg chg="del">
          <ac:chgData name="赵 毅" userId="504b5607b318d833" providerId="LiveId" clId="{D5F3043A-8259-DE42-A65D-4B04D7D777CB}" dt="2022-04-25T07:05:17.714" v="3623" actId="478"/>
          <ac:spMkLst>
            <pc:docMk/>
            <pc:sldMk cId="2817635755" sldId="1030"/>
            <ac:spMk id="112" creationId="{3E12D724-651C-CAD9-E71F-D237BB4DAAA3}"/>
          </ac:spMkLst>
        </pc:spChg>
        <pc:spChg chg="del">
          <ac:chgData name="赵 毅" userId="504b5607b318d833" providerId="LiveId" clId="{D5F3043A-8259-DE42-A65D-4B04D7D777CB}" dt="2022-04-25T07:05:14.706" v="3620" actId="478"/>
          <ac:spMkLst>
            <pc:docMk/>
            <pc:sldMk cId="2817635755" sldId="1030"/>
            <ac:spMk id="113" creationId="{76433073-FA83-33B3-6F5C-AAAD0189C459}"/>
          </ac:spMkLst>
        </pc:spChg>
      </pc:sldChg>
      <pc:sldChg chg="addSp delSp modSp add mod modNotesTx">
        <pc:chgData name="赵 毅" userId="504b5607b318d833" providerId="LiveId" clId="{D5F3043A-8259-DE42-A65D-4B04D7D777CB}" dt="2022-04-25T08:05:56.474" v="4315" actId="20577"/>
        <pc:sldMkLst>
          <pc:docMk/>
          <pc:sldMk cId="3047852346" sldId="1031"/>
        </pc:sldMkLst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50" creationId="{EA780A3E-E8A3-02C5-666E-73FDB44E9C61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51" creationId="{A0C39B4A-57D9-D10C-5F8E-52F6B013D277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52" creationId="{62091457-9437-486E-5FBF-B0D13B05B1C0}"/>
          </ac:spMkLst>
        </pc:spChg>
        <pc:spChg chg="add mod">
          <ac:chgData name="赵 毅" userId="504b5607b318d833" providerId="LiveId" clId="{D5F3043A-8259-DE42-A65D-4B04D7D777CB}" dt="2022-04-25T07:29:20.875" v="3997" actId="20577"/>
          <ac:spMkLst>
            <pc:docMk/>
            <pc:sldMk cId="3047852346" sldId="1031"/>
            <ac:spMk id="55" creationId="{3FBC76C1-2EF3-C61C-5AF2-11D932AE033A}"/>
          </ac:spMkLst>
        </pc:spChg>
        <pc:spChg chg="add mod">
          <ac:chgData name="赵 毅" userId="504b5607b318d833" providerId="LiveId" clId="{D5F3043A-8259-DE42-A65D-4B04D7D777CB}" dt="2022-04-25T07:58:49.667" v="4157" actId="1035"/>
          <ac:spMkLst>
            <pc:docMk/>
            <pc:sldMk cId="3047852346" sldId="1031"/>
            <ac:spMk id="56" creationId="{79157C68-9537-5F21-71E6-1B88F2DD3E04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77" creationId="{4C84A652-68EE-A242-EBBC-CDE80741A315}"/>
          </ac:spMkLst>
        </pc:spChg>
        <pc:spChg chg="add mod">
          <ac:chgData name="赵 毅" userId="504b5607b318d833" providerId="LiveId" clId="{D5F3043A-8259-DE42-A65D-4B04D7D777CB}" dt="2022-04-25T08:02:12.747" v="4187" actId="207"/>
          <ac:spMkLst>
            <pc:docMk/>
            <pc:sldMk cId="3047852346" sldId="1031"/>
            <ac:spMk id="79" creationId="{81719329-D8D1-0979-4003-CB59FE2B1712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80" creationId="{7398907A-E4C3-BADB-20E9-0F9D5AFAA4A0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81" creationId="{643B3A2E-4E09-F8FD-C1EA-0C5ED2F5E0B8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82" creationId="{7DBA2326-0E8B-C189-B162-C2015E514EE5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83" creationId="{625458E4-AC25-5153-7A9F-EFB10E2FE7A2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84" creationId="{950DCCF8-B9F9-2955-A1CD-6593F4153448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85" creationId="{F05FA278-97B8-E78F-28F9-9B6E886F0112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86" creationId="{D3DA0F5A-68A0-03A7-F9A5-28ADBE5FF920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87" creationId="{5FC1599B-4096-56CA-CCB8-0DD9CBE3C05F}"/>
          </ac:spMkLst>
        </pc:spChg>
        <pc:spChg chg="add mod">
          <ac:chgData name="赵 毅" userId="504b5607b318d833" providerId="LiveId" clId="{D5F3043A-8259-DE42-A65D-4B04D7D777CB}" dt="2022-04-25T08:02:33.156" v="4195" actId="20577"/>
          <ac:spMkLst>
            <pc:docMk/>
            <pc:sldMk cId="3047852346" sldId="1031"/>
            <ac:spMk id="88" creationId="{50E9E43A-5A74-3C8E-FE58-E0D631F68616}"/>
          </ac:spMkLst>
        </pc:spChg>
        <pc:spChg chg="add del mod">
          <ac:chgData name="赵 毅" userId="504b5607b318d833" providerId="LiveId" clId="{D5F3043A-8259-DE42-A65D-4B04D7D777CB}" dt="2022-04-25T08:04:12.792" v="4261"/>
          <ac:spMkLst>
            <pc:docMk/>
            <pc:sldMk cId="3047852346" sldId="1031"/>
            <ac:spMk id="89" creationId="{1DB1CB2E-6C9F-09DC-030D-FF2B283B6A6F}"/>
          </ac:spMkLst>
        </pc:spChg>
        <pc:spChg chg="add mod">
          <ac:chgData name="赵 毅" userId="504b5607b318d833" providerId="LiveId" clId="{D5F3043A-8259-DE42-A65D-4B04D7D777CB}" dt="2022-04-25T08:05:56.474" v="4315" actId="20577"/>
          <ac:spMkLst>
            <pc:docMk/>
            <pc:sldMk cId="3047852346" sldId="1031"/>
            <ac:spMk id="90" creationId="{D2D9E7A0-58DD-E19E-7623-D63A4F2505D1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91" creationId="{3139B692-B237-BAD2-CB2D-0855B5AA7A89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95" creationId="{D41FD2E6-D742-5DF9-F294-D72B467BFA23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96" creationId="{E340DE2C-A952-A818-583B-7492F4C16DD2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97" creationId="{9AE0599A-08C5-C5F2-26A6-AE16EA696F34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101" creationId="{369D1A0B-3E28-7FAD-0D8B-6BEA752BC6A3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103" creationId="{390C2926-9DD4-130A-9D1C-69D74241FD48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104" creationId="{E9C666F8-E8D5-0302-3287-D8CA7FB23D61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105" creationId="{C7D0C8B4-BF74-C99A-DBE0-12663C2B3455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106" creationId="{C9F44291-35CB-E7D1-E9B6-093B56E5974F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107" creationId="{1E3E69B3-A6D2-F36B-C7B8-CC1CE81845FD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109" creationId="{C88E42F8-3356-6BE6-66F1-AA6130E3582A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110" creationId="{31E66A6C-36DD-C7F9-B32F-CB9D5FFDE3F4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111" creationId="{644BDF35-CB79-7C88-3F40-65C22655881C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112" creationId="{3E12D724-651C-CAD9-E71F-D237BB4DAAA3}"/>
          </ac:spMkLst>
        </pc:spChg>
        <pc:spChg chg="del">
          <ac:chgData name="赵 毅" userId="504b5607b318d833" providerId="LiveId" clId="{D5F3043A-8259-DE42-A65D-4B04D7D777CB}" dt="2022-04-25T07:20:36.874" v="3702" actId="478"/>
          <ac:spMkLst>
            <pc:docMk/>
            <pc:sldMk cId="3047852346" sldId="1031"/>
            <ac:spMk id="113" creationId="{76433073-FA83-33B3-6F5C-AAAD0189C459}"/>
          </ac:spMkLst>
        </pc:spChg>
        <pc:picChg chg="del">
          <ac:chgData name="赵 毅" userId="504b5607b318d833" providerId="LiveId" clId="{D5F3043A-8259-DE42-A65D-4B04D7D777CB}" dt="2022-04-25T07:20:36.874" v="3702" actId="478"/>
          <ac:picMkLst>
            <pc:docMk/>
            <pc:sldMk cId="3047852346" sldId="1031"/>
            <ac:picMk id="7" creationId="{47FB13AA-4E74-9A71-96E3-D0DAD5AE9417}"/>
          </ac:picMkLst>
        </pc:picChg>
        <pc:picChg chg="del">
          <ac:chgData name="赵 毅" userId="504b5607b318d833" providerId="LiveId" clId="{D5F3043A-8259-DE42-A65D-4B04D7D777CB}" dt="2022-04-25T07:20:36.874" v="3702" actId="478"/>
          <ac:picMkLst>
            <pc:docMk/>
            <pc:sldMk cId="3047852346" sldId="1031"/>
            <ac:picMk id="102" creationId="{BBD1AA4D-5293-3168-65BF-A268CA82F952}"/>
          </ac:picMkLst>
        </pc:picChg>
        <pc:cxnChg chg="add mod">
          <ac:chgData name="赵 毅" userId="504b5607b318d833" providerId="LiveId" clId="{D5F3043A-8259-DE42-A65D-4B04D7D777CB}" dt="2022-04-25T07:59:45.022" v="4161"/>
          <ac:cxnSpMkLst>
            <pc:docMk/>
            <pc:sldMk cId="3047852346" sldId="1031"/>
            <ac:cxnSpMk id="5" creationId="{E7B24FCA-6948-7232-6AD5-A3B86A9F4BDF}"/>
          </ac:cxnSpMkLst>
        </pc:cxnChg>
        <pc:cxnChg chg="del">
          <ac:chgData name="赵 毅" userId="504b5607b318d833" providerId="LiveId" clId="{D5F3043A-8259-DE42-A65D-4B04D7D777CB}" dt="2022-04-25T07:20:36.874" v="3702" actId="478"/>
          <ac:cxnSpMkLst>
            <pc:docMk/>
            <pc:sldMk cId="3047852346" sldId="1031"/>
            <ac:cxnSpMk id="46" creationId="{E03F45A6-E67F-6347-E036-0F646A8AEFC0}"/>
          </ac:cxnSpMkLst>
        </pc:cxnChg>
        <pc:cxnChg chg="del">
          <ac:chgData name="赵 毅" userId="504b5607b318d833" providerId="LiveId" clId="{D5F3043A-8259-DE42-A65D-4B04D7D777CB}" dt="2022-04-25T07:20:36.874" v="3702" actId="478"/>
          <ac:cxnSpMkLst>
            <pc:docMk/>
            <pc:sldMk cId="3047852346" sldId="1031"/>
            <ac:cxnSpMk id="47" creationId="{02704560-D13F-7A54-3A7E-06FC42CD25E4}"/>
          </ac:cxnSpMkLst>
        </pc:cxnChg>
        <pc:cxnChg chg="del">
          <ac:chgData name="赵 毅" userId="504b5607b318d833" providerId="LiveId" clId="{D5F3043A-8259-DE42-A65D-4B04D7D777CB}" dt="2022-04-25T07:20:36.874" v="3702" actId="478"/>
          <ac:cxnSpMkLst>
            <pc:docMk/>
            <pc:sldMk cId="3047852346" sldId="1031"/>
            <ac:cxnSpMk id="48" creationId="{75D18ADC-4C97-3CBF-55C0-CE15FEE71BA0}"/>
          </ac:cxnSpMkLst>
        </pc:cxnChg>
        <pc:cxnChg chg="del">
          <ac:chgData name="赵 毅" userId="504b5607b318d833" providerId="LiveId" clId="{D5F3043A-8259-DE42-A65D-4B04D7D777CB}" dt="2022-04-25T07:20:36.874" v="3702" actId="478"/>
          <ac:cxnSpMkLst>
            <pc:docMk/>
            <pc:sldMk cId="3047852346" sldId="1031"/>
            <ac:cxnSpMk id="49" creationId="{B453F1EA-0F61-9B03-C784-70C20DF85D47}"/>
          </ac:cxnSpMkLst>
        </pc:cxnChg>
        <pc:cxnChg chg="del">
          <ac:chgData name="赵 毅" userId="504b5607b318d833" providerId="LiveId" clId="{D5F3043A-8259-DE42-A65D-4B04D7D777CB}" dt="2022-04-25T07:20:36.874" v="3702" actId="478"/>
          <ac:cxnSpMkLst>
            <pc:docMk/>
            <pc:sldMk cId="3047852346" sldId="1031"/>
            <ac:cxnSpMk id="59" creationId="{8658E9E9-2D34-9EFE-74FF-CC53250E955B}"/>
          </ac:cxnSpMkLst>
        </pc:cxnChg>
        <pc:cxnChg chg="del">
          <ac:chgData name="赵 毅" userId="504b5607b318d833" providerId="LiveId" clId="{D5F3043A-8259-DE42-A65D-4B04D7D777CB}" dt="2022-04-25T07:20:36.874" v="3702" actId="478"/>
          <ac:cxnSpMkLst>
            <pc:docMk/>
            <pc:sldMk cId="3047852346" sldId="1031"/>
            <ac:cxnSpMk id="60" creationId="{D4F1152A-C900-4B54-6F10-96AD3B37E45A}"/>
          </ac:cxnSpMkLst>
        </pc:cxnChg>
        <pc:cxnChg chg="del">
          <ac:chgData name="赵 毅" userId="504b5607b318d833" providerId="LiveId" clId="{D5F3043A-8259-DE42-A65D-4B04D7D777CB}" dt="2022-04-25T07:20:36.874" v="3702" actId="478"/>
          <ac:cxnSpMkLst>
            <pc:docMk/>
            <pc:sldMk cId="3047852346" sldId="1031"/>
            <ac:cxnSpMk id="61" creationId="{346F2192-DEA6-A491-1C8B-0CEEDCA2D6E4}"/>
          </ac:cxnSpMkLst>
        </pc:cxnChg>
        <pc:cxnChg chg="del">
          <ac:chgData name="赵 毅" userId="504b5607b318d833" providerId="LiveId" clId="{D5F3043A-8259-DE42-A65D-4B04D7D777CB}" dt="2022-04-25T07:20:36.874" v="3702" actId="478"/>
          <ac:cxnSpMkLst>
            <pc:docMk/>
            <pc:sldMk cId="3047852346" sldId="1031"/>
            <ac:cxnSpMk id="62" creationId="{6573DD54-9DE3-FDBA-066C-9C4AC3F3BE56}"/>
          </ac:cxnSpMkLst>
        </pc:cxnChg>
        <pc:cxnChg chg="del">
          <ac:chgData name="赵 毅" userId="504b5607b318d833" providerId="LiveId" clId="{D5F3043A-8259-DE42-A65D-4B04D7D777CB}" dt="2022-04-25T07:20:36.874" v="3702" actId="478"/>
          <ac:cxnSpMkLst>
            <pc:docMk/>
            <pc:sldMk cId="3047852346" sldId="1031"/>
            <ac:cxnSpMk id="63" creationId="{D2E5D261-B352-863F-E338-4C6223AD1933}"/>
          </ac:cxnSpMkLst>
        </pc:cxnChg>
        <pc:cxnChg chg="del">
          <ac:chgData name="赵 毅" userId="504b5607b318d833" providerId="LiveId" clId="{D5F3043A-8259-DE42-A65D-4B04D7D777CB}" dt="2022-04-25T07:20:36.874" v="3702" actId="478"/>
          <ac:cxnSpMkLst>
            <pc:docMk/>
            <pc:sldMk cId="3047852346" sldId="1031"/>
            <ac:cxnSpMk id="64" creationId="{DCED97EC-6D0D-36E4-814F-5473436CAA4B}"/>
          </ac:cxnSpMkLst>
        </pc:cxnChg>
        <pc:cxnChg chg="del">
          <ac:chgData name="赵 毅" userId="504b5607b318d833" providerId="LiveId" clId="{D5F3043A-8259-DE42-A65D-4B04D7D777CB}" dt="2022-04-25T07:20:36.874" v="3702" actId="478"/>
          <ac:cxnSpMkLst>
            <pc:docMk/>
            <pc:sldMk cId="3047852346" sldId="1031"/>
            <ac:cxnSpMk id="65" creationId="{88E89DFF-A97E-B5A5-5CCD-2657E877A062}"/>
          </ac:cxnSpMkLst>
        </pc:cxnChg>
        <pc:cxnChg chg="del">
          <ac:chgData name="赵 毅" userId="504b5607b318d833" providerId="LiveId" clId="{D5F3043A-8259-DE42-A65D-4B04D7D777CB}" dt="2022-04-25T07:20:36.874" v="3702" actId="478"/>
          <ac:cxnSpMkLst>
            <pc:docMk/>
            <pc:sldMk cId="3047852346" sldId="1031"/>
            <ac:cxnSpMk id="66" creationId="{1E028174-FEE6-D178-B0B2-96987A34E727}"/>
          </ac:cxnSpMkLst>
        </pc:cxnChg>
        <pc:cxnChg chg="del">
          <ac:chgData name="赵 毅" userId="504b5607b318d833" providerId="LiveId" clId="{D5F3043A-8259-DE42-A65D-4B04D7D777CB}" dt="2022-04-25T07:20:36.874" v="3702" actId="478"/>
          <ac:cxnSpMkLst>
            <pc:docMk/>
            <pc:sldMk cId="3047852346" sldId="1031"/>
            <ac:cxnSpMk id="67" creationId="{81395CA7-96CC-106F-3127-2E315E907F18}"/>
          </ac:cxnSpMkLst>
        </pc:cxnChg>
        <pc:cxnChg chg="del">
          <ac:chgData name="赵 毅" userId="504b5607b318d833" providerId="LiveId" clId="{D5F3043A-8259-DE42-A65D-4B04D7D777CB}" dt="2022-04-25T07:20:36.874" v="3702" actId="478"/>
          <ac:cxnSpMkLst>
            <pc:docMk/>
            <pc:sldMk cId="3047852346" sldId="1031"/>
            <ac:cxnSpMk id="68" creationId="{406756F3-82E3-A051-EB70-85749B340F39}"/>
          </ac:cxnSpMkLst>
        </pc:cxnChg>
        <pc:cxnChg chg="del">
          <ac:chgData name="赵 毅" userId="504b5607b318d833" providerId="LiveId" clId="{D5F3043A-8259-DE42-A65D-4B04D7D777CB}" dt="2022-04-25T07:20:36.874" v="3702" actId="478"/>
          <ac:cxnSpMkLst>
            <pc:docMk/>
            <pc:sldMk cId="3047852346" sldId="1031"/>
            <ac:cxnSpMk id="69" creationId="{F2ECFF50-7EA8-779B-12B4-3A3BD9BB63F6}"/>
          </ac:cxnSpMkLst>
        </pc:cxnChg>
        <pc:cxnChg chg="del">
          <ac:chgData name="赵 毅" userId="504b5607b318d833" providerId="LiveId" clId="{D5F3043A-8259-DE42-A65D-4B04D7D777CB}" dt="2022-04-25T07:20:36.874" v="3702" actId="478"/>
          <ac:cxnSpMkLst>
            <pc:docMk/>
            <pc:sldMk cId="3047852346" sldId="1031"/>
            <ac:cxnSpMk id="70" creationId="{BEAD708C-77C9-FE75-9279-86F0E7A2D2D5}"/>
          </ac:cxnSpMkLst>
        </pc:cxnChg>
        <pc:cxnChg chg="del">
          <ac:chgData name="赵 毅" userId="504b5607b318d833" providerId="LiveId" clId="{D5F3043A-8259-DE42-A65D-4B04D7D777CB}" dt="2022-04-25T07:20:36.874" v="3702" actId="478"/>
          <ac:cxnSpMkLst>
            <pc:docMk/>
            <pc:sldMk cId="3047852346" sldId="1031"/>
            <ac:cxnSpMk id="71" creationId="{D84F1532-76ED-F39E-6902-D601E63C1E2D}"/>
          </ac:cxnSpMkLst>
        </pc:cxnChg>
        <pc:cxnChg chg="del">
          <ac:chgData name="赵 毅" userId="504b5607b318d833" providerId="LiveId" clId="{D5F3043A-8259-DE42-A65D-4B04D7D777CB}" dt="2022-04-25T07:20:36.874" v="3702" actId="478"/>
          <ac:cxnSpMkLst>
            <pc:docMk/>
            <pc:sldMk cId="3047852346" sldId="1031"/>
            <ac:cxnSpMk id="72" creationId="{7FE65749-F178-2545-15DC-7069F1EE1E69}"/>
          </ac:cxnSpMkLst>
        </pc:cxnChg>
        <pc:cxnChg chg="del">
          <ac:chgData name="赵 毅" userId="504b5607b318d833" providerId="LiveId" clId="{D5F3043A-8259-DE42-A65D-4B04D7D777CB}" dt="2022-04-25T07:20:36.874" v="3702" actId="478"/>
          <ac:cxnSpMkLst>
            <pc:docMk/>
            <pc:sldMk cId="3047852346" sldId="1031"/>
            <ac:cxnSpMk id="73" creationId="{78D0FF4E-8479-7128-6F94-9FF70118F106}"/>
          </ac:cxnSpMkLst>
        </pc:cxnChg>
        <pc:cxnChg chg="del">
          <ac:chgData name="赵 毅" userId="504b5607b318d833" providerId="LiveId" clId="{D5F3043A-8259-DE42-A65D-4B04D7D777CB}" dt="2022-04-25T07:20:36.874" v="3702" actId="478"/>
          <ac:cxnSpMkLst>
            <pc:docMk/>
            <pc:sldMk cId="3047852346" sldId="1031"/>
            <ac:cxnSpMk id="74" creationId="{036A495A-CC68-B685-AC4D-404F6ECE1D3A}"/>
          </ac:cxnSpMkLst>
        </pc:cxnChg>
        <pc:cxnChg chg="del">
          <ac:chgData name="赵 毅" userId="504b5607b318d833" providerId="LiveId" clId="{D5F3043A-8259-DE42-A65D-4B04D7D777CB}" dt="2022-04-25T07:20:36.874" v="3702" actId="478"/>
          <ac:cxnSpMkLst>
            <pc:docMk/>
            <pc:sldMk cId="3047852346" sldId="1031"/>
            <ac:cxnSpMk id="75" creationId="{D44C4FF5-CABE-D3AF-15C5-F38B68709C0F}"/>
          </ac:cxnSpMkLst>
        </pc:cxnChg>
        <pc:cxnChg chg="del">
          <ac:chgData name="赵 毅" userId="504b5607b318d833" providerId="LiveId" clId="{D5F3043A-8259-DE42-A65D-4B04D7D777CB}" dt="2022-04-25T07:20:36.874" v="3702" actId="478"/>
          <ac:cxnSpMkLst>
            <pc:docMk/>
            <pc:sldMk cId="3047852346" sldId="1031"/>
            <ac:cxnSpMk id="76" creationId="{2612EB96-2670-9FFC-B4EE-37AA316DC2CE}"/>
          </ac:cxnSpMkLst>
        </pc:cxnChg>
        <pc:cxnChg chg="add mod">
          <ac:chgData name="赵 毅" userId="504b5607b318d833" providerId="LiveId" clId="{D5F3043A-8259-DE42-A65D-4B04D7D777CB}" dt="2022-04-25T08:00:00.564" v="4166" actId="1038"/>
          <ac:cxnSpMkLst>
            <pc:docMk/>
            <pc:sldMk cId="3047852346" sldId="1031"/>
            <ac:cxnSpMk id="78" creationId="{D5B959FC-389B-4E08-16BE-D7E03FABA0B7}"/>
          </ac:cxnSpMkLst>
        </pc:cxnChg>
      </pc:sldChg>
      <pc:sldChg chg="addSp delSp modSp add mod modNotesTx">
        <pc:chgData name="赵 毅" userId="504b5607b318d833" providerId="LiveId" clId="{D5F3043A-8259-DE42-A65D-4B04D7D777CB}" dt="2022-04-25T08:57:42.661" v="4661" actId="1076"/>
        <pc:sldMkLst>
          <pc:docMk/>
          <pc:sldMk cId="2739418822" sldId="1032"/>
        </pc:sldMkLst>
        <pc:spChg chg="mod">
          <ac:chgData name="赵 毅" userId="504b5607b318d833" providerId="LiveId" clId="{D5F3043A-8259-DE42-A65D-4B04D7D777CB}" dt="2022-04-25T08:14:26.943" v="4365" actId="20577"/>
          <ac:spMkLst>
            <pc:docMk/>
            <pc:sldMk cId="2739418822" sldId="1032"/>
            <ac:spMk id="2" creationId="{B4E2E460-4717-2F00-880A-67F2C00FC829}"/>
          </ac:spMkLst>
        </pc:spChg>
        <pc:spChg chg="mod">
          <ac:chgData name="赵 毅" userId="504b5607b318d833" providerId="LiveId" clId="{D5F3043A-8259-DE42-A65D-4B04D7D777CB}" dt="2022-04-25T08:57:42.661" v="4661" actId="1076"/>
          <ac:spMkLst>
            <pc:docMk/>
            <pc:sldMk cId="2739418822" sldId="1032"/>
            <ac:spMk id="3" creationId="{AF8DE3BB-9904-B3D6-511A-7C26D0DAE593}"/>
          </ac:spMkLst>
        </pc:spChg>
        <pc:spChg chg="del">
          <ac:chgData name="赵 毅" userId="504b5607b318d833" providerId="LiveId" clId="{D5F3043A-8259-DE42-A65D-4B04D7D777CB}" dt="2022-04-25T08:30:28.058" v="4509" actId="478"/>
          <ac:spMkLst>
            <pc:docMk/>
            <pc:sldMk cId="2739418822" sldId="1032"/>
            <ac:spMk id="6" creationId="{448BD1AD-C9A9-ED46-D3E9-ECBF9B4B07B6}"/>
          </ac:spMkLst>
        </pc:spChg>
        <pc:spChg chg="del">
          <ac:chgData name="赵 毅" userId="504b5607b318d833" providerId="LiveId" clId="{D5F3043A-8259-DE42-A65D-4B04D7D777CB}" dt="2022-04-25T08:30:28.058" v="4509" actId="478"/>
          <ac:spMkLst>
            <pc:docMk/>
            <pc:sldMk cId="2739418822" sldId="1032"/>
            <ac:spMk id="10" creationId="{BCF27C14-E7E2-451B-F8AD-EDC7938660D2}"/>
          </ac:spMkLst>
        </pc:spChg>
        <pc:spChg chg="add mod">
          <ac:chgData name="赵 毅" userId="504b5607b318d833" providerId="LiveId" clId="{D5F3043A-8259-DE42-A65D-4B04D7D777CB}" dt="2022-04-25T08:33:09.969" v="4511" actId="1076"/>
          <ac:spMkLst>
            <pc:docMk/>
            <pc:sldMk cId="2739418822" sldId="1032"/>
            <ac:spMk id="11" creationId="{A9593BE4-D180-5251-574A-093FAB1797D5}"/>
          </ac:spMkLst>
        </pc:spChg>
        <pc:spChg chg="add mod">
          <ac:chgData name="赵 毅" userId="504b5607b318d833" providerId="LiveId" clId="{D5F3043A-8259-DE42-A65D-4B04D7D777CB}" dt="2022-04-25T08:33:09.969" v="4511" actId="1076"/>
          <ac:spMkLst>
            <pc:docMk/>
            <pc:sldMk cId="2739418822" sldId="1032"/>
            <ac:spMk id="12" creationId="{FDD5FCC9-EAA1-7AD2-6A2F-BAE509D54F44}"/>
          </ac:spMkLst>
        </pc:spChg>
        <pc:spChg chg="add mod">
          <ac:chgData name="赵 毅" userId="504b5607b318d833" providerId="LiveId" clId="{D5F3043A-8259-DE42-A65D-4B04D7D777CB}" dt="2022-04-25T08:33:09.969" v="4511" actId="1076"/>
          <ac:spMkLst>
            <pc:docMk/>
            <pc:sldMk cId="2739418822" sldId="1032"/>
            <ac:spMk id="13" creationId="{8B81DDAB-01B3-CBBE-BE6C-6E329BF07115}"/>
          </ac:spMkLst>
        </pc:spChg>
        <pc:spChg chg="add mod">
          <ac:chgData name="赵 毅" userId="504b5607b318d833" providerId="LiveId" clId="{D5F3043A-8259-DE42-A65D-4B04D7D777CB}" dt="2022-04-25T08:33:09.969" v="4511" actId="1076"/>
          <ac:spMkLst>
            <pc:docMk/>
            <pc:sldMk cId="2739418822" sldId="1032"/>
            <ac:spMk id="14" creationId="{9BB4EABB-869E-CC9D-849A-835C43BACBE3}"/>
          </ac:spMkLst>
        </pc:spChg>
        <pc:spChg chg="add mod">
          <ac:chgData name="赵 毅" userId="504b5607b318d833" providerId="LiveId" clId="{D5F3043A-8259-DE42-A65D-4B04D7D777CB}" dt="2022-04-25T08:33:09.969" v="4511" actId="1076"/>
          <ac:spMkLst>
            <pc:docMk/>
            <pc:sldMk cId="2739418822" sldId="1032"/>
            <ac:spMk id="15" creationId="{C8740012-8CC6-9165-E72E-78982BA493E3}"/>
          </ac:spMkLst>
        </pc:spChg>
        <pc:spChg chg="add mod">
          <ac:chgData name="赵 毅" userId="504b5607b318d833" providerId="LiveId" clId="{D5F3043A-8259-DE42-A65D-4B04D7D777CB}" dt="2022-04-25T08:33:09.969" v="4511" actId="1076"/>
          <ac:spMkLst>
            <pc:docMk/>
            <pc:sldMk cId="2739418822" sldId="1032"/>
            <ac:spMk id="16" creationId="{316773E1-CC00-91E0-2500-D331651A1403}"/>
          </ac:spMkLst>
        </pc:spChg>
        <pc:spChg chg="add mod">
          <ac:chgData name="赵 毅" userId="504b5607b318d833" providerId="LiveId" clId="{D5F3043A-8259-DE42-A65D-4B04D7D777CB}" dt="2022-04-25T08:33:09.969" v="4511" actId="1076"/>
          <ac:spMkLst>
            <pc:docMk/>
            <pc:sldMk cId="2739418822" sldId="1032"/>
            <ac:spMk id="17" creationId="{1E4CE64A-3ACD-02C2-48E0-045E6D7A7998}"/>
          </ac:spMkLst>
        </pc:spChg>
        <pc:spChg chg="add mod">
          <ac:chgData name="赵 毅" userId="504b5607b318d833" providerId="LiveId" clId="{D5F3043A-8259-DE42-A65D-4B04D7D777CB}" dt="2022-04-25T08:33:09.969" v="4511" actId="1076"/>
          <ac:spMkLst>
            <pc:docMk/>
            <pc:sldMk cId="2739418822" sldId="1032"/>
            <ac:spMk id="18" creationId="{C7E35814-2655-C2DE-DD5C-73875C290FD3}"/>
          </ac:spMkLst>
        </pc:spChg>
        <pc:spChg chg="add mod">
          <ac:chgData name="赵 毅" userId="504b5607b318d833" providerId="LiveId" clId="{D5F3043A-8259-DE42-A65D-4B04D7D777CB}" dt="2022-04-25T08:33:09.969" v="4511" actId="1076"/>
          <ac:spMkLst>
            <pc:docMk/>
            <pc:sldMk cId="2739418822" sldId="1032"/>
            <ac:spMk id="22" creationId="{FD6463CC-F651-2C10-2793-45546BECE824}"/>
          </ac:spMkLst>
        </pc:spChg>
        <pc:spChg chg="add mod">
          <ac:chgData name="赵 毅" userId="504b5607b318d833" providerId="LiveId" clId="{D5F3043A-8259-DE42-A65D-4B04D7D777CB}" dt="2022-04-25T08:33:09.969" v="4511" actId="1076"/>
          <ac:spMkLst>
            <pc:docMk/>
            <pc:sldMk cId="2739418822" sldId="1032"/>
            <ac:spMk id="26" creationId="{B0282832-4585-CEF9-FB5D-BF2263A404BC}"/>
          </ac:spMkLst>
        </pc:spChg>
        <pc:spChg chg="add mod">
          <ac:chgData name="赵 毅" userId="504b5607b318d833" providerId="LiveId" clId="{D5F3043A-8259-DE42-A65D-4B04D7D777CB}" dt="2022-04-25T08:33:09.969" v="4511" actId="1076"/>
          <ac:spMkLst>
            <pc:docMk/>
            <pc:sldMk cId="2739418822" sldId="1032"/>
            <ac:spMk id="27" creationId="{CD1469B2-9C4D-2CF6-3F22-F6FDA810788E}"/>
          </ac:spMkLst>
        </pc:spChg>
        <pc:spChg chg="add mod">
          <ac:chgData name="赵 毅" userId="504b5607b318d833" providerId="LiveId" clId="{D5F3043A-8259-DE42-A65D-4B04D7D777CB}" dt="2022-04-25T08:48:39.675" v="4630"/>
          <ac:spMkLst>
            <pc:docMk/>
            <pc:sldMk cId="2739418822" sldId="1032"/>
            <ac:spMk id="32" creationId="{0992A4C4-E029-1252-6E89-5645F34BE5EE}"/>
          </ac:spMkLst>
        </pc:spChg>
        <pc:spChg chg="add mod">
          <ac:chgData name="赵 毅" userId="504b5607b318d833" providerId="LiveId" clId="{D5F3043A-8259-DE42-A65D-4B04D7D777CB}" dt="2022-04-25T08:48:39.675" v="4630"/>
          <ac:spMkLst>
            <pc:docMk/>
            <pc:sldMk cId="2739418822" sldId="1032"/>
            <ac:spMk id="33" creationId="{9E6C664C-823D-CA82-09C3-A74247DE7141}"/>
          </ac:spMkLst>
        </pc:spChg>
        <pc:spChg chg="add mod">
          <ac:chgData name="赵 毅" userId="504b5607b318d833" providerId="LiveId" clId="{D5F3043A-8259-DE42-A65D-4B04D7D777CB}" dt="2022-04-25T08:48:39.675" v="4630"/>
          <ac:spMkLst>
            <pc:docMk/>
            <pc:sldMk cId="2739418822" sldId="1032"/>
            <ac:spMk id="34" creationId="{94CC3FC9-548E-605E-8502-0CAEC644ED4B}"/>
          </ac:spMkLst>
        </pc:spChg>
        <pc:spChg chg="add mod">
          <ac:chgData name="赵 毅" userId="504b5607b318d833" providerId="LiveId" clId="{D5F3043A-8259-DE42-A65D-4B04D7D777CB}" dt="2022-04-25T08:48:39.675" v="4630"/>
          <ac:spMkLst>
            <pc:docMk/>
            <pc:sldMk cId="2739418822" sldId="1032"/>
            <ac:spMk id="35" creationId="{23502770-7E01-FFFD-1031-B68258B438B4}"/>
          </ac:spMkLst>
        </pc:spChg>
        <pc:picChg chg="del">
          <ac:chgData name="赵 毅" userId="504b5607b318d833" providerId="LiveId" clId="{D5F3043A-8259-DE42-A65D-4B04D7D777CB}" dt="2022-04-25T08:30:28.058" v="4509" actId="478"/>
          <ac:picMkLst>
            <pc:docMk/>
            <pc:sldMk cId="2739418822" sldId="1032"/>
            <ac:picMk id="3074" creationId="{1A95309B-2A62-CA56-BF74-2DB7A83EF18E}"/>
          </ac:picMkLst>
        </pc:picChg>
        <pc:picChg chg="del">
          <ac:chgData name="赵 毅" userId="504b5607b318d833" providerId="LiveId" clId="{D5F3043A-8259-DE42-A65D-4B04D7D777CB}" dt="2022-04-25T08:30:28.058" v="4509" actId="478"/>
          <ac:picMkLst>
            <pc:docMk/>
            <pc:sldMk cId="2739418822" sldId="1032"/>
            <ac:picMk id="3076" creationId="{A6DC8029-2F64-E301-BA12-6237B1752EF4}"/>
          </ac:picMkLst>
        </pc:picChg>
        <pc:cxnChg chg="add mod">
          <ac:chgData name="赵 毅" userId="504b5607b318d833" providerId="LiveId" clId="{D5F3043A-8259-DE42-A65D-4B04D7D777CB}" dt="2022-04-25T08:33:09.969" v="4511" actId="1076"/>
          <ac:cxnSpMkLst>
            <pc:docMk/>
            <pc:sldMk cId="2739418822" sldId="1032"/>
            <ac:cxnSpMk id="9" creationId="{A98CF8C8-00AC-15EF-EE51-0C914FC5E9E0}"/>
          </ac:cxnSpMkLst>
        </pc:cxnChg>
        <pc:cxnChg chg="add mod">
          <ac:chgData name="赵 毅" userId="504b5607b318d833" providerId="LiveId" clId="{D5F3043A-8259-DE42-A65D-4B04D7D777CB}" dt="2022-04-25T08:33:09.969" v="4511" actId="1076"/>
          <ac:cxnSpMkLst>
            <pc:docMk/>
            <pc:sldMk cId="2739418822" sldId="1032"/>
            <ac:cxnSpMk id="19" creationId="{4DD7534A-B0FD-E0EF-C0C2-2D81EA341768}"/>
          </ac:cxnSpMkLst>
        </pc:cxnChg>
        <pc:cxnChg chg="add mod">
          <ac:chgData name="赵 毅" userId="504b5607b318d833" providerId="LiveId" clId="{D5F3043A-8259-DE42-A65D-4B04D7D777CB}" dt="2022-04-25T08:33:09.969" v="4511" actId="1076"/>
          <ac:cxnSpMkLst>
            <pc:docMk/>
            <pc:sldMk cId="2739418822" sldId="1032"/>
            <ac:cxnSpMk id="20" creationId="{53CE9904-8330-CA29-254E-A643A565D421}"/>
          </ac:cxnSpMkLst>
        </pc:cxnChg>
        <pc:cxnChg chg="add mod">
          <ac:chgData name="赵 毅" userId="504b5607b318d833" providerId="LiveId" clId="{D5F3043A-8259-DE42-A65D-4B04D7D777CB}" dt="2022-04-25T08:33:09.969" v="4511" actId="1076"/>
          <ac:cxnSpMkLst>
            <pc:docMk/>
            <pc:sldMk cId="2739418822" sldId="1032"/>
            <ac:cxnSpMk id="21" creationId="{8F398AAB-65BC-678F-6BA6-75C3E4C94C8B}"/>
          </ac:cxnSpMkLst>
        </pc:cxnChg>
        <pc:cxnChg chg="add mod">
          <ac:chgData name="赵 毅" userId="504b5607b318d833" providerId="LiveId" clId="{D5F3043A-8259-DE42-A65D-4B04D7D777CB}" dt="2022-04-25T08:33:09.969" v="4511" actId="1076"/>
          <ac:cxnSpMkLst>
            <pc:docMk/>
            <pc:sldMk cId="2739418822" sldId="1032"/>
            <ac:cxnSpMk id="23" creationId="{BAC8CBB1-F49C-4E79-6039-3CBAE4A5A8C1}"/>
          </ac:cxnSpMkLst>
        </pc:cxnChg>
        <pc:cxnChg chg="add mod">
          <ac:chgData name="赵 毅" userId="504b5607b318d833" providerId="LiveId" clId="{D5F3043A-8259-DE42-A65D-4B04D7D777CB}" dt="2022-04-25T08:33:09.969" v="4511" actId="1076"/>
          <ac:cxnSpMkLst>
            <pc:docMk/>
            <pc:sldMk cId="2739418822" sldId="1032"/>
            <ac:cxnSpMk id="24" creationId="{B137F79A-BA5D-337E-9CB9-5166535E4988}"/>
          </ac:cxnSpMkLst>
        </pc:cxnChg>
        <pc:cxnChg chg="add mod">
          <ac:chgData name="赵 毅" userId="504b5607b318d833" providerId="LiveId" clId="{D5F3043A-8259-DE42-A65D-4B04D7D777CB}" dt="2022-04-25T08:33:09.969" v="4511" actId="1076"/>
          <ac:cxnSpMkLst>
            <pc:docMk/>
            <pc:sldMk cId="2739418822" sldId="1032"/>
            <ac:cxnSpMk id="25" creationId="{3AFBFA4E-A229-2DA6-C780-9F51E5E6A3A4}"/>
          </ac:cxnSpMkLst>
        </pc:cxnChg>
        <pc:cxnChg chg="add mod">
          <ac:chgData name="赵 毅" userId="504b5607b318d833" providerId="LiveId" clId="{D5F3043A-8259-DE42-A65D-4B04D7D777CB}" dt="2022-04-25T08:33:09.969" v="4511" actId="1076"/>
          <ac:cxnSpMkLst>
            <pc:docMk/>
            <pc:sldMk cId="2739418822" sldId="1032"/>
            <ac:cxnSpMk id="28" creationId="{322D946C-AFF2-92B1-41B4-D60E79F4F0F6}"/>
          </ac:cxnSpMkLst>
        </pc:cxnChg>
        <pc:cxnChg chg="add mod">
          <ac:chgData name="赵 毅" userId="504b5607b318d833" providerId="LiveId" clId="{D5F3043A-8259-DE42-A65D-4B04D7D777CB}" dt="2022-04-25T08:33:09.969" v="4511" actId="1076"/>
          <ac:cxnSpMkLst>
            <pc:docMk/>
            <pc:sldMk cId="2739418822" sldId="1032"/>
            <ac:cxnSpMk id="29" creationId="{E45FEDA9-0950-4495-8A91-2098D6D424EB}"/>
          </ac:cxnSpMkLst>
        </pc:cxnChg>
        <pc:cxnChg chg="add mod">
          <ac:chgData name="赵 毅" userId="504b5607b318d833" providerId="LiveId" clId="{D5F3043A-8259-DE42-A65D-4B04D7D777CB}" dt="2022-04-25T08:33:09.969" v="4511" actId="1076"/>
          <ac:cxnSpMkLst>
            <pc:docMk/>
            <pc:sldMk cId="2739418822" sldId="1032"/>
            <ac:cxnSpMk id="30" creationId="{E87D4B86-B1CA-D50B-A8E5-A7DB64DA0053}"/>
          </ac:cxnSpMkLst>
        </pc:cxnChg>
        <pc:cxnChg chg="add mod">
          <ac:chgData name="赵 毅" userId="504b5607b318d833" providerId="LiveId" clId="{D5F3043A-8259-DE42-A65D-4B04D7D777CB}" dt="2022-04-25T08:33:09.969" v="4511" actId="1076"/>
          <ac:cxnSpMkLst>
            <pc:docMk/>
            <pc:sldMk cId="2739418822" sldId="1032"/>
            <ac:cxnSpMk id="31" creationId="{FCF9EBCB-E772-C985-B501-7B188D05441E}"/>
          </ac:cxnSpMkLst>
        </pc:cxnChg>
      </pc:sldChg>
      <pc:sldChg chg="addSp delSp modSp add mod modNotesTx">
        <pc:chgData name="赵 毅" userId="504b5607b318d833" providerId="LiveId" clId="{D5F3043A-8259-DE42-A65D-4B04D7D777CB}" dt="2022-04-25T08:49:30.365" v="4659" actId="20577"/>
        <pc:sldMkLst>
          <pc:docMk/>
          <pc:sldMk cId="3075928106" sldId="1033"/>
        </pc:sldMkLst>
        <pc:spChg chg="del">
          <ac:chgData name="赵 毅" userId="504b5607b318d833" providerId="LiveId" clId="{D5F3043A-8259-DE42-A65D-4B04D7D777CB}" dt="2022-04-25T08:42:47.423" v="4554" actId="478"/>
          <ac:spMkLst>
            <pc:docMk/>
            <pc:sldMk cId="3075928106" sldId="1033"/>
            <ac:spMk id="17" creationId="{1E4CE64A-3ACD-02C2-48E0-045E6D7A7998}"/>
          </ac:spMkLst>
        </pc:spChg>
        <pc:spChg chg="del">
          <ac:chgData name="赵 毅" userId="504b5607b318d833" providerId="LiveId" clId="{D5F3043A-8259-DE42-A65D-4B04D7D777CB}" dt="2022-04-25T08:42:44.674" v="4553" actId="478"/>
          <ac:spMkLst>
            <pc:docMk/>
            <pc:sldMk cId="3075928106" sldId="1033"/>
            <ac:spMk id="18" creationId="{C7E35814-2655-C2DE-DD5C-73875C290FD3}"/>
          </ac:spMkLst>
        </pc:spChg>
        <pc:spChg chg="del">
          <ac:chgData name="赵 毅" userId="504b5607b318d833" providerId="LiveId" clId="{D5F3043A-8259-DE42-A65D-4B04D7D777CB}" dt="2022-04-25T08:42:41.768" v="4551" actId="478"/>
          <ac:spMkLst>
            <pc:docMk/>
            <pc:sldMk cId="3075928106" sldId="1033"/>
            <ac:spMk id="22" creationId="{FD6463CC-F651-2C10-2793-45546BECE824}"/>
          </ac:spMkLst>
        </pc:spChg>
        <pc:spChg chg="mod">
          <ac:chgData name="赵 毅" userId="504b5607b318d833" providerId="LiveId" clId="{D5F3043A-8259-DE42-A65D-4B04D7D777CB}" dt="2022-04-25T08:46:12.564" v="4602" actId="20577"/>
          <ac:spMkLst>
            <pc:docMk/>
            <pc:sldMk cId="3075928106" sldId="1033"/>
            <ac:spMk id="26" creationId="{B0282832-4585-CEF9-FB5D-BF2263A404BC}"/>
          </ac:spMkLst>
        </pc:spChg>
        <pc:spChg chg="del">
          <ac:chgData name="赵 毅" userId="504b5607b318d833" providerId="LiveId" clId="{D5F3043A-8259-DE42-A65D-4B04D7D777CB}" dt="2022-04-25T08:42:51.948" v="4558" actId="478"/>
          <ac:spMkLst>
            <pc:docMk/>
            <pc:sldMk cId="3075928106" sldId="1033"/>
            <ac:spMk id="27" creationId="{CD1469B2-9C4D-2CF6-3F22-F6FDA810788E}"/>
          </ac:spMkLst>
        </pc:spChg>
        <pc:spChg chg="add mod">
          <ac:chgData name="赵 毅" userId="504b5607b318d833" providerId="LiveId" clId="{D5F3043A-8259-DE42-A65D-4B04D7D777CB}" dt="2022-04-25T08:46:42.583" v="4606" actId="20577"/>
          <ac:spMkLst>
            <pc:docMk/>
            <pc:sldMk cId="3075928106" sldId="1033"/>
            <ac:spMk id="32" creationId="{2DAD8124-23B1-2853-EAED-57FC9F733E37}"/>
          </ac:spMkLst>
        </pc:spChg>
        <pc:spChg chg="add mod">
          <ac:chgData name="赵 毅" userId="504b5607b318d833" providerId="LiveId" clId="{D5F3043A-8259-DE42-A65D-4B04D7D777CB}" dt="2022-04-25T08:47:58.256" v="4623" actId="14100"/>
          <ac:spMkLst>
            <pc:docMk/>
            <pc:sldMk cId="3075928106" sldId="1033"/>
            <ac:spMk id="33" creationId="{032C025F-4517-0DD0-3FF6-DD9B6933F34D}"/>
          </ac:spMkLst>
        </pc:spChg>
        <pc:spChg chg="add mod">
          <ac:chgData name="赵 毅" userId="504b5607b318d833" providerId="LiveId" clId="{D5F3043A-8259-DE42-A65D-4B04D7D777CB}" dt="2022-04-25T08:48:14.469" v="4625" actId="1076"/>
          <ac:spMkLst>
            <pc:docMk/>
            <pc:sldMk cId="3075928106" sldId="1033"/>
            <ac:spMk id="34" creationId="{626FD27F-C0B3-FFEC-D8A5-C0785001E078}"/>
          </ac:spMkLst>
        </pc:spChg>
        <pc:spChg chg="add mod">
          <ac:chgData name="赵 毅" userId="504b5607b318d833" providerId="LiveId" clId="{D5F3043A-8259-DE42-A65D-4B04D7D777CB}" dt="2022-04-25T08:48:27.495" v="4629" actId="20577"/>
          <ac:spMkLst>
            <pc:docMk/>
            <pc:sldMk cId="3075928106" sldId="1033"/>
            <ac:spMk id="35" creationId="{445284C6-966A-21F7-7620-7CB2D52F6ABD}"/>
          </ac:spMkLst>
        </pc:spChg>
        <pc:cxnChg chg="del">
          <ac:chgData name="赵 毅" userId="504b5607b318d833" providerId="LiveId" clId="{D5F3043A-8259-DE42-A65D-4B04D7D777CB}" dt="2022-04-25T08:42:44.674" v="4553" actId="478"/>
          <ac:cxnSpMkLst>
            <pc:docMk/>
            <pc:sldMk cId="3075928106" sldId="1033"/>
            <ac:cxnSpMk id="19" creationId="{4DD7534A-B0FD-E0EF-C0C2-2D81EA341768}"/>
          </ac:cxnSpMkLst>
        </pc:cxnChg>
        <pc:cxnChg chg="del">
          <ac:chgData name="赵 毅" userId="504b5607b318d833" providerId="LiveId" clId="{D5F3043A-8259-DE42-A65D-4B04D7D777CB}" dt="2022-04-25T08:42:44.674" v="4553" actId="478"/>
          <ac:cxnSpMkLst>
            <pc:docMk/>
            <pc:sldMk cId="3075928106" sldId="1033"/>
            <ac:cxnSpMk id="20" creationId="{53CE9904-8330-CA29-254E-A643A565D421}"/>
          </ac:cxnSpMkLst>
        </pc:cxnChg>
        <pc:cxnChg chg="del">
          <ac:chgData name="赵 毅" userId="504b5607b318d833" providerId="LiveId" clId="{D5F3043A-8259-DE42-A65D-4B04D7D777CB}" dt="2022-04-25T08:42:43.079" v="4552" actId="478"/>
          <ac:cxnSpMkLst>
            <pc:docMk/>
            <pc:sldMk cId="3075928106" sldId="1033"/>
            <ac:cxnSpMk id="21" creationId="{8F398AAB-65BC-678F-6BA6-75C3E4C94C8B}"/>
          </ac:cxnSpMkLst>
        </pc:cxnChg>
        <pc:cxnChg chg="del">
          <ac:chgData name="赵 毅" userId="504b5607b318d833" providerId="LiveId" clId="{D5F3043A-8259-DE42-A65D-4B04D7D777CB}" dt="2022-04-25T08:42:48.799" v="4555" actId="478"/>
          <ac:cxnSpMkLst>
            <pc:docMk/>
            <pc:sldMk cId="3075928106" sldId="1033"/>
            <ac:cxnSpMk id="24" creationId="{B137F79A-BA5D-337E-9CB9-5166535E4988}"/>
          </ac:cxnSpMkLst>
        </pc:cxnChg>
        <pc:cxnChg chg="mod">
          <ac:chgData name="赵 毅" userId="504b5607b318d833" providerId="LiveId" clId="{D5F3043A-8259-DE42-A65D-4B04D7D777CB}" dt="2022-04-25T08:42:57.087" v="4559" actId="14100"/>
          <ac:cxnSpMkLst>
            <pc:docMk/>
            <pc:sldMk cId="3075928106" sldId="1033"/>
            <ac:cxnSpMk id="28" creationId="{322D946C-AFF2-92B1-41B4-D60E79F4F0F6}"/>
          </ac:cxnSpMkLst>
        </pc:cxnChg>
        <pc:cxnChg chg="del">
          <ac:chgData name="赵 毅" userId="504b5607b318d833" providerId="LiveId" clId="{D5F3043A-8259-DE42-A65D-4B04D7D777CB}" dt="2022-04-25T08:42:49.641" v="4556" actId="478"/>
          <ac:cxnSpMkLst>
            <pc:docMk/>
            <pc:sldMk cId="3075928106" sldId="1033"/>
            <ac:cxnSpMk id="29" creationId="{E45FEDA9-0950-4495-8A91-2098D6D424EB}"/>
          </ac:cxnSpMkLst>
        </pc:cxnChg>
        <pc:cxnChg chg="mod">
          <ac:chgData name="赵 毅" userId="504b5607b318d833" providerId="LiveId" clId="{D5F3043A-8259-DE42-A65D-4B04D7D777CB}" dt="2022-04-25T08:43:06.174" v="4580" actId="1037"/>
          <ac:cxnSpMkLst>
            <pc:docMk/>
            <pc:sldMk cId="3075928106" sldId="1033"/>
            <ac:cxnSpMk id="30" creationId="{E87D4B86-B1CA-D50B-A8E5-A7DB64DA0053}"/>
          </ac:cxnSpMkLst>
        </pc:cxnChg>
        <pc:cxnChg chg="del">
          <ac:chgData name="赵 毅" userId="504b5607b318d833" providerId="LiveId" clId="{D5F3043A-8259-DE42-A65D-4B04D7D777CB}" dt="2022-04-25T08:42:50.411" v="4557" actId="478"/>
          <ac:cxnSpMkLst>
            <pc:docMk/>
            <pc:sldMk cId="3075928106" sldId="1033"/>
            <ac:cxnSpMk id="31" creationId="{FCF9EBCB-E772-C985-B501-7B188D05441E}"/>
          </ac:cxnSpMkLst>
        </pc:cxnChg>
      </pc:sldChg>
      <pc:sldChg chg="addSp delSp modSp add mod modTransition modNotesTx">
        <pc:chgData name="赵 毅" userId="504b5607b318d833" providerId="LiveId" clId="{D5F3043A-8259-DE42-A65D-4B04D7D777CB}" dt="2022-04-25T09:02:38.664" v="5003"/>
        <pc:sldMkLst>
          <pc:docMk/>
          <pc:sldMk cId="61106203" sldId="1034"/>
        </pc:sldMkLst>
        <pc:spChg chg="mod">
          <ac:chgData name="赵 毅" userId="504b5607b318d833" providerId="LiveId" clId="{D5F3043A-8259-DE42-A65D-4B04D7D777CB}" dt="2022-04-25T08:58:44.836" v="4806" actId="1076"/>
          <ac:spMkLst>
            <pc:docMk/>
            <pc:sldMk cId="61106203" sldId="1034"/>
            <ac:spMk id="11" creationId="{A9593BE4-D180-5251-574A-093FAB1797D5}"/>
          </ac:spMkLst>
        </pc:spChg>
        <pc:spChg chg="mod">
          <ac:chgData name="赵 毅" userId="504b5607b318d833" providerId="LiveId" clId="{D5F3043A-8259-DE42-A65D-4B04D7D777CB}" dt="2022-04-25T08:58:44.836" v="4806" actId="1076"/>
          <ac:spMkLst>
            <pc:docMk/>
            <pc:sldMk cId="61106203" sldId="1034"/>
            <ac:spMk id="12" creationId="{FDD5FCC9-EAA1-7AD2-6A2F-BAE509D54F44}"/>
          </ac:spMkLst>
        </pc:spChg>
        <pc:spChg chg="mod">
          <ac:chgData name="赵 毅" userId="504b5607b318d833" providerId="LiveId" clId="{D5F3043A-8259-DE42-A65D-4B04D7D777CB}" dt="2022-04-25T08:58:44.836" v="4806" actId="1076"/>
          <ac:spMkLst>
            <pc:docMk/>
            <pc:sldMk cId="61106203" sldId="1034"/>
            <ac:spMk id="13" creationId="{8B81DDAB-01B3-CBBE-BE6C-6E329BF07115}"/>
          </ac:spMkLst>
        </pc:spChg>
        <pc:spChg chg="mod">
          <ac:chgData name="赵 毅" userId="504b5607b318d833" providerId="LiveId" clId="{D5F3043A-8259-DE42-A65D-4B04D7D777CB}" dt="2022-04-25T08:58:44.836" v="4806" actId="1076"/>
          <ac:spMkLst>
            <pc:docMk/>
            <pc:sldMk cId="61106203" sldId="1034"/>
            <ac:spMk id="14" creationId="{9BB4EABB-869E-CC9D-849A-835C43BACBE3}"/>
          </ac:spMkLst>
        </pc:spChg>
        <pc:spChg chg="mod">
          <ac:chgData name="赵 毅" userId="504b5607b318d833" providerId="LiveId" clId="{D5F3043A-8259-DE42-A65D-4B04D7D777CB}" dt="2022-04-25T08:58:44.836" v="4806" actId="1076"/>
          <ac:spMkLst>
            <pc:docMk/>
            <pc:sldMk cId="61106203" sldId="1034"/>
            <ac:spMk id="15" creationId="{C8740012-8CC6-9165-E72E-78982BA493E3}"/>
          </ac:spMkLst>
        </pc:spChg>
        <pc:spChg chg="add mod">
          <ac:chgData name="赵 毅" userId="504b5607b318d833" providerId="LiveId" clId="{D5F3043A-8259-DE42-A65D-4B04D7D777CB}" dt="2022-04-25T08:57:50.736" v="4662"/>
          <ac:spMkLst>
            <pc:docMk/>
            <pc:sldMk cId="61106203" sldId="1034"/>
            <ac:spMk id="21" creationId="{6A9453C7-1933-F135-239B-B1931D69B637}"/>
          </ac:spMkLst>
        </pc:spChg>
        <pc:spChg chg="add mod">
          <ac:chgData name="赵 毅" userId="504b5607b318d833" providerId="LiveId" clId="{D5F3043A-8259-DE42-A65D-4B04D7D777CB}" dt="2022-04-25T08:58:20.150" v="4698" actId="20577"/>
          <ac:spMkLst>
            <pc:docMk/>
            <pc:sldMk cId="61106203" sldId="1034"/>
            <ac:spMk id="29" creationId="{2F89B130-E315-9F8A-6054-6DDD29E5C561}"/>
          </ac:spMkLst>
        </pc:spChg>
        <pc:spChg chg="add mod">
          <ac:chgData name="赵 毅" userId="504b5607b318d833" providerId="LiveId" clId="{D5F3043A-8259-DE42-A65D-4B04D7D777CB}" dt="2022-04-25T08:58:56.131" v="4828" actId="1076"/>
          <ac:spMkLst>
            <pc:docMk/>
            <pc:sldMk cId="61106203" sldId="1034"/>
            <ac:spMk id="31" creationId="{1C926051-9FFE-C020-9D06-E7C153054640}"/>
          </ac:spMkLst>
        </pc:spChg>
        <pc:cxnChg chg="add del mod">
          <ac:chgData name="赵 毅" userId="504b5607b318d833" providerId="LiveId" clId="{D5F3043A-8259-DE42-A65D-4B04D7D777CB}" dt="2022-04-25T08:58:22.293" v="4699" actId="478"/>
          <ac:cxnSpMkLst>
            <pc:docMk/>
            <pc:sldMk cId="61106203" sldId="1034"/>
            <ac:cxnSpMk id="22" creationId="{7E9B5782-7A82-15AF-08BA-1E2F95D3511F}"/>
          </ac:cxnSpMkLst>
        </pc:cxnChg>
        <pc:cxnChg chg="add mod">
          <ac:chgData name="赵 毅" userId="504b5607b318d833" providerId="LiveId" clId="{D5F3043A-8259-DE42-A65D-4B04D7D777CB}" dt="2022-04-25T08:59:09.052" v="4831" actId="1035"/>
          <ac:cxnSpMkLst>
            <pc:docMk/>
            <pc:sldMk cId="61106203" sldId="1034"/>
            <ac:cxnSpMk id="24" creationId="{D92A28DD-5C44-321C-341E-B0AD77C99A62}"/>
          </ac:cxnSpMkLst>
        </pc:cxnChg>
        <pc:cxnChg chg="add mod">
          <ac:chgData name="赵 毅" userId="504b5607b318d833" providerId="LiveId" clId="{D5F3043A-8259-DE42-A65D-4B04D7D777CB}" dt="2022-04-25T08:57:50.736" v="4662"/>
          <ac:cxnSpMkLst>
            <pc:docMk/>
            <pc:sldMk cId="61106203" sldId="1034"/>
            <ac:cxnSpMk id="27" creationId="{3466171C-0515-87A2-EC4C-598DBBDE356C}"/>
          </ac:cxnSpMkLst>
        </pc:cxnChg>
      </pc:sldChg>
      <pc:sldChg chg="addSp modSp add del modNotesTx">
        <pc:chgData name="赵 毅" userId="504b5607b318d833" providerId="LiveId" clId="{D5F3043A-8259-DE42-A65D-4B04D7D777CB}" dt="2022-04-25T08:48:58.643" v="4632" actId="2696"/>
        <pc:sldMkLst>
          <pc:docMk/>
          <pc:sldMk cId="1296282446" sldId="1034"/>
        </pc:sldMkLst>
        <pc:spChg chg="add mod">
          <ac:chgData name="赵 毅" userId="504b5607b318d833" providerId="LiveId" clId="{D5F3043A-8259-DE42-A65D-4B04D7D777CB}" dt="2022-04-25T08:48:41.747" v="4631"/>
          <ac:spMkLst>
            <pc:docMk/>
            <pc:sldMk cId="1296282446" sldId="1034"/>
            <ac:spMk id="32" creationId="{F9B59047-E94F-8D8A-34DC-8694FB1F3A0A}"/>
          </ac:spMkLst>
        </pc:spChg>
        <pc:spChg chg="add mod">
          <ac:chgData name="赵 毅" userId="504b5607b318d833" providerId="LiveId" clId="{D5F3043A-8259-DE42-A65D-4B04D7D777CB}" dt="2022-04-25T08:48:41.747" v="4631"/>
          <ac:spMkLst>
            <pc:docMk/>
            <pc:sldMk cId="1296282446" sldId="1034"/>
            <ac:spMk id="33" creationId="{2BBDC156-C5EB-99FE-8DB6-E4306A81BBF9}"/>
          </ac:spMkLst>
        </pc:spChg>
        <pc:spChg chg="add mod">
          <ac:chgData name="赵 毅" userId="504b5607b318d833" providerId="LiveId" clId="{D5F3043A-8259-DE42-A65D-4B04D7D777CB}" dt="2022-04-25T08:48:41.747" v="4631"/>
          <ac:spMkLst>
            <pc:docMk/>
            <pc:sldMk cId="1296282446" sldId="1034"/>
            <ac:spMk id="34" creationId="{4B8BD428-773F-397E-4A8C-E4F349635C69}"/>
          </ac:spMkLst>
        </pc:spChg>
        <pc:spChg chg="add mod">
          <ac:chgData name="赵 毅" userId="504b5607b318d833" providerId="LiveId" clId="{D5F3043A-8259-DE42-A65D-4B04D7D777CB}" dt="2022-04-25T08:48:41.747" v="4631"/>
          <ac:spMkLst>
            <pc:docMk/>
            <pc:sldMk cId="1296282446" sldId="1034"/>
            <ac:spMk id="35" creationId="{4B8408CA-5D59-2D82-9FAD-25DD54A81AFD}"/>
          </ac:spMkLst>
        </pc:spChg>
      </pc:sldChg>
      <pc:sldChg chg="add del">
        <pc:chgData name="赵 毅" userId="504b5607b318d833" providerId="LiveId" clId="{D5F3043A-8259-DE42-A65D-4B04D7D777CB}" dt="2022-04-25T09:02:05.101" v="5002" actId="2696"/>
        <pc:sldMkLst>
          <pc:docMk/>
          <pc:sldMk cId="1271419570" sldId="1035"/>
        </pc:sldMkLst>
      </pc:sldChg>
      <pc:sldChg chg="modSp add mod modTransition">
        <pc:chgData name="赵 毅" userId="504b5607b318d833" providerId="LiveId" clId="{D5F3043A-8259-DE42-A65D-4B04D7D777CB}" dt="2022-04-25T09:03:04.954" v="5004"/>
        <pc:sldMkLst>
          <pc:docMk/>
          <pc:sldMk cId="3434106983" sldId="1036"/>
        </pc:sldMkLst>
        <pc:spChg chg="mod">
          <ac:chgData name="赵 毅" userId="504b5607b318d833" providerId="LiveId" clId="{D5F3043A-8259-DE42-A65D-4B04D7D777CB}" dt="2022-04-25T09:01:31.765" v="4996" actId="1076"/>
          <ac:spMkLst>
            <pc:docMk/>
            <pc:sldMk cId="3434106983" sldId="1036"/>
            <ac:spMk id="11" creationId="{A9593BE4-D180-5251-574A-093FAB1797D5}"/>
          </ac:spMkLst>
        </pc:spChg>
        <pc:spChg chg="mod">
          <ac:chgData name="赵 毅" userId="504b5607b318d833" providerId="LiveId" clId="{D5F3043A-8259-DE42-A65D-4B04D7D777CB}" dt="2022-04-25T09:01:31.765" v="4996" actId="1076"/>
          <ac:spMkLst>
            <pc:docMk/>
            <pc:sldMk cId="3434106983" sldId="1036"/>
            <ac:spMk id="12" creationId="{FDD5FCC9-EAA1-7AD2-6A2F-BAE509D54F44}"/>
          </ac:spMkLst>
        </pc:spChg>
        <pc:spChg chg="mod">
          <ac:chgData name="赵 毅" userId="504b5607b318d833" providerId="LiveId" clId="{D5F3043A-8259-DE42-A65D-4B04D7D777CB}" dt="2022-04-25T09:01:31.765" v="4996" actId="1076"/>
          <ac:spMkLst>
            <pc:docMk/>
            <pc:sldMk cId="3434106983" sldId="1036"/>
            <ac:spMk id="14" creationId="{9BB4EABB-869E-CC9D-849A-835C43BACBE3}"/>
          </ac:spMkLst>
        </pc:spChg>
        <pc:spChg chg="mod">
          <ac:chgData name="赵 毅" userId="504b5607b318d833" providerId="LiveId" clId="{D5F3043A-8259-DE42-A65D-4B04D7D777CB}" dt="2022-04-25T09:01:08.802" v="4946" actId="1038"/>
          <ac:spMkLst>
            <pc:docMk/>
            <pc:sldMk cId="3434106983" sldId="1036"/>
            <ac:spMk id="21" creationId="{6A9453C7-1933-F135-239B-B1931D69B637}"/>
          </ac:spMkLst>
        </pc:spChg>
        <pc:spChg chg="mod">
          <ac:chgData name="赵 毅" userId="504b5607b318d833" providerId="LiveId" clId="{D5F3043A-8259-DE42-A65D-4B04D7D777CB}" dt="2022-04-25T09:01:43.252" v="5001" actId="20577"/>
          <ac:spMkLst>
            <pc:docMk/>
            <pc:sldMk cId="3434106983" sldId="1036"/>
            <ac:spMk id="29" creationId="{2F89B130-E315-9F8A-6054-6DDD29E5C561}"/>
          </ac:spMkLst>
        </pc:spChg>
        <pc:spChg chg="mod">
          <ac:chgData name="赵 毅" userId="504b5607b318d833" providerId="LiveId" clId="{D5F3043A-8259-DE42-A65D-4B04D7D777CB}" dt="2022-04-25T09:01:08.802" v="4946" actId="1038"/>
          <ac:spMkLst>
            <pc:docMk/>
            <pc:sldMk cId="3434106983" sldId="1036"/>
            <ac:spMk id="31" creationId="{1C926051-9FFE-C020-9D06-E7C153054640}"/>
          </ac:spMkLst>
        </pc:spChg>
        <pc:cxnChg chg="mod">
          <ac:chgData name="赵 毅" userId="504b5607b318d833" providerId="LiveId" clId="{D5F3043A-8259-DE42-A65D-4B04D7D777CB}" dt="2022-04-25T09:01:08.802" v="4946" actId="1038"/>
          <ac:cxnSpMkLst>
            <pc:docMk/>
            <pc:sldMk cId="3434106983" sldId="1036"/>
            <ac:cxnSpMk id="24" creationId="{D92A28DD-5C44-321C-341E-B0AD77C99A62}"/>
          </ac:cxnSpMkLst>
        </pc:cxnChg>
        <pc:cxnChg chg="mod">
          <ac:chgData name="赵 毅" userId="504b5607b318d833" providerId="LiveId" clId="{D5F3043A-8259-DE42-A65D-4B04D7D777CB}" dt="2022-04-25T09:01:08.802" v="4946" actId="1038"/>
          <ac:cxnSpMkLst>
            <pc:docMk/>
            <pc:sldMk cId="3434106983" sldId="1036"/>
            <ac:cxnSpMk id="27" creationId="{3466171C-0515-87A2-EC4C-598DBBDE356C}"/>
          </ac:cxnSpMkLst>
        </pc:cxnChg>
      </pc:sldChg>
      <pc:sldChg chg="addSp delSp modSp add mod modTransition modAnim modNotesTx">
        <pc:chgData name="赵 毅" userId="504b5607b318d833" providerId="LiveId" clId="{D5F3043A-8259-DE42-A65D-4B04D7D777CB}" dt="2022-04-25T12:39:55.696" v="5658" actId="20577"/>
        <pc:sldMkLst>
          <pc:docMk/>
          <pc:sldMk cId="3366447586" sldId="1037"/>
        </pc:sldMkLst>
        <pc:spChg chg="mod">
          <ac:chgData name="赵 毅" userId="504b5607b318d833" providerId="LiveId" clId="{D5F3043A-8259-DE42-A65D-4B04D7D777CB}" dt="2022-04-25T09:05:56.373" v="5046" actId="20577"/>
          <ac:spMkLst>
            <pc:docMk/>
            <pc:sldMk cId="3366447586" sldId="1037"/>
            <ac:spMk id="2" creationId="{B4E2E460-4717-2F00-880A-67F2C00FC829}"/>
          </ac:spMkLst>
        </pc:spChg>
        <pc:spChg chg="mod">
          <ac:chgData name="赵 毅" userId="504b5607b318d833" providerId="LiveId" clId="{D5F3043A-8259-DE42-A65D-4B04D7D777CB}" dt="2022-04-25T09:28:16.419" v="5197" actId="20577"/>
          <ac:spMkLst>
            <pc:docMk/>
            <pc:sldMk cId="3366447586" sldId="1037"/>
            <ac:spMk id="3" creationId="{AF8DE3BB-9904-B3D6-511A-7C26D0DAE593}"/>
          </ac:spMkLst>
        </pc:spChg>
        <pc:spChg chg="del">
          <ac:chgData name="赵 毅" userId="504b5607b318d833" providerId="LiveId" clId="{D5F3043A-8259-DE42-A65D-4B04D7D777CB}" dt="2022-04-25T09:05:33.341" v="5006" actId="478"/>
          <ac:spMkLst>
            <pc:docMk/>
            <pc:sldMk cId="3366447586" sldId="1037"/>
            <ac:spMk id="11" creationId="{A9593BE4-D180-5251-574A-093FAB1797D5}"/>
          </ac:spMkLst>
        </pc:spChg>
        <pc:spChg chg="del">
          <ac:chgData name="赵 毅" userId="504b5607b318d833" providerId="LiveId" clId="{D5F3043A-8259-DE42-A65D-4B04D7D777CB}" dt="2022-04-25T09:05:33.341" v="5006" actId="478"/>
          <ac:spMkLst>
            <pc:docMk/>
            <pc:sldMk cId="3366447586" sldId="1037"/>
            <ac:spMk id="12" creationId="{FDD5FCC9-EAA1-7AD2-6A2F-BAE509D54F44}"/>
          </ac:spMkLst>
        </pc:spChg>
        <pc:spChg chg="del">
          <ac:chgData name="赵 毅" userId="504b5607b318d833" providerId="LiveId" clId="{D5F3043A-8259-DE42-A65D-4B04D7D777CB}" dt="2022-04-25T09:05:33.341" v="5006" actId="478"/>
          <ac:spMkLst>
            <pc:docMk/>
            <pc:sldMk cId="3366447586" sldId="1037"/>
            <ac:spMk id="13" creationId="{8B81DDAB-01B3-CBBE-BE6C-6E329BF07115}"/>
          </ac:spMkLst>
        </pc:spChg>
        <pc:spChg chg="del">
          <ac:chgData name="赵 毅" userId="504b5607b318d833" providerId="LiveId" clId="{D5F3043A-8259-DE42-A65D-4B04D7D777CB}" dt="2022-04-25T09:05:33.341" v="5006" actId="478"/>
          <ac:spMkLst>
            <pc:docMk/>
            <pc:sldMk cId="3366447586" sldId="1037"/>
            <ac:spMk id="14" creationId="{9BB4EABB-869E-CC9D-849A-835C43BACBE3}"/>
          </ac:spMkLst>
        </pc:spChg>
        <pc:spChg chg="del">
          <ac:chgData name="赵 毅" userId="504b5607b318d833" providerId="LiveId" clId="{D5F3043A-8259-DE42-A65D-4B04D7D777CB}" dt="2022-04-25T09:05:33.341" v="5006" actId="478"/>
          <ac:spMkLst>
            <pc:docMk/>
            <pc:sldMk cId="3366447586" sldId="1037"/>
            <ac:spMk id="15" creationId="{C8740012-8CC6-9165-E72E-78982BA493E3}"/>
          </ac:spMkLst>
        </pc:spChg>
        <pc:spChg chg="del">
          <ac:chgData name="赵 毅" userId="504b5607b318d833" providerId="LiveId" clId="{D5F3043A-8259-DE42-A65D-4B04D7D777CB}" dt="2022-04-25T09:05:33.341" v="5006" actId="478"/>
          <ac:spMkLst>
            <pc:docMk/>
            <pc:sldMk cId="3366447586" sldId="1037"/>
            <ac:spMk id="16" creationId="{316773E1-CC00-91E0-2500-D331651A1403}"/>
          </ac:spMkLst>
        </pc:spChg>
        <pc:spChg chg="del">
          <ac:chgData name="赵 毅" userId="504b5607b318d833" providerId="LiveId" clId="{D5F3043A-8259-DE42-A65D-4B04D7D777CB}" dt="2022-04-25T09:05:33.341" v="5006" actId="478"/>
          <ac:spMkLst>
            <pc:docMk/>
            <pc:sldMk cId="3366447586" sldId="1037"/>
            <ac:spMk id="21" creationId="{6A9453C7-1933-F135-239B-B1931D69B637}"/>
          </ac:spMkLst>
        </pc:spChg>
        <pc:spChg chg="del">
          <ac:chgData name="赵 毅" userId="504b5607b318d833" providerId="LiveId" clId="{D5F3043A-8259-DE42-A65D-4B04D7D777CB}" dt="2022-04-25T09:05:33.341" v="5006" actId="478"/>
          <ac:spMkLst>
            <pc:docMk/>
            <pc:sldMk cId="3366447586" sldId="1037"/>
            <ac:spMk id="26" creationId="{B0282832-4585-CEF9-FB5D-BF2263A404BC}"/>
          </ac:spMkLst>
        </pc:spChg>
        <pc:spChg chg="del">
          <ac:chgData name="赵 毅" userId="504b5607b318d833" providerId="LiveId" clId="{D5F3043A-8259-DE42-A65D-4B04D7D777CB}" dt="2022-04-25T09:05:33.341" v="5006" actId="478"/>
          <ac:spMkLst>
            <pc:docMk/>
            <pc:sldMk cId="3366447586" sldId="1037"/>
            <ac:spMk id="29" creationId="{2F89B130-E315-9F8A-6054-6DDD29E5C561}"/>
          </ac:spMkLst>
        </pc:spChg>
        <pc:spChg chg="del">
          <ac:chgData name="赵 毅" userId="504b5607b318d833" providerId="LiveId" clId="{D5F3043A-8259-DE42-A65D-4B04D7D777CB}" dt="2022-04-25T09:05:33.341" v="5006" actId="478"/>
          <ac:spMkLst>
            <pc:docMk/>
            <pc:sldMk cId="3366447586" sldId="1037"/>
            <ac:spMk id="31" creationId="{1C926051-9FFE-C020-9D06-E7C153054640}"/>
          </ac:spMkLst>
        </pc:spChg>
        <pc:spChg chg="del">
          <ac:chgData name="赵 毅" userId="504b5607b318d833" providerId="LiveId" clId="{D5F3043A-8259-DE42-A65D-4B04D7D777CB}" dt="2022-04-25T09:05:33.341" v="5006" actId="478"/>
          <ac:spMkLst>
            <pc:docMk/>
            <pc:sldMk cId="3366447586" sldId="1037"/>
            <ac:spMk id="32" creationId="{2DAD8124-23B1-2853-EAED-57FC9F733E37}"/>
          </ac:spMkLst>
        </pc:spChg>
        <pc:spChg chg="del">
          <ac:chgData name="赵 毅" userId="504b5607b318d833" providerId="LiveId" clId="{D5F3043A-8259-DE42-A65D-4B04D7D777CB}" dt="2022-04-25T09:05:33.341" v="5006" actId="478"/>
          <ac:spMkLst>
            <pc:docMk/>
            <pc:sldMk cId="3366447586" sldId="1037"/>
            <ac:spMk id="33" creationId="{032C025F-4517-0DD0-3FF6-DD9B6933F34D}"/>
          </ac:spMkLst>
        </pc:spChg>
        <pc:spChg chg="del">
          <ac:chgData name="赵 毅" userId="504b5607b318d833" providerId="LiveId" clId="{D5F3043A-8259-DE42-A65D-4B04D7D777CB}" dt="2022-04-25T09:05:33.341" v="5006" actId="478"/>
          <ac:spMkLst>
            <pc:docMk/>
            <pc:sldMk cId="3366447586" sldId="1037"/>
            <ac:spMk id="34" creationId="{626FD27F-C0B3-FFEC-D8A5-C0785001E078}"/>
          </ac:spMkLst>
        </pc:spChg>
        <pc:spChg chg="del">
          <ac:chgData name="赵 毅" userId="504b5607b318d833" providerId="LiveId" clId="{D5F3043A-8259-DE42-A65D-4B04D7D777CB}" dt="2022-04-25T09:05:33.341" v="5006" actId="478"/>
          <ac:spMkLst>
            <pc:docMk/>
            <pc:sldMk cId="3366447586" sldId="1037"/>
            <ac:spMk id="35" creationId="{445284C6-966A-21F7-7620-7CB2D52F6ABD}"/>
          </ac:spMkLst>
        </pc:spChg>
        <pc:spChg chg="add mod">
          <ac:chgData name="赵 毅" userId="504b5607b318d833" providerId="LiveId" clId="{D5F3043A-8259-DE42-A65D-4B04D7D777CB}" dt="2022-04-25T09:31:27.514" v="5277" actId="164"/>
          <ac:spMkLst>
            <pc:docMk/>
            <pc:sldMk cId="3366447586" sldId="1037"/>
            <ac:spMk id="37" creationId="{CA849028-C6D2-9D61-F2A0-2C131A97BFB3}"/>
          </ac:spMkLst>
        </pc:spChg>
        <pc:spChg chg="add mod">
          <ac:chgData name="赵 毅" userId="504b5607b318d833" providerId="LiveId" clId="{D5F3043A-8259-DE42-A65D-4B04D7D777CB}" dt="2022-04-25T09:31:27.514" v="5277" actId="164"/>
          <ac:spMkLst>
            <pc:docMk/>
            <pc:sldMk cId="3366447586" sldId="1037"/>
            <ac:spMk id="39" creationId="{C2441D2E-E4B3-644A-56A2-49754034275E}"/>
          </ac:spMkLst>
        </pc:spChg>
        <pc:spChg chg="add del mod">
          <ac:chgData name="赵 毅" userId="504b5607b318d833" providerId="LiveId" clId="{D5F3043A-8259-DE42-A65D-4B04D7D777CB}" dt="2022-04-25T12:34:55.636" v="5532"/>
          <ac:spMkLst>
            <pc:docMk/>
            <pc:sldMk cId="3366447586" sldId="1037"/>
            <ac:spMk id="44" creationId="{E96CC0A0-CD34-F64F-FBD4-84F94995D51A}"/>
          </ac:spMkLst>
        </pc:spChg>
        <pc:spChg chg="add del mod">
          <ac:chgData name="赵 毅" userId="504b5607b318d833" providerId="LiveId" clId="{D5F3043A-8259-DE42-A65D-4B04D7D777CB}" dt="2022-04-25T12:34:55.636" v="5532"/>
          <ac:spMkLst>
            <pc:docMk/>
            <pc:sldMk cId="3366447586" sldId="1037"/>
            <ac:spMk id="45" creationId="{5BE951C4-7C10-5012-0E97-38B5AEA88EAD}"/>
          </ac:spMkLst>
        </pc:spChg>
        <pc:spChg chg="add del mod">
          <ac:chgData name="赵 毅" userId="504b5607b318d833" providerId="LiveId" clId="{D5F3043A-8259-DE42-A65D-4B04D7D777CB}" dt="2022-04-25T12:34:55.636" v="5532"/>
          <ac:spMkLst>
            <pc:docMk/>
            <pc:sldMk cId="3366447586" sldId="1037"/>
            <ac:spMk id="46" creationId="{059D82CD-D35B-BBCF-5865-F1D2A4994D9B}"/>
          </ac:spMkLst>
        </pc:spChg>
        <pc:spChg chg="add del mod">
          <ac:chgData name="赵 毅" userId="504b5607b318d833" providerId="LiveId" clId="{D5F3043A-8259-DE42-A65D-4B04D7D777CB}" dt="2022-04-25T12:34:55.636" v="5532"/>
          <ac:spMkLst>
            <pc:docMk/>
            <pc:sldMk cId="3366447586" sldId="1037"/>
            <ac:spMk id="47" creationId="{7AA12441-8A87-FA54-70B1-1FC1C25BF2E6}"/>
          </ac:spMkLst>
        </pc:spChg>
        <pc:spChg chg="add del mod">
          <ac:chgData name="赵 毅" userId="504b5607b318d833" providerId="LiveId" clId="{D5F3043A-8259-DE42-A65D-4B04D7D777CB}" dt="2022-04-25T12:34:55.636" v="5532"/>
          <ac:spMkLst>
            <pc:docMk/>
            <pc:sldMk cId="3366447586" sldId="1037"/>
            <ac:spMk id="48" creationId="{90EAE07C-323E-1A46-7107-FE6D05EC4CCA}"/>
          </ac:spMkLst>
        </pc:spChg>
        <pc:spChg chg="add del mod">
          <ac:chgData name="赵 毅" userId="504b5607b318d833" providerId="LiveId" clId="{D5F3043A-8259-DE42-A65D-4B04D7D777CB}" dt="2022-04-25T12:34:55.636" v="5532"/>
          <ac:spMkLst>
            <pc:docMk/>
            <pc:sldMk cId="3366447586" sldId="1037"/>
            <ac:spMk id="49" creationId="{B131A68A-D6BD-F193-EAB7-6301655434D2}"/>
          </ac:spMkLst>
        </pc:spChg>
        <pc:spChg chg="add del mod">
          <ac:chgData name="赵 毅" userId="504b5607b318d833" providerId="LiveId" clId="{D5F3043A-8259-DE42-A65D-4B04D7D777CB}" dt="2022-04-25T12:34:55.636" v="5532"/>
          <ac:spMkLst>
            <pc:docMk/>
            <pc:sldMk cId="3366447586" sldId="1037"/>
            <ac:spMk id="50" creationId="{19FEE4E0-7938-894E-8959-962C27C7D60F}"/>
          </ac:spMkLst>
        </pc:spChg>
        <pc:spChg chg="add del mod">
          <ac:chgData name="赵 毅" userId="504b5607b318d833" providerId="LiveId" clId="{D5F3043A-8259-DE42-A65D-4B04D7D777CB}" dt="2022-04-25T12:34:55.636" v="5532"/>
          <ac:spMkLst>
            <pc:docMk/>
            <pc:sldMk cId="3366447586" sldId="1037"/>
            <ac:spMk id="51" creationId="{66E49C0B-9E9C-67BD-8B73-0535F7824AAC}"/>
          </ac:spMkLst>
        </pc:spChg>
        <pc:spChg chg="add del mod">
          <ac:chgData name="赵 毅" userId="504b5607b318d833" providerId="LiveId" clId="{D5F3043A-8259-DE42-A65D-4B04D7D777CB}" dt="2022-04-25T12:34:55.636" v="5532"/>
          <ac:spMkLst>
            <pc:docMk/>
            <pc:sldMk cId="3366447586" sldId="1037"/>
            <ac:spMk id="52" creationId="{62722301-2A86-09ED-C944-3A88660D8C44}"/>
          </ac:spMkLst>
        </pc:spChg>
        <pc:spChg chg="add del mod">
          <ac:chgData name="赵 毅" userId="504b5607b318d833" providerId="LiveId" clId="{D5F3043A-8259-DE42-A65D-4B04D7D777CB}" dt="2022-04-25T12:34:55.636" v="5532"/>
          <ac:spMkLst>
            <pc:docMk/>
            <pc:sldMk cId="3366447586" sldId="1037"/>
            <ac:spMk id="56" creationId="{2D49F9B4-728D-B1BD-559E-279C10639176}"/>
          </ac:spMkLst>
        </pc:spChg>
        <pc:spChg chg="add del mod">
          <ac:chgData name="赵 毅" userId="504b5607b318d833" providerId="LiveId" clId="{D5F3043A-8259-DE42-A65D-4B04D7D777CB}" dt="2022-04-25T12:34:55.636" v="5532"/>
          <ac:spMkLst>
            <pc:docMk/>
            <pc:sldMk cId="3366447586" sldId="1037"/>
            <ac:spMk id="57" creationId="{5E9C544E-19A8-13B0-855C-6CEE06008240}"/>
          </ac:spMkLst>
        </pc:spChg>
        <pc:spChg chg="add del mod">
          <ac:chgData name="赵 毅" userId="504b5607b318d833" providerId="LiveId" clId="{D5F3043A-8259-DE42-A65D-4B04D7D777CB}" dt="2022-04-25T12:34:55.636" v="5532"/>
          <ac:spMkLst>
            <pc:docMk/>
            <pc:sldMk cId="3366447586" sldId="1037"/>
            <ac:spMk id="58" creationId="{B5CD489C-C191-2015-765E-B8F9CC39C007}"/>
          </ac:spMkLst>
        </pc:spChg>
        <pc:spChg chg="add mod">
          <ac:chgData name="赵 毅" userId="504b5607b318d833" providerId="LiveId" clId="{D5F3043A-8259-DE42-A65D-4B04D7D777CB}" dt="2022-04-25T12:39:48.474" v="5636" actId="14100"/>
          <ac:spMkLst>
            <pc:docMk/>
            <pc:sldMk cId="3366447586" sldId="1037"/>
            <ac:spMk id="59" creationId="{4F382940-6804-5951-1A4C-3CE44D17CDCD}"/>
          </ac:spMkLst>
        </pc:spChg>
        <pc:grpChg chg="add mod">
          <ac:chgData name="赵 毅" userId="504b5607b318d833" providerId="LiveId" clId="{D5F3043A-8259-DE42-A65D-4B04D7D777CB}" dt="2022-04-25T09:31:27.514" v="5277" actId="164"/>
          <ac:grpSpMkLst>
            <pc:docMk/>
            <pc:sldMk cId="3366447586" sldId="1037"/>
            <ac:grpSpMk id="8" creationId="{B04E31F7-FD08-413B-8BB7-20D29C7A1BE7}"/>
          </ac:grpSpMkLst>
        </pc:grpChg>
        <pc:picChg chg="add mod">
          <ac:chgData name="赵 毅" userId="504b5607b318d833" providerId="LiveId" clId="{D5F3043A-8259-DE42-A65D-4B04D7D777CB}" dt="2022-04-25T12:35:06.714" v="5537" actId="1076"/>
          <ac:picMkLst>
            <pc:docMk/>
            <pc:sldMk cId="3366447586" sldId="1037"/>
            <ac:picMk id="10" creationId="{B9231EAA-6C75-33B5-6944-1238104A80CF}"/>
          </ac:picMkLst>
        </pc:picChg>
        <pc:picChg chg="add mod modCrop">
          <ac:chgData name="赵 毅" userId="504b5607b318d833" providerId="LiveId" clId="{D5F3043A-8259-DE42-A65D-4B04D7D777CB}" dt="2022-04-25T09:30:10.083" v="5238" actId="1076"/>
          <ac:picMkLst>
            <pc:docMk/>
            <pc:sldMk cId="3366447586" sldId="1037"/>
            <ac:picMk id="36" creationId="{28EAE5D1-7300-FFA3-8691-564C657375C8}"/>
          </ac:picMkLst>
        </pc:picChg>
        <pc:picChg chg="add mod">
          <ac:chgData name="赵 毅" userId="504b5607b318d833" providerId="LiveId" clId="{D5F3043A-8259-DE42-A65D-4B04D7D777CB}" dt="2022-04-25T12:35:08.634" v="5538" actId="1076"/>
          <ac:picMkLst>
            <pc:docMk/>
            <pc:sldMk cId="3366447586" sldId="1037"/>
            <ac:picMk id="40" creationId="{E389D59C-4C5A-7A84-E818-1E3E13121CED}"/>
          </ac:picMkLst>
        </pc:picChg>
        <pc:cxnChg chg="del">
          <ac:chgData name="赵 毅" userId="504b5607b318d833" providerId="LiveId" clId="{D5F3043A-8259-DE42-A65D-4B04D7D777CB}" dt="2022-04-25T09:05:33.341" v="5006" actId="478"/>
          <ac:cxnSpMkLst>
            <pc:docMk/>
            <pc:sldMk cId="3366447586" sldId="1037"/>
            <ac:cxnSpMk id="9" creationId="{A98CF8C8-00AC-15EF-EE51-0C914FC5E9E0}"/>
          </ac:cxnSpMkLst>
        </pc:cxnChg>
        <pc:cxnChg chg="del">
          <ac:chgData name="赵 毅" userId="504b5607b318d833" providerId="LiveId" clId="{D5F3043A-8259-DE42-A65D-4B04D7D777CB}" dt="2022-04-25T09:05:33.341" v="5006" actId="478"/>
          <ac:cxnSpMkLst>
            <pc:docMk/>
            <pc:sldMk cId="3366447586" sldId="1037"/>
            <ac:cxnSpMk id="23" creationId="{BAC8CBB1-F49C-4E79-6039-3CBAE4A5A8C1}"/>
          </ac:cxnSpMkLst>
        </pc:cxnChg>
        <pc:cxnChg chg="del">
          <ac:chgData name="赵 毅" userId="504b5607b318d833" providerId="LiveId" clId="{D5F3043A-8259-DE42-A65D-4B04D7D777CB}" dt="2022-04-25T09:05:33.341" v="5006" actId="478"/>
          <ac:cxnSpMkLst>
            <pc:docMk/>
            <pc:sldMk cId="3366447586" sldId="1037"/>
            <ac:cxnSpMk id="24" creationId="{D92A28DD-5C44-321C-341E-B0AD77C99A62}"/>
          </ac:cxnSpMkLst>
        </pc:cxnChg>
        <pc:cxnChg chg="del">
          <ac:chgData name="赵 毅" userId="504b5607b318d833" providerId="LiveId" clId="{D5F3043A-8259-DE42-A65D-4B04D7D777CB}" dt="2022-04-25T09:05:33.341" v="5006" actId="478"/>
          <ac:cxnSpMkLst>
            <pc:docMk/>
            <pc:sldMk cId="3366447586" sldId="1037"/>
            <ac:cxnSpMk id="25" creationId="{3AFBFA4E-A229-2DA6-C780-9F51E5E6A3A4}"/>
          </ac:cxnSpMkLst>
        </pc:cxnChg>
        <pc:cxnChg chg="del">
          <ac:chgData name="赵 毅" userId="504b5607b318d833" providerId="LiveId" clId="{D5F3043A-8259-DE42-A65D-4B04D7D777CB}" dt="2022-04-25T09:05:33.341" v="5006" actId="478"/>
          <ac:cxnSpMkLst>
            <pc:docMk/>
            <pc:sldMk cId="3366447586" sldId="1037"/>
            <ac:cxnSpMk id="27" creationId="{3466171C-0515-87A2-EC4C-598DBBDE356C}"/>
          </ac:cxnSpMkLst>
        </pc:cxnChg>
        <pc:cxnChg chg="del">
          <ac:chgData name="赵 毅" userId="504b5607b318d833" providerId="LiveId" clId="{D5F3043A-8259-DE42-A65D-4B04D7D777CB}" dt="2022-04-25T09:05:33.341" v="5006" actId="478"/>
          <ac:cxnSpMkLst>
            <pc:docMk/>
            <pc:sldMk cId="3366447586" sldId="1037"/>
            <ac:cxnSpMk id="28" creationId="{322D946C-AFF2-92B1-41B4-D60E79F4F0F6}"/>
          </ac:cxnSpMkLst>
        </pc:cxnChg>
        <pc:cxnChg chg="del mod">
          <ac:chgData name="赵 毅" userId="504b5607b318d833" providerId="LiveId" clId="{D5F3043A-8259-DE42-A65D-4B04D7D777CB}" dt="2022-04-25T09:05:33.341" v="5006" actId="478"/>
          <ac:cxnSpMkLst>
            <pc:docMk/>
            <pc:sldMk cId="3366447586" sldId="1037"/>
            <ac:cxnSpMk id="30" creationId="{E87D4B86-B1CA-D50B-A8E5-A7DB64DA0053}"/>
          </ac:cxnSpMkLst>
        </pc:cxnChg>
        <pc:cxnChg chg="add del mod">
          <ac:chgData name="赵 毅" userId="504b5607b318d833" providerId="LiveId" clId="{D5F3043A-8259-DE42-A65D-4B04D7D777CB}" dt="2022-04-25T09:30:41.055" v="5245" actId="478"/>
          <ac:cxnSpMkLst>
            <pc:docMk/>
            <pc:sldMk cId="3366447586" sldId="1037"/>
            <ac:cxnSpMk id="38" creationId="{C2F0C570-DAD3-28AF-11C2-CBF143C3B239}"/>
          </ac:cxnSpMkLst>
        </pc:cxnChg>
        <pc:cxnChg chg="add del mod">
          <ac:chgData name="赵 毅" userId="504b5607b318d833" providerId="LiveId" clId="{D5F3043A-8259-DE42-A65D-4B04D7D777CB}" dt="2022-04-25T12:34:55.636" v="5532"/>
          <ac:cxnSpMkLst>
            <pc:docMk/>
            <pc:sldMk cId="3366447586" sldId="1037"/>
            <ac:cxnSpMk id="41" creationId="{993B8ADC-E1FB-73B9-DA13-4D36BECC3E97}"/>
          </ac:cxnSpMkLst>
        </pc:cxnChg>
        <pc:cxnChg chg="add del mod">
          <ac:chgData name="赵 毅" userId="504b5607b318d833" providerId="LiveId" clId="{D5F3043A-8259-DE42-A65D-4B04D7D777CB}" dt="2022-04-25T12:34:55.636" v="5532"/>
          <ac:cxnSpMkLst>
            <pc:docMk/>
            <pc:sldMk cId="3366447586" sldId="1037"/>
            <ac:cxnSpMk id="42" creationId="{9FD4CE4F-EDAA-4A53-A964-69136AF0C2AE}"/>
          </ac:cxnSpMkLst>
        </pc:cxnChg>
        <pc:cxnChg chg="add del mod">
          <ac:chgData name="赵 毅" userId="504b5607b318d833" providerId="LiveId" clId="{D5F3043A-8259-DE42-A65D-4B04D7D777CB}" dt="2022-04-25T12:34:55.636" v="5532"/>
          <ac:cxnSpMkLst>
            <pc:docMk/>
            <pc:sldMk cId="3366447586" sldId="1037"/>
            <ac:cxnSpMk id="43" creationId="{1B70BDEA-E96F-BEBA-C509-931D82DFB889}"/>
          </ac:cxnSpMkLst>
        </pc:cxnChg>
        <pc:cxnChg chg="add del mod">
          <ac:chgData name="赵 毅" userId="504b5607b318d833" providerId="LiveId" clId="{D5F3043A-8259-DE42-A65D-4B04D7D777CB}" dt="2022-04-25T12:34:55.636" v="5532"/>
          <ac:cxnSpMkLst>
            <pc:docMk/>
            <pc:sldMk cId="3366447586" sldId="1037"/>
            <ac:cxnSpMk id="53" creationId="{E20B5A11-1C3D-F61F-9905-54753C0021AC}"/>
          </ac:cxnSpMkLst>
        </pc:cxnChg>
        <pc:cxnChg chg="add del mod">
          <ac:chgData name="赵 毅" userId="504b5607b318d833" providerId="LiveId" clId="{D5F3043A-8259-DE42-A65D-4B04D7D777CB}" dt="2022-04-25T12:34:55.636" v="5532"/>
          <ac:cxnSpMkLst>
            <pc:docMk/>
            <pc:sldMk cId="3366447586" sldId="1037"/>
            <ac:cxnSpMk id="54" creationId="{1EE5F0F0-978F-65F6-0AC2-B5D3EFB02935}"/>
          </ac:cxnSpMkLst>
        </pc:cxnChg>
        <pc:cxnChg chg="add del mod">
          <ac:chgData name="赵 毅" userId="504b5607b318d833" providerId="LiveId" clId="{D5F3043A-8259-DE42-A65D-4B04D7D777CB}" dt="2022-04-25T12:34:55.636" v="5532"/>
          <ac:cxnSpMkLst>
            <pc:docMk/>
            <pc:sldMk cId="3366447586" sldId="1037"/>
            <ac:cxnSpMk id="55" creationId="{978C01BC-9D2D-63A6-1017-368E1A509E78}"/>
          </ac:cxnSpMkLst>
        </pc:cxnChg>
      </pc:sldChg>
      <pc:sldChg chg="addSp delSp modSp add mod modNotesTx">
        <pc:chgData name="赵 毅" userId="504b5607b318d833" providerId="LiveId" clId="{D5F3043A-8259-DE42-A65D-4B04D7D777CB}" dt="2022-04-25T13:17:03.874" v="5922" actId="5793"/>
        <pc:sldMkLst>
          <pc:docMk/>
          <pc:sldMk cId="1603754473" sldId="1038"/>
        </pc:sldMkLst>
        <pc:spChg chg="mod">
          <ac:chgData name="赵 毅" userId="504b5607b318d833" providerId="LiveId" clId="{D5F3043A-8259-DE42-A65D-4B04D7D777CB}" dt="2022-04-25T12:43:30.044" v="5678" actId="20577"/>
          <ac:spMkLst>
            <pc:docMk/>
            <pc:sldMk cId="1603754473" sldId="1038"/>
            <ac:spMk id="2" creationId="{B4E2E460-4717-2F00-880A-67F2C00FC829}"/>
          </ac:spMkLst>
        </pc:spChg>
        <pc:spChg chg="mod">
          <ac:chgData name="赵 毅" userId="504b5607b318d833" providerId="LiveId" clId="{D5F3043A-8259-DE42-A65D-4B04D7D777CB}" dt="2022-04-25T13:11:31.524" v="5831" actId="20577"/>
          <ac:spMkLst>
            <pc:docMk/>
            <pc:sldMk cId="1603754473" sldId="1038"/>
            <ac:spMk id="3" creationId="{AF8DE3BB-9904-B3D6-511A-7C26D0DAE593}"/>
          </ac:spMkLst>
        </pc:spChg>
        <pc:spChg chg="mod">
          <ac:chgData name="赵 毅" userId="504b5607b318d833" providerId="LiveId" clId="{D5F3043A-8259-DE42-A65D-4B04D7D777CB}" dt="2022-04-25T13:11:42.042" v="5836" actId="1035"/>
          <ac:spMkLst>
            <pc:docMk/>
            <pc:sldMk cId="1603754473" sldId="1038"/>
            <ac:spMk id="6" creationId="{448BD1AD-C9A9-ED46-D3E9-ECBF9B4B07B6}"/>
          </ac:spMkLst>
        </pc:spChg>
        <pc:spChg chg="mod">
          <ac:chgData name="赵 毅" userId="504b5607b318d833" providerId="LiveId" clId="{D5F3043A-8259-DE42-A65D-4B04D7D777CB}" dt="2022-04-25T13:11:42.042" v="5836" actId="1035"/>
          <ac:spMkLst>
            <pc:docMk/>
            <pc:sldMk cId="1603754473" sldId="1038"/>
            <ac:spMk id="10" creationId="{BCF27C14-E7E2-451B-F8AD-EDC7938660D2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31" creationId="{575E1F07-9100-40A0-CEF2-01142F2CDB56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32" creationId="{12232235-98D0-34B6-59FA-CAA3F1EB3492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34" creationId="{241A8428-07D3-FB49-8FC1-8C99DA8A7629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35" creationId="{13C51FA2-8D87-A6AC-752A-1ECC65A00CD6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36" creationId="{D3EBA5C1-ECB2-40F9-354A-F7A3AE6313E0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37" creationId="{1793A5FD-C03C-3FDA-3CCC-947E09677AE5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38" creationId="{87C00195-7DC7-B76F-FD71-352ADC32FD4E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39" creationId="{CAD65D21-0322-A3AE-222D-2B994B9BA471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42" creationId="{1F198FB5-6F20-E4D3-E51F-D51CAC370461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43" creationId="{13DDAF50-1039-D904-DAE6-6E8E996369FD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44" creationId="{B7187AF9-B78F-B58F-01CA-BF222145B2D6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45" creationId="{46A01CEA-7215-9FCC-DC45-B2FC73F1A9A7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46" creationId="{AF526891-4E30-A143-E6AA-5575DEBA55F7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47" creationId="{D28C2C5D-6346-1C65-1DE5-D3B967625CD1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48" creationId="{03698EB5-0BE1-5D46-4A2A-9D1624C1DCEC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49" creationId="{0349EFC2-8F1B-A2A7-CA9F-92DAE566A6E8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50" creationId="{4142B806-F755-9F82-DF95-A65AEE4D3F91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51" creationId="{52EEA522-47A2-69F0-C8C5-B8D55308ECFF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52" creationId="{AD531F00-82EB-6F91-8590-5BDA81EE7C7A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53" creationId="{CDF1CEE3-AB9B-B7B1-0A6F-7ADA1334AD79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54" creationId="{89B17BB4-92C8-7145-C765-31BF93C5B906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55" creationId="{1EA82E85-7F86-D9A1-C065-F36875E6ACEB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56" creationId="{CD076C78-66A1-DFC5-339C-D459589085EB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57" creationId="{02FDBF65-2DAD-8DA3-E008-9C7FBD8163CC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58" creationId="{8ABA29AD-407C-F136-A435-14FBEF8C4904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60" creationId="{F5DCB44E-B6DD-A6E7-19E2-A10EFBBBB6CA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62" creationId="{CFD957AD-941C-4672-1D9F-FA5316CDE1A8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63" creationId="{9B328F18-FDB6-1693-3F07-75FFF0EE334B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66" creationId="{4755FBAF-AAAB-2AA3-45C4-DAC66FB61CE8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67" creationId="{AF447E87-CBD0-A226-9234-569110BD178C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70" creationId="{561D5B83-9AD6-1647-B997-EEC7888E9DC3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71" creationId="{CC7D4D4F-CD77-2F57-340B-F5266C9A1A18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72" creationId="{0B8AD8D4-88AD-602A-27E8-B767975FFF59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75" creationId="{6B9B7C71-4248-4658-597B-81688A76C357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76" creationId="{FC4FDD68-540C-961D-CAA7-0B4F40A1D2C9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77" creationId="{74A288E6-4133-DC21-5654-20BE3A573120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78" creationId="{6F50DDB4-1D28-D9A9-754F-65A248E2D487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79" creationId="{3A699CC9-9656-4263-4E16-E2BC3368CDF4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80" creationId="{1FDFA923-413D-D92B-3882-3F6ABF2D2F38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81" creationId="{704C42A6-EAB7-AB11-B0BC-5FA5FF5C772B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82" creationId="{F7ABA05A-27A4-CB25-84BB-A67EA3FCAEE1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83" creationId="{8738D572-247C-A991-7E42-0FE6A5D8360A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84" creationId="{31FF54A2-E6D9-40EC-1AB3-EE0514C5D1BA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86" creationId="{231A7754-8528-89F3-FF9C-F8A7EF019FB1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87" creationId="{C5D34E8D-C984-3B29-319B-661968E1635A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89" creationId="{EF5519D6-A924-0C4B-C4A0-B4D6342E8F9F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90" creationId="{7660C3BF-ABE4-49FB-10BE-D0A730829167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91" creationId="{75FCB7D9-91A0-8365-D283-2A5072109A15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92" creationId="{878FB618-EB47-3302-ADBD-AA94B68972A3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93" creationId="{E50B8EEB-BA3B-A57F-DC01-9D42DC0E2183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97" creationId="{7DD5E9A5-2AFC-3E8D-0540-CF91CE0A190A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99" creationId="{7E2A39CF-BF55-18B1-B303-BFE74AD7C701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101" creationId="{3FA4DDAE-D90D-5109-908D-A403C484687B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103" creationId="{F33E2325-A2FC-381A-30C3-DB9BB1EEB050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104" creationId="{B9C99473-448D-328C-0BF0-5DF0B2DA3A49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105" creationId="{41A75A11-0FFC-8DDB-316D-DC4EE812B1C3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106" creationId="{71ABE475-E2E5-FD53-ACEF-3C7CE7590322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109" creationId="{C895D032-A7C6-6168-5AAB-DF86193A6204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110" creationId="{CAB81263-DBDB-1CDA-4829-A066528C3876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111" creationId="{E55C3CFB-2D51-F904-2B8A-A20A27555299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114" creationId="{1A507D26-C51F-0D9C-9C87-B750AD2C4CD0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115" creationId="{79720491-59A1-0B2B-078A-029F800A928A}"/>
          </ac:spMkLst>
        </pc:spChg>
        <pc:spChg chg="add del mod">
          <ac:chgData name="赵 毅" userId="504b5607b318d833" providerId="LiveId" clId="{D5F3043A-8259-DE42-A65D-4B04D7D777CB}" dt="2022-04-25T12:50:49.320" v="5702"/>
          <ac:spMkLst>
            <pc:docMk/>
            <pc:sldMk cId="1603754473" sldId="1038"/>
            <ac:spMk id="116" creationId="{839C9683-B826-3387-BF56-E8F5C9AA2647}"/>
          </ac:spMkLst>
        </pc:spChg>
        <pc:graphicFrameChg chg="add del mod">
          <ac:chgData name="赵 毅" userId="504b5607b318d833" providerId="LiveId" clId="{D5F3043A-8259-DE42-A65D-4B04D7D777CB}" dt="2022-04-25T12:50:49.320" v="5702"/>
          <ac:graphicFrameMkLst>
            <pc:docMk/>
            <pc:sldMk cId="1603754473" sldId="1038"/>
            <ac:graphicFrameMk id="40" creationId="{A85AFF3F-7E7B-14AA-BADA-BBA06088A174}"/>
          </ac:graphicFrameMkLst>
        </pc:graphicFrameChg>
        <pc:picChg chg="add mod">
          <ac:chgData name="赵 毅" userId="504b5607b318d833" providerId="LiveId" clId="{D5F3043A-8259-DE42-A65D-4B04D7D777CB}" dt="2022-04-25T13:11:48.211" v="5839" actId="1035"/>
          <ac:picMkLst>
            <pc:docMk/>
            <pc:sldMk cId="1603754473" sldId="1038"/>
            <ac:picMk id="7" creationId="{1B97BD4C-F5BA-B844-20DA-8468A0D72971}"/>
          </ac:picMkLst>
        </pc:picChg>
        <pc:picChg chg="add mod">
          <ac:chgData name="赵 毅" userId="504b5607b318d833" providerId="LiveId" clId="{D5F3043A-8259-DE42-A65D-4B04D7D777CB}" dt="2022-04-25T13:11:42.042" v="5836" actId="1035"/>
          <ac:picMkLst>
            <pc:docMk/>
            <pc:sldMk cId="1603754473" sldId="1038"/>
            <ac:picMk id="8" creationId="{545CDE3C-D3C4-0424-7C66-7F020E6DB928}"/>
          </ac:picMkLst>
        </pc:picChg>
        <pc:picChg chg="add mod modCrop">
          <ac:chgData name="赵 毅" userId="504b5607b318d833" providerId="LiveId" clId="{D5F3043A-8259-DE42-A65D-4B04D7D777CB}" dt="2022-04-25T13:11:48.211" v="5839" actId="1035"/>
          <ac:picMkLst>
            <pc:docMk/>
            <pc:sldMk cId="1603754473" sldId="1038"/>
            <ac:picMk id="11" creationId="{3A436573-B720-01DD-C303-99C3B836161A}"/>
          </ac:picMkLst>
        </pc:picChg>
        <pc:picChg chg="add del mod">
          <ac:chgData name="赵 毅" userId="504b5607b318d833" providerId="LiveId" clId="{D5F3043A-8259-DE42-A65D-4B04D7D777CB}" dt="2022-04-25T12:50:49.320" v="5702"/>
          <ac:picMkLst>
            <pc:docMk/>
            <pc:sldMk cId="1603754473" sldId="1038"/>
            <ac:picMk id="59" creationId="{780CCE43-273E-64ED-6F17-660AA4FDA37C}"/>
          </ac:picMkLst>
        </pc:picChg>
        <pc:picChg chg="add del mod">
          <ac:chgData name="赵 毅" userId="504b5607b318d833" providerId="LiveId" clId="{D5F3043A-8259-DE42-A65D-4B04D7D777CB}" dt="2022-04-25T12:50:49.320" v="5702"/>
          <ac:picMkLst>
            <pc:docMk/>
            <pc:sldMk cId="1603754473" sldId="1038"/>
            <ac:picMk id="88" creationId="{41C5DDD9-375C-8124-409A-485C42700590}"/>
          </ac:picMkLst>
        </pc:picChg>
        <pc:picChg chg="add del mod">
          <ac:chgData name="赵 毅" userId="504b5607b318d833" providerId="LiveId" clId="{D5F3043A-8259-DE42-A65D-4B04D7D777CB}" dt="2022-04-25T12:48:42.557" v="5685" actId="478"/>
          <ac:picMkLst>
            <pc:docMk/>
            <pc:sldMk cId="1603754473" sldId="1038"/>
            <ac:picMk id="1026" creationId="{5B590549-A384-67F7-130D-603FB2D01A59}"/>
          </ac:picMkLst>
        </pc:picChg>
        <pc:picChg chg="del">
          <ac:chgData name="赵 毅" userId="504b5607b318d833" providerId="LiveId" clId="{D5F3043A-8259-DE42-A65D-4B04D7D777CB}" dt="2022-04-25T12:49:42.672" v="5694" actId="478"/>
          <ac:picMkLst>
            <pc:docMk/>
            <pc:sldMk cId="1603754473" sldId="1038"/>
            <ac:picMk id="3074" creationId="{1A95309B-2A62-CA56-BF74-2DB7A83EF18E}"/>
          </ac:picMkLst>
        </pc:picChg>
        <pc:picChg chg="del">
          <ac:chgData name="赵 毅" userId="504b5607b318d833" providerId="LiveId" clId="{D5F3043A-8259-DE42-A65D-4B04D7D777CB}" dt="2022-04-25T12:44:35.453" v="5679" actId="478"/>
          <ac:picMkLst>
            <pc:docMk/>
            <pc:sldMk cId="1603754473" sldId="1038"/>
            <ac:picMk id="3076" creationId="{A6DC8029-2F64-E301-BA12-6237B1752EF4}"/>
          </ac:picMkLst>
        </pc:pic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12" creationId="{7E9536C5-E379-A48B-9E60-FE217ADA4FBD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13" creationId="{0349D28E-DEDB-8764-502A-4A98300E9739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14" creationId="{2F10B726-BA50-12BC-75BF-89BEBC27A5A0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15" creationId="{F90404E0-A168-EF1E-C661-103B6F470B7A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16" creationId="{471FC05D-34ED-A2EC-968B-24C229B684DC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17" creationId="{46F33B38-B912-DA57-486C-096571845B9C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18" creationId="{861F411F-E1D1-22EF-1559-D791D791377D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19" creationId="{A252C722-6FA9-3E55-AFD0-0E6465BF2B0E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20" creationId="{2E11F834-A93A-18A6-6E3C-5D1D5F6F7BD4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21" creationId="{5D36B81A-3733-79F4-5EF8-D1FAEDBC3836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22" creationId="{480465FA-3A99-D229-65D0-56A3523FA629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23" creationId="{84F81F9D-9320-B5BB-E851-421CADE13E19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24" creationId="{E46791D9-59B6-A7A8-B8C7-9D510FFD98E4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25" creationId="{1CC77ED4-9597-C295-A6EA-55C0AE6F74FC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26" creationId="{F0D2474B-DE33-EBF5-3AE7-0CF453F0A425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27" creationId="{A5E09535-5CE1-F2B1-DA92-97ADACF8881C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28" creationId="{0A0F4D98-C80B-D9B0-671F-4BEC4F34A4E8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29" creationId="{578DC821-F7BA-9C12-0A63-8790B1585101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30" creationId="{D4E96454-D22E-2C49-115A-1D43E114B15B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33" creationId="{5CF16494-67E1-FA6E-E1A5-E2F51474FB5C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41" creationId="{BF896F68-7761-1328-B404-4AA61516C5A1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61" creationId="{BEAD975F-D15C-59E5-1134-EEBFDF78F1B7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64" creationId="{0A73C536-E1A1-2B6A-0DF8-CC49C149A2BF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65" creationId="{47DF93A9-F717-668D-D106-079D15D640D7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68" creationId="{A9ADA904-119E-6F7B-4146-5A6F02D2C090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69" creationId="{0620AAE1-8A95-5C6A-C9ED-D01BA8859ABA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73" creationId="{76348C06-C22C-40BE-33EE-AB8A78BF0800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74" creationId="{5EB10DBB-05A0-2748-C88D-1C13D8E3DEA1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85" creationId="{B6BF815D-4673-9D8B-FF90-6334ED6742B5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94" creationId="{FA183382-55FD-9B28-55D4-8F7208BD522E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95" creationId="{53466691-07E3-6460-180C-ED2D892488F8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96" creationId="{088485FB-1A52-142F-A494-1A36DD11D6D0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98" creationId="{B2E2A0C4-B480-7DCA-4ADF-D7B2C1C7B3A3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100" creationId="{F403A9CF-31C8-D4EF-7F27-124DB683E4D3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102" creationId="{B77B5C9F-B3A1-BAD9-91D5-21DC25647DB7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107" creationId="{4E84A21F-FE9C-AD1F-5255-1FE054BF77F4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108" creationId="{7D783DCC-608B-1DD6-E696-4536A6C8D215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112" creationId="{50E33018-CE2C-D714-AD41-5DB7B2C4B55A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113" creationId="{75B477DA-9975-F2AE-23FB-1E19AC860F08}"/>
          </ac:cxnSpMkLst>
        </pc:cxnChg>
        <pc:cxnChg chg="add del mod">
          <ac:chgData name="赵 毅" userId="504b5607b318d833" providerId="LiveId" clId="{D5F3043A-8259-DE42-A65D-4B04D7D777CB}" dt="2022-04-25T12:50:49.320" v="5702"/>
          <ac:cxnSpMkLst>
            <pc:docMk/>
            <pc:sldMk cId="1603754473" sldId="1038"/>
            <ac:cxnSpMk id="117" creationId="{588B6578-BC57-1229-6DF6-E0ED9CAFB40A}"/>
          </ac:cxnSpMkLst>
        </pc:cxnChg>
      </pc:sldChg>
      <pc:sldChg chg="addSp delSp modSp add mod modNotesTx">
        <pc:chgData name="赵 毅" userId="504b5607b318d833" providerId="LiveId" clId="{D5F3043A-8259-DE42-A65D-4B04D7D777CB}" dt="2022-04-25T13:25:15.887" v="6191" actId="1038"/>
        <pc:sldMkLst>
          <pc:docMk/>
          <pc:sldMk cId="3200241200" sldId="1039"/>
        </pc:sldMkLst>
        <pc:spChg chg="mod">
          <ac:chgData name="赵 毅" userId="504b5607b318d833" providerId="LiveId" clId="{D5F3043A-8259-DE42-A65D-4B04D7D777CB}" dt="2022-04-25T13:12:52.211" v="5850" actId="20577"/>
          <ac:spMkLst>
            <pc:docMk/>
            <pc:sldMk cId="3200241200" sldId="1039"/>
            <ac:spMk id="2" creationId="{B4E2E460-4717-2F00-880A-67F2C00FC829}"/>
          </ac:spMkLst>
        </pc:spChg>
        <pc:spChg chg="del">
          <ac:chgData name="赵 毅" userId="504b5607b318d833" providerId="LiveId" clId="{D5F3043A-8259-DE42-A65D-4B04D7D777CB}" dt="2022-04-25T13:13:59.245" v="5859" actId="478"/>
          <ac:spMkLst>
            <pc:docMk/>
            <pc:sldMk cId="3200241200" sldId="1039"/>
            <ac:spMk id="3" creationId="{AF8DE3BB-9904-B3D6-511A-7C26D0DAE593}"/>
          </ac:spMkLst>
        </pc:spChg>
        <pc:spChg chg="mod">
          <ac:chgData name="赵 毅" userId="504b5607b318d833" providerId="LiveId" clId="{D5F3043A-8259-DE42-A65D-4B04D7D777CB}" dt="2022-04-25T13:25:15.887" v="6191" actId="1038"/>
          <ac:spMkLst>
            <pc:docMk/>
            <pc:sldMk cId="3200241200" sldId="1039"/>
            <ac:spMk id="6" creationId="{448BD1AD-C9A9-ED46-D3E9-ECBF9B4B07B6}"/>
          </ac:spMkLst>
        </pc:spChg>
        <pc:spChg chg="del">
          <ac:chgData name="赵 毅" userId="504b5607b318d833" providerId="LiveId" clId="{D5F3043A-8259-DE42-A65D-4B04D7D777CB}" dt="2022-04-25T13:16:02.854" v="5902" actId="478"/>
          <ac:spMkLst>
            <pc:docMk/>
            <pc:sldMk cId="3200241200" sldId="1039"/>
            <ac:spMk id="10" creationId="{BCF27C14-E7E2-451B-F8AD-EDC7938660D2}"/>
          </ac:spMkLst>
        </pc:spChg>
        <pc:spChg chg="add del mod">
          <ac:chgData name="赵 毅" userId="504b5607b318d833" providerId="LiveId" clId="{D5F3043A-8259-DE42-A65D-4B04D7D777CB}" dt="2022-04-25T13:14:01.542" v="5860" actId="478"/>
          <ac:spMkLst>
            <pc:docMk/>
            <pc:sldMk cId="3200241200" sldId="1039"/>
            <ac:spMk id="12" creationId="{045F32BC-11A4-A2A9-A89F-790324D4AF49}"/>
          </ac:spMkLst>
        </pc:spChg>
        <pc:spChg chg="add mod">
          <ac:chgData name="赵 毅" userId="504b5607b318d833" providerId="LiveId" clId="{D5F3043A-8259-DE42-A65D-4B04D7D777CB}" dt="2022-04-25T13:25:15.887" v="6191" actId="1038"/>
          <ac:spMkLst>
            <pc:docMk/>
            <pc:sldMk cId="3200241200" sldId="1039"/>
            <ac:spMk id="13" creationId="{7B7CD1EF-6083-102E-2499-9CC9A1AE143B}"/>
          </ac:spMkLst>
        </pc:spChg>
        <pc:spChg chg="add mod">
          <ac:chgData name="赵 毅" userId="504b5607b318d833" providerId="LiveId" clId="{D5F3043A-8259-DE42-A65D-4B04D7D777CB}" dt="2022-04-25T13:25:12.699" v="6188" actId="1038"/>
          <ac:spMkLst>
            <pc:docMk/>
            <pc:sldMk cId="3200241200" sldId="1039"/>
            <ac:spMk id="15" creationId="{7BAC5252-B232-B435-6603-96B431D91C87}"/>
          </ac:spMkLst>
        </pc:spChg>
        <pc:picChg chg="del">
          <ac:chgData name="赵 毅" userId="504b5607b318d833" providerId="LiveId" clId="{D5F3043A-8259-DE42-A65D-4B04D7D777CB}" dt="2022-04-25T13:13:04.368" v="5851" actId="478"/>
          <ac:picMkLst>
            <pc:docMk/>
            <pc:sldMk cId="3200241200" sldId="1039"/>
            <ac:picMk id="7" creationId="{1B97BD4C-F5BA-B844-20DA-8468A0D72971}"/>
          </ac:picMkLst>
        </pc:picChg>
        <pc:picChg chg="del">
          <ac:chgData name="赵 毅" userId="504b5607b318d833" providerId="LiveId" clId="{D5F3043A-8259-DE42-A65D-4B04D7D777CB}" dt="2022-04-25T13:13:05.417" v="5853" actId="478"/>
          <ac:picMkLst>
            <pc:docMk/>
            <pc:sldMk cId="3200241200" sldId="1039"/>
            <ac:picMk id="8" creationId="{545CDE3C-D3C4-0424-7C66-7F020E6DB928}"/>
          </ac:picMkLst>
        </pc:picChg>
        <pc:picChg chg="add mod">
          <ac:chgData name="赵 毅" userId="504b5607b318d833" providerId="LiveId" clId="{D5F3043A-8259-DE42-A65D-4B04D7D777CB}" dt="2022-04-25T13:25:15.887" v="6191" actId="1038"/>
          <ac:picMkLst>
            <pc:docMk/>
            <pc:sldMk cId="3200241200" sldId="1039"/>
            <ac:picMk id="9" creationId="{B1B78D1E-98D2-42AB-D0A8-9C7214A8B1F8}"/>
          </ac:picMkLst>
        </pc:picChg>
        <pc:picChg chg="del">
          <ac:chgData name="赵 毅" userId="504b5607b318d833" providerId="LiveId" clId="{D5F3043A-8259-DE42-A65D-4B04D7D777CB}" dt="2022-04-25T13:13:04.846" v="5852" actId="478"/>
          <ac:picMkLst>
            <pc:docMk/>
            <pc:sldMk cId="3200241200" sldId="1039"/>
            <ac:picMk id="11" creationId="{3A436573-B720-01DD-C303-99C3B836161A}"/>
          </ac:picMkLst>
        </pc:picChg>
        <pc:picChg chg="add mod">
          <ac:chgData name="赵 毅" userId="504b5607b318d833" providerId="LiveId" clId="{D5F3043A-8259-DE42-A65D-4B04D7D777CB}" dt="2022-04-25T13:25:15.887" v="6191" actId="1038"/>
          <ac:picMkLst>
            <pc:docMk/>
            <pc:sldMk cId="3200241200" sldId="1039"/>
            <ac:picMk id="14" creationId="{06041E25-A247-B3E4-4E74-BE2F46687EC2}"/>
          </ac:picMkLst>
        </pc:picChg>
      </pc:sldChg>
      <pc:sldChg chg="addSp delSp modSp add mod modNotesTx">
        <pc:chgData name="赵 毅" userId="504b5607b318d833" providerId="LiveId" clId="{D5F3043A-8259-DE42-A65D-4B04D7D777CB}" dt="2022-04-25T13:37:03.106" v="6783" actId="18331"/>
        <pc:sldMkLst>
          <pc:docMk/>
          <pc:sldMk cId="367421537" sldId="1040"/>
        </pc:sldMkLst>
        <pc:spChg chg="mod">
          <ac:chgData name="赵 毅" userId="504b5607b318d833" providerId="LiveId" clId="{D5F3043A-8259-DE42-A65D-4B04D7D777CB}" dt="2022-04-25T13:25:27.793" v="6201" actId="20577"/>
          <ac:spMkLst>
            <pc:docMk/>
            <pc:sldMk cId="367421537" sldId="1040"/>
            <ac:spMk id="2" creationId="{B4E2E460-4717-2F00-880A-67F2C00FC829}"/>
          </ac:spMkLst>
        </pc:spChg>
        <pc:spChg chg="add del mod">
          <ac:chgData name="赵 毅" userId="504b5607b318d833" providerId="LiveId" clId="{D5F3043A-8259-DE42-A65D-4B04D7D777CB}" dt="2022-04-25T13:25:39.095" v="6203" actId="478"/>
          <ac:spMkLst>
            <pc:docMk/>
            <pc:sldMk cId="367421537" sldId="1040"/>
            <ac:spMk id="3" creationId="{FF4E64AE-47B4-C494-C4CE-DA1192B1FC91}"/>
          </ac:spMkLst>
        </pc:spChg>
        <pc:spChg chg="del">
          <ac:chgData name="赵 毅" userId="504b5607b318d833" providerId="LiveId" clId="{D5F3043A-8259-DE42-A65D-4B04D7D777CB}" dt="2022-04-25T13:25:33.782" v="6202" actId="478"/>
          <ac:spMkLst>
            <pc:docMk/>
            <pc:sldMk cId="367421537" sldId="1040"/>
            <ac:spMk id="6" creationId="{448BD1AD-C9A9-ED46-D3E9-ECBF9B4B07B6}"/>
          </ac:spMkLst>
        </pc:spChg>
        <pc:spChg chg="add del mod">
          <ac:chgData name="赵 毅" userId="504b5607b318d833" providerId="LiveId" clId="{D5F3043A-8259-DE42-A65D-4B04D7D777CB}" dt="2022-04-25T13:29:42.657" v="6349"/>
          <ac:spMkLst>
            <pc:docMk/>
            <pc:sldMk cId="367421537" sldId="1040"/>
            <ac:spMk id="7" creationId="{14712DF8-EB64-A02F-A56A-51529CC78326}"/>
          </ac:spMkLst>
        </pc:spChg>
        <pc:spChg chg="add mod">
          <ac:chgData name="赵 毅" userId="504b5607b318d833" providerId="LiveId" clId="{D5F3043A-8259-DE42-A65D-4B04D7D777CB}" dt="2022-04-25T13:28:34.219" v="6346" actId="20577"/>
          <ac:spMkLst>
            <pc:docMk/>
            <pc:sldMk cId="367421537" sldId="1040"/>
            <ac:spMk id="10" creationId="{52EA7F63-571B-631C-CAEF-D595C273173B}"/>
          </ac:spMkLst>
        </pc:spChg>
        <pc:spChg chg="del">
          <ac:chgData name="赵 毅" userId="504b5607b318d833" providerId="LiveId" clId="{D5F3043A-8259-DE42-A65D-4B04D7D777CB}" dt="2022-04-25T13:25:33.782" v="6202" actId="478"/>
          <ac:spMkLst>
            <pc:docMk/>
            <pc:sldMk cId="367421537" sldId="1040"/>
            <ac:spMk id="13" creationId="{7B7CD1EF-6083-102E-2499-9CC9A1AE143B}"/>
          </ac:spMkLst>
        </pc:spChg>
        <pc:spChg chg="del">
          <ac:chgData name="赵 毅" userId="504b5607b318d833" providerId="LiveId" clId="{D5F3043A-8259-DE42-A65D-4B04D7D777CB}" dt="2022-04-25T13:25:33.782" v="6202" actId="478"/>
          <ac:spMkLst>
            <pc:docMk/>
            <pc:sldMk cId="367421537" sldId="1040"/>
            <ac:spMk id="15" creationId="{7BAC5252-B232-B435-6603-96B431D91C87}"/>
          </ac:spMkLst>
        </pc:spChg>
        <pc:picChg chg="add mod">
          <ac:chgData name="赵 毅" userId="504b5607b318d833" providerId="LiveId" clId="{D5F3043A-8259-DE42-A65D-4B04D7D777CB}" dt="2022-04-25T13:37:03.106" v="6783" actId="18331"/>
          <ac:picMkLst>
            <pc:docMk/>
            <pc:sldMk cId="367421537" sldId="1040"/>
            <ac:picMk id="5" creationId="{FD5F6A53-DA49-1B11-0340-3A30F84A4918}"/>
          </ac:picMkLst>
        </pc:picChg>
        <pc:picChg chg="del">
          <ac:chgData name="赵 毅" userId="504b5607b318d833" providerId="LiveId" clId="{D5F3043A-8259-DE42-A65D-4B04D7D777CB}" dt="2022-04-25T13:25:33.782" v="6202" actId="478"/>
          <ac:picMkLst>
            <pc:docMk/>
            <pc:sldMk cId="367421537" sldId="1040"/>
            <ac:picMk id="9" creationId="{B1B78D1E-98D2-42AB-D0A8-9C7214A8B1F8}"/>
          </ac:picMkLst>
        </pc:picChg>
        <pc:picChg chg="del">
          <ac:chgData name="赵 毅" userId="504b5607b318d833" providerId="LiveId" clId="{D5F3043A-8259-DE42-A65D-4B04D7D777CB}" dt="2022-04-25T13:25:33.782" v="6202" actId="478"/>
          <ac:picMkLst>
            <pc:docMk/>
            <pc:sldMk cId="367421537" sldId="1040"/>
            <ac:picMk id="14" creationId="{06041E25-A247-B3E4-4E74-BE2F46687EC2}"/>
          </ac:picMkLst>
        </pc:picChg>
      </pc:sldChg>
      <pc:sldChg chg="addSp delSp modSp add mod modNotesTx">
        <pc:chgData name="赵 毅" userId="504b5607b318d833" providerId="LiveId" clId="{D5F3043A-8259-DE42-A65D-4B04D7D777CB}" dt="2022-04-25T13:37:13.273" v="6784" actId="18331"/>
        <pc:sldMkLst>
          <pc:docMk/>
          <pc:sldMk cId="2815793387" sldId="1041"/>
        </pc:sldMkLst>
        <pc:spChg chg="mod">
          <ac:chgData name="赵 毅" userId="504b5607b318d833" providerId="LiveId" clId="{D5F3043A-8259-DE42-A65D-4B04D7D777CB}" dt="2022-04-25T13:30:14.579" v="6367" actId="20577"/>
          <ac:spMkLst>
            <pc:docMk/>
            <pc:sldMk cId="2815793387" sldId="1041"/>
            <ac:spMk id="2" creationId="{B4E2E460-4717-2F00-880A-67F2C00FC829}"/>
          </ac:spMkLst>
        </pc:spChg>
        <pc:spChg chg="add del mod">
          <ac:chgData name="赵 毅" userId="504b5607b318d833" providerId="LiveId" clId="{D5F3043A-8259-DE42-A65D-4B04D7D777CB}" dt="2022-04-25T13:31:17.678" v="6370" actId="478"/>
          <ac:spMkLst>
            <pc:docMk/>
            <pc:sldMk cId="2815793387" sldId="1041"/>
            <ac:spMk id="3" creationId="{502587A9-C588-79D8-2F98-C96CDA021F9B}"/>
          </ac:spMkLst>
        </pc:spChg>
        <pc:spChg chg="del">
          <ac:chgData name="赵 毅" userId="504b5607b318d833" providerId="LiveId" clId="{D5F3043A-8259-DE42-A65D-4B04D7D777CB}" dt="2022-04-25T13:31:15.879" v="6369" actId="478"/>
          <ac:spMkLst>
            <pc:docMk/>
            <pc:sldMk cId="2815793387" sldId="1041"/>
            <ac:spMk id="10" creationId="{52EA7F63-571B-631C-CAEF-D595C273173B}"/>
          </ac:spMkLst>
        </pc:spChg>
        <pc:picChg chg="del">
          <ac:chgData name="赵 毅" userId="504b5607b318d833" providerId="LiveId" clId="{D5F3043A-8259-DE42-A65D-4B04D7D777CB}" dt="2022-04-25T13:31:18.661" v="6371" actId="478"/>
          <ac:picMkLst>
            <pc:docMk/>
            <pc:sldMk cId="2815793387" sldId="1041"/>
            <ac:picMk id="5" creationId="{FD5F6A53-DA49-1B11-0340-3A30F84A4918}"/>
          </ac:picMkLst>
        </pc:picChg>
        <pc:picChg chg="add mod">
          <ac:chgData name="赵 毅" userId="504b5607b318d833" providerId="LiveId" clId="{D5F3043A-8259-DE42-A65D-4B04D7D777CB}" dt="2022-04-25T13:37:13.273" v="6784" actId="18331"/>
          <ac:picMkLst>
            <pc:docMk/>
            <pc:sldMk cId="2815793387" sldId="1041"/>
            <ac:picMk id="6" creationId="{609DC970-9A22-2AE5-3B98-BDC98C8D131C}"/>
          </ac:picMkLst>
        </pc:picChg>
      </pc:sldChg>
      <pc:sldChg chg="add del">
        <pc:chgData name="赵 毅" userId="504b5607b318d833" providerId="LiveId" clId="{D5F3043A-8259-DE42-A65D-4B04D7D777CB}" dt="2022-04-25T13:34:50.629" v="6574"/>
        <pc:sldMkLst>
          <pc:docMk/>
          <pc:sldMk cId="3231761738" sldId="1042"/>
        </pc:sldMkLst>
      </pc:sldChg>
      <pc:sldChg chg="addSp delSp modSp add mod modAnim modNotesTx">
        <pc:chgData name="赵 毅" userId="504b5607b318d833" providerId="LiveId" clId="{D5F3043A-8259-DE42-A65D-4B04D7D777CB}" dt="2022-04-25T13:41:28.940" v="6850" actId="20577"/>
        <pc:sldMkLst>
          <pc:docMk/>
          <pc:sldMk cId="3548951501" sldId="1042"/>
        </pc:sldMkLst>
        <pc:spChg chg="mod">
          <ac:chgData name="赵 毅" userId="504b5607b318d833" providerId="LiveId" clId="{D5F3043A-8259-DE42-A65D-4B04D7D777CB}" dt="2022-04-25T13:41:28.940" v="6850" actId="20577"/>
          <ac:spMkLst>
            <pc:docMk/>
            <pc:sldMk cId="3548951501" sldId="1042"/>
            <ac:spMk id="10" creationId="{52EA7F63-571B-631C-CAEF-D595C273173B}"/>
          </ac:spMkLst>
        </pc:spChg>
        <pc:spChg chg="add mod">
          <ac:chgData name="赵 毅" userId="504b5607b318d833" providerId="LiveId" clId="{D5F3043A-8259-DE42-A65D-4B04D7D777CB}" dt="2022-04-25T13:40:56.406" v="6842" actId="164"/>
          <ac:spMkLst>
            <pc:docMk/>
            <pc:sldMk cId="3548951501" sldId="1042"/>
            <ac:spMk id="22" creationId="{BC119F40-3CF8-9753-0207-511DE785EF74}"/>
          </ac:spMkLst>
        </pc:spChg>
        <pc:spChg chg="add mod">
          <ac:chgData name="赵 毅" userId="504b5607b318d833" providerId="LiveId" clId="{D5F3043A-8259-DE42-A65D-4B04D7D777CB}" dt="2022-04-25T13:40:56.406" v="6842" actId="164"/>
          <ac:spMkLst>
            <pc:docMk/>
            <pc:sldMk cId="3548951501" sldId="1042"/>
            <ac:spMk id="23" creationId="{55CE64C2-9149-E00A-CA8B-6D109C2BD970}"/>
          </ac:spMkLst>
        </pc:spChg>
        <pc:spChg chg="add mod">
          <ac:chgData name="赵 毅" userId="504b5607b318d833" providerId="LiveId" clId="{D5F3043A-8259-DE42-A65D-4B04D7D777CB}" dt="2022-04-25T13:40:56.406" v="6842" actId="164"/>
          <ac:spMkLst>
            <pc:docMk/>
            <pc:sldMk cId="3548951501" sldId="1042"/>
            <ac:spMk id="24" creationId="{51B889DC-7409-35CF-1911-355398C1951A}"/>
          </ac:spMkLst>
        </pc:spChg>
        <pc:spChg chg="add mod">
          <ac:chgData name="赵 毅" userId="504b5607b318d833" providerId="LiveId" clId="{D5F3043A-8259-DE42-A65D-4B04D7D777CB}" dt="2022-04-25T13:40:56.406" v="6842" actId="164"/>
          <ac:spMkLst>
            <pc:docMk/>
            <pc:sldMk cId="3548951501" sldId="1042"/>
            <ac:spMk id="25" creationId="{5A052EA0-A28C-EBD8-4A01-9B626CDA2CD9}"/>
          </ac:spMkLst>
        </pc:spChg>
        <pc:spChg chg="add mod">
          <ac:chgData name="赵 毅" userId="504b5607b318d833" providerId="LiveId" clId="{D5F3043A-8259-DE42-A65D-4B04D7D777CB}" dt="2022-04-25T13:40:56.406" v="6842" actId="164"/>
          <ac:spMkLst>
            <pc:docMk/>
            <pc:sldMk cId="3548951501" sldId="1042"/>
            <ac:spMk id="26" creationId="{8B397BCA-CFC7-A04A-2BEB-45EDD4B11FAB}"/>
          </ac:spMkLst>
        </pc:spChg>
        <pc:spChg chg="add mod">
          <ac:chgData name="赵 毅" userId="504b5607b318d833" providerId="LiveId" clId="{D5F3043A-8259-DE42-A65D-4B04D7D777CB}" dt="2022-04-25T13:40:56.406" v="6842" actId="164"/>
          <ac:spMkLst>
            <pc:docMk/>
            <pc:sldMk cId="3548951501" sldId="1042"/>
            <ac:spMk id="27" creationId="{2964CE09-3A28-6049-9DDE-CC1CDF79519D}"/>
          </ac:spMkLst>
        </pc:spChg>
        <pc:grpChg chg="add mod">
          <ac:chgData name="赵 毅" userId="504b5607b318d833" providerId="LiveId" clId="{D5F3043A-8259-DE42-A65D-4B04D7D777CB}" dt="2022-04-25T13:38:34.098" v="6805" actId="164"/>
          <ac:grpSpMkLst>
            <pc:docMk/>
            <pc:sldMk cId="3548951501" sldId="1042"/>
            <ac:grpSpMk id="8" creationId="{8290F557-69CC-3B17-86DC-2331B59CE959}"/>
          </ac:grpSpMkLst>
        </pc:grpChg>
        <pc:grpChg chg="add mod">
          <ac:chgData name="赵 毅" userId="504b5607b318d833" providerId="LiveId" clId="{D5F3043A-8259-DE42-A65D-4B04D7D777CB}" dt="2022-04-25T13:39:22.318" v="6817" actId="14100"/>
          <ac:grpSpMkLst>
            <pc:docMk/>
            <pc:sldMk cId="3548951501" sldId="1042"/>
            <ac:grpSpMk id="15" creationId="{B58629FF-5CE8-06AD-6B82-F35C2952A11F}"/>
          </ac:grpSpMkLst>
        </pc:grpChg>
        <pc:grpChg chg="add mod">
          <ac:chgData name="赵 毅" userId="504b5607b318d833" providerId="LiveId" clId="{D5F3043A-8259-DE42-A65D-4B04D7D777CB}" dt="2022-04-25T13:40:56.406" v="6842" actId="164"/>
          <ac:grpSpMkLst>
            <pc:docMk/>
            <pc:sldMk cId="3548951501" sldId="1042"/>
            <ac:grpSpMk id="28" creationId="{2FAF6BA0-472D-1193-CD38-86F7B91E2935}"/>
          </ac:grpSpMkLst>
        </pc:grpChg>
        <pc:picChg chg="add mod">
          <ac:chgData name="赵 毅" userId="504b5607b318d833" providerId="LiveId" clId="{D5F3043A-8259-DE42-A65D-4B04D7D777CB}" dt="2022-04-25T13:37:37.034" v="6789" actId="1076"/>
          <ac:picMkLst>
            <pc:docMk/>
            <pc:sldMk cId="3548951501" sldId="1042"/>
            <ac:picMk id="3" creationId="{2664080E-1CCC-3E75-061F-6CBC21104EB1}"/>
          </ac:picMkLst>
        </pc:picChg>
        <pc:picChg chg="del">
          <ac:chgData name="赵 毅" userId="504b5607b318d833" providerId="LiveId" clId="{D5F3043A-8259-DE42-A65D-4B04D7D777CB}" dt="2022-04-25T13:36:36.136" v="6780" actId="478"/>
          <ac:picMkLst>
            <pc:docMk/>
            <pc:sldMk cId="3548951501" sldId="1042"/>
            <ac:picMk id="5" creationId="{FD5F6A53-DA49-1B11-0340-3A30F84A4918}"/>
          </ac:picMkLst>
        </pc:picChg>
        <pc:cxnChg chg="add mod">
          <ac:chgData name="赵 毅" userId="504b5607b318d833" providerId="LiveId" clId="{D5F3043A-8259-DE42-A65D-4B04D7D777CB}" dt="2022-04-25T13:38:34.098" v="6805" actId="164"/>
          <ac:cxnSpMkLst>
            <pc:docMk/>
            <pc:sldMk cId="3548951501" sldId="1042"/>
            <ac:cxnSpMk id="7" creationId="{1129952E-60D4-F429-E7B4-194E1D708C51}"/>
          </ac:cxnSpMkLst>
        </pc:cxnChg>
        <pc:cxnChg chg="add mod">
          <ac:chgData name="赵 毅" userId="504b5607b318d833" providerId="LiveId" clId="{D5F3043A-8259-DE42-A65D-4B04D7D777CB}" dt="2022-04-25T13:38:34.098" v="6805" actId="164"/>
          <ac:cxnSpMkLst>
            <pc:docMk/>
            <pc:sldMk cId="3548951501" sldId="1042"/>
            <ac:cxnSpMk id="9" creationId="{11735BEA-02FD-41E9-F296-759B6E8EF862}"/>
          </ac:cxnSpMkLst>
        </pc:cxnChg>
        <pc:cxnChg chg="add mod">
          <ac:chgData name="赵 毅" userId="504b5607b318d833" providerId="LiveId" clId="{D5F3043A-8259-DE42-A65D-4B04D7D777CB}" dt="2022-04-25T13:38:34.098" v="6805" actId="164"/>
          <ac:cxnSpMkLst>
            <pc:docMk/>
            <pc:sldMk cId="3548951501" sldId="1042"/>
            <ac:cxnSpMk id="11" creationId="{8C1815FF-B448-5909-EC0D-0F3DBE42156E}"/>
          </ac:cxnSpMkLst>
        </pc:cxnChg>
        <pc:cxnChg chg="add mod">
          <ac:chgData name="赵 毅" userId="504b5607b318d833" providerId="LiveId" clId="{D5F3043A-8259-DE42-A65D-4B04D7D777CB}" dt="2022-04-25T13:38:34.098" v="6805" actId="164"/>
          <ac:cxnSpMkLst>
            <pc:docMk/>
            <pc:sldMk cId="3548951501" sldId="1042"/>
            <ac:cxnSpMk id="12" creationId="{185D9306-4480-E8E1-07F3-DD16120001BF}"/>
          </ac:cxnSpMkLst>
        </pc:cxnChg>
        <pc:cxnChg chg="add mod">
          <ac:chgData name="赵 毅" userId="504b5607b318d833" providerId="LiveId" clId="{D5F3043A-8259-DE42-A65D-4B04D7D777CB}" dt="2022-04-25T13:38:34.098" v="6805" actId="164"/>
          <ac:cxnSpMkLst>
            <pc:docMk/>
            <pc:sldMk cId="3548951501" sldId="1042"/>
            <ac:cxnSpMk id="13" creationId="{71657787-659A-EEA9-0F6A-8766FDFA7829}"/>
          </ac:cxnSpMkLst>
        </pc:cxnChg>
        <pc:cxnChg chg="add mod">
          <ac:chgData name="赵 毅" userId="504b5607b318d833" providerId="LiveId" clId="{D5F3043A-8259-DE42-A65D-4B04D7D777CB}" dt="2022-04-25T13:38:34.098" v="6805" actId="164"/>
          <ac:cxnSpMkLst>
            <pc:docMk/>
            <pc:sldMk cId="3548951501" sldId="1042"/>
            <ac:cxnSpMk id="14" creationId="{D0532884-253C-7080-EEFF-01FAF36FC39B}"/>
          </ac:cxnSpMkLst>
        </pc:cxnChg>
        <pc:cxnChg chg="mod">
          <ac:chgData name="赵 毅" userId="504b5607b318d833" providerId="LiveId" clId="{D5F3043A-8259-DE42-A65D-4B04D7D777CB}" dt="2022-04-25T13:39:00.142" v="6810"/>
          <ac:cxnSpMkLst>
            <pc:docMk/>
            <pc:sldMk cId="3548951501" sldId="1042"/>
            <ac:cxnSpMk id="16" creationId="{FBB2911E-92FC-C5DC-E123-BA46AB8B2688}"/>
          </ac:cxnSpMkLst>
        </pc:cxnChg>
        <pc:cxnChg chg="mod">
          <ac:chgData name="赵 毅" userId="504b5607b318d833" providerId="LiveId" clId="{D5F3043A-8259-DE42-A65D-4B04D7D777CB}" dt="2022-04-25T13:39:00.142" v="6810"/>
          <ac:cxnSpMkLst>
            <pc:docMk/>
            <pc:sldMk cId="3548951501" sldId="1042"/>
            <ac:cxnSpMk id="17" creationId="{E1A765F0-1041-1747-0877-72AF0EBD0C56}"/>
          </ac:cxnSpMkLst>
        </pc:cxnChg>
        <pc:cxnChg chg="mod">
          <ac:chgData name="赵 毅" userId="504b5607b318d833" providerId="LiveId" clId="{D5F3043A-8259-DE42-A65D-4B04D7D777CB}" dt="2022-04-25T13:39:00.142" v="6810"/>
          <ac:cxnSpMkLst>
            <pc:docMk/>
            <pc:sldMk cId="3548951501" sldId="1042"/>
            <ac:cxnSpMk id="18" creationId="{BA0C79A6-27CA-8B54-D329-BBD7EEEC896B}"/>
          </ac:cxnSpMkLst>
        </pc:cxnChg>
        <pc:cxnChg chg="mod">
          <ac:chgData name="赵 毅" userId="504b5607b318d833" providerId="LiveId" clId="{D5F3043A-8259-DE42-A65D-4B04D7D777CB}" dt="2022-04-25T13:39:00.142" v="6810"/>
          <ac:cxnSpMkLst>
            <pc:docMk/>
            <pc:sldMk cId="3548951501" sldId="1042"/>
            <ac:cxnSpMk id="19" creationId="{4F36936B-D99B-8145-9FFB-F9AB9137E187}"/>
          </ac:cxnSpMkLst>
        </pc:cxnChg>
        <pc:cxnChg chg="mod">
          <ac:chgData name="赵 毅" userId="504b5607b318d833" providerId="LiveId" clId="{D5F3043A-8259-DE42-A65D-4B04D7D777CB}" dt="2022-04-25T13:39:00.142" v="6810"/>
          <ac:cxnSpMkLst>
            <pc:docMk/>
            <pc:sldMk cId="3548951501" sldId="1042"/>
            <ac:cxnSpMk id="20" creationId="{FBDBBD45-20B2-EA2C-8BA1-863144C84375}"/>
          </ac:cxnSpMkLst>
        </pc:cxnChg>
        <pc:cxnChg chg="mod">
          <ac:chgData name="赵 毅" userId="504b5607b318d833" providerId="LiveId" clId="{D5F3043A-8259-DE42-A65D-4B04D7D777CB}" dt="2022-04-25T13:39:00.142" v="6810"/>
          <ac:cxnSpMkLst>
            <pc:docMk/>
            <pc:sldMk cId="3548951501" sldId="1042"/>
            <ac:cxnSpMk id="21" creationId="{73976B74-76BE-8B55-9441-D3214CDD05E0}"/>
          </ac:cxnSpMkLst>
        </pc:cxnChg>
      </pc:sldChg>
      <pc:sldChg chg="add del">
        <pc:chgData name="赵 毅" userId="504b5607b318d833" providerId="LiveId" clId="{D5F3043A-8259-DE42-A65D-4B04D7D777CB}" dt="2022-04-25T13:36:39.639" v="6782"/>
        <pc:sldMkLst>
          <pc:docMk/>
          <pc:sldMk cId="3207635829" sldId="1043"/>
        </pc:sldMkLst>
      </pc:sldChg>
    </pc:docChg>
  </pc:docChgLst>
  <pc:docChgLst>
    <pc:chgData name="赵 毅" userId="504b5607b318d833" providerId="LiveId" clId="{2B6625B6-A16D-F848-BF8E-3CD0A69EC0E0}"/>
    <pc:docChg chg="undo custSel addSld modSld">
      <pc:chgData name="赵 毅" userId="504b5607b318d833" providerId="LiveId" clId="{2B6625B6-A16D-F848-BF8E-3CD0A69EC0E0}" dt="2022-06-19T02:49:21.030" v="164" actId="1076"/>
      <pc:docMkLst>
        <pc:docMk/>
      </pc:docMkLst>
      <pc:sldChg chg="addSp modSp new mod">
        <pc:chgData name="赵 毅" userId="504b5607b318d833" providerId="LiveId" clId="{2B6625B6-A16D-F848-BF8E-3CD0A69EC0E0}" dt="2022-06-19T02:49:21.030" v="164" actId="1076"/>
        <pc:sldMkLst>
          <pc:docMk/>
          <pc:sldMk cId="1672483622" sldId="1043"/>
        </pc:sldMkLst>
        <pc:spChg chg="add mod">
          <ac:chgData name="赵 毅" userId="504b5607b318d833" providerId="LiveId" clId="{2B6625B6-A16D-F848-BF8E-3CD0A69EC0E0}" dt="2022-06-19T02:48:55.195" v="140" actId="1076"/>
          <ac:spMkLst>
            <pc:docMk/>
            <pc:sldMk cId="1672483622" sldId="1043"/>
            <ac:spMk id="5" creationId="{FB5C4D04-F7D1-1672-C1F4-CA4204491444}"/>
          </ac:spMkLst>
        </pc:spChg>
        <pc:spChg chg="add mod">
          <ac:chgData name="赵 毅" userId="504b5607b318d833" providerId="LiveId" clId="{2B6625B6-A16D-F848-BF8E-3CD0A69EC0E0}" dt="2022-06-19T02:48:50.166" v="139" actId="1076"/>
          <ac:spMkLst>
            <pc:docMk/>
            <pc:sldMk cId="1672483622" sldId="1043"/>
            <ac:spMk id="6" creationId="{95033B1D-450C-5024-B4DB-56D92399C3AE}"/>
          </ac:spMkLst>
        </pc:spChg>
        <pc:spChg chg="add mod">
          <ac:chgData name="赵 毅" userId="504b5607b318d833" providerId="LiveId" clId="{2B6625B6-A16D-F848-BF8E-3CD0A69EC0E0}" dt="2022-06-19T02:49:21.030" v="164" actId="1076"/>
          <ac:spMkLst>
            <pc:docMk/>
            <pc:sldMk cId="1672483622" sldId="1043"/>
            <ac:spMk id="7" creationId="{2A6C73E7-4BED-3B9B-98B8-07960747943D}"/>
          </ac:spMkLst>
        </pc:spChg>
        <pc:picChg chg="add mod">
          <ac:chgData name="赵 毅" userId="504b5607b318d833" providerId="LiveId" clId="{2B6625B6-A16D-F848-BF8E-3CD0A69EC0E0}" dt="2022-06-19T02:49:15.362" v="157" actId="1076"/>
          <ac:picMkLst>
            <pc:docMk/>
            <pc:sldMk cId="1672483622" sldId="1043"/>
            <ac:picMk id="4" creationId="{350BF438-DB46-245B-AB80-EA3D2108744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2E362-6A50-4047-B83D-450B0D5E65AB}" type="datetimeFigureOut">
              <a:rPr lang="zh-CN" altLang="en-US" smtClean="0"/>
              <a:t>2022/6/24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47890-5446-4662-AB75-3CEB6FA02C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970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973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443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972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254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406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br>
              <a:rPr lang="en-US" altLang="zh-CN" sz="2400" dirty="0"/>
            </a:b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241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false rate rises to 29% when the user is jogging, this is due to the inadequate input frame and thus less accurate object model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altLang="zh-CN" sz="2400" dirty="0"/>
            </a:b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210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br>
              <a:rPr lang="en-US" altLang="zh-CN" sz="2400" dirty="0"/>
            </a:b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639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That's</a:t>
            </a:r>
            <a:r>
              <a:rPr lang="zh-CN" altLang="en-US" dirty="0"/>
              <a:t> </a:t>
            </a:r>
            <a:r>
              <a:rPr lang="en-US" altLang="zh-CN" dirty="0"/>
              <a:t>all.</a:t>
            </a:r>
            <a:r>
              <a:rPr lang="zh-CN" altLang="en-US" dirty="0"/>
              <a:t> </a:t>
            </a:r>
            <a:r>
              <a:rPr lang="en-US" altLang="zh-CN" dirty="0"/>
              <a:t>Thank</a:t>
            </a:r>
            <a:r>
              <a:rPr lang="zh-CN" altLang="en-US" dirty="0"/>
              <a:t> </a:t>
            </a:r>
            <a:r>
              <a:rPr lang="en-US" altLang="zh-CN" dirty="0"/>
              <a:t>you!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37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br>
              <a:rPr lang="en-US" altLang="zh-CN" sz="2400" dirty="0"/>
            </a:b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056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 SLAM which means Simultaneous Localization And Mapping, will calculate the pose of camera, at the meantime reconstruct the surrounding environment.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 various approaches,  visual SLAM based methods have hit the mainstream of location-based ubiquitous applications in recent years, and now has been widely applied in many scenarios, both in industrial applications and in our daily life.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With the size of the mapping area expanding rapidly, collaborative visual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NimbusRomNo9L-Regu"/>
              </a:rPr>
              <a:t>SLAM that involves multiple agents has been attracting growing interest from both academia and industry, which plays a key role in emerging mobile applications such as search-and-rescue, inventory automation, and multi-user AR gaming.</a:t>
            </a:r>
            <a:r>
              <a:rPr lang="en-US" altLang="zh-CN" sz="2400" dirty="0"/>
              <a:t> </a:t>
            </a:r>
            <a:br>
              <a:rPr lang="en-US" altLang="zh-CN" sz="2400" dirty="0"/>
            </a:b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8161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 SLAM which means Simultaneous Localization And Mapping, will calculate the pose of camera, at the meantime reconstruct the surrounding environment.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 various approaches,  visual SLAM based methods have hit the mainstream of location-based ubiquitous applications in recent years, and now has been widely applied in many scenarios, both in industrial applications and in our daily life.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With the size of the mapping area expanding rapidly, collaborative visual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NimbusRomNo9L-Regu"/>
              </a:rPr>
              <a:t>SLAM that involves multiple agents has been attracting growing interest from both academia and industry, which plays a key role in emerging mobile applications such as search-and-rescue, inventory automation, and multi-user AR gaming.</a:t>
            </a:r>
            <a:r>
              <a:rPr lang="en-US" altLang="zh-CN" sz="2400" dirty="0"/>
              <a:t> </a:t>
            </a:r>
            <a:br>
              <a:rPr lang="en-US" altLang="zh-CN" sz="2400" dirty="0"/>
            </a:b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97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 SLAM which means Simultaneous Localization And Mapping, will calculate the pose of camera, at the meantime reconstruct the surrounding environment.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 various approaches,  visual SLAM based methods have hit the mainstream of location-based ubiquitous applications in recent years, and now has been widely applied in many scenarios, both in industrial applications and in our daily life.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With the size of the mapping area expanding rapidly, collaborative visual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NimbusRomNo9L-Regu"/>
              </a:rPr>
              <a:t>SLAM that involves multiple agents has been attracting growing interest from both academia and industry, which plays a key role in emerging mobile applications such as search-and-rescue, inventory automation, and multi-user AR gaming.</a:t>
            </a:r>
            <a:r>
              <a:rPr lang="en-US" altLang="zh-CN" sz="2400" dirty="0"/>
              <a:t> </a:t>
            </a:r>
            <a:br>
              <a:rPr lang="en-US" altLang="zh-CN" sz="2400" dirty="0"/>
            </a:b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814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095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916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608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040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691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br>
              <a:rPr lang="en-US" altLang="zh-CN" sz="2400" dirty="0"/>
            </a:b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642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83200" y="4343400"/>
            <a:ext cx="6908800" cy="9144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lvl="0"/>
            <a:r>
              <a:rPr lang="zh-CN" altLang="en-US" noProof="0" dirty="0"/>
              <a:t>单击此处编辑母版标题样式</a:t>
            </a:r>
            <a:endParaRPr lang="en-US" altLang="zh-CN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83200" y="5181600"/>
            <a:ext cx="6908800" cy="457200"/>
          </a:xfrm>
        </p:spPr>
        <p:txBody>
          <a:bodyPr/>
          <a:lstStyle>
            <a:lvl1pPr marL="0" indent="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 lvl="0"/>
            <a:r>
              <a:rPr lang="zh-CN" altLang="en-US" noProof="0"/>
              <a:t>单击此处编辑母版副标题样式</a:t>
            </a:r>
            <a:endParaRPr lang="en-US" altLang="zh-CN" noProof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8F9319D8-D4A7-4302-836F-6BE09FA24844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61BCC-5B0B-4E2E-ADFB-5F01A337C7A8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BC147C-3CBD-466D-9DC4-9C6D687FAC2A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961901" y="3785246"/>
            <a:ext cx="6955599" cy="1546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1pPr>
            <a:lvl2pPr lvl="1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2pPr>
            <a:lvl3pPr lvl="2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3pPr>
            <a:lvl4pPr lvl="3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4pPr>
            <a:lvl5pPr lvl="4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5pPr>
            <a:lvl6pPr lvl="5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6pPr>
            <a:lvl7pPr lvl="6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7pPr>
            <a:lvl8pPr lvl="7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8pPr>
            <a:lvl9pPr lvl="8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9pPr>
          </a:lstStyle>
          <a:p>
            <a:endParaRPr dirty="0"/>
          </a:p>
        </p:txBody>
      </p:sp>
      <p:sp>
        <p:nvSpPr>
          <p:cNvPr id="10" name="Shape 10"/>
          <p:cNvSpPr/>
          <p:nvPr/>
        </p:nvSpPr>
        <p:spPr>
          <a:xfrm>
            <a:off x="7917661" y="3377551"/>
            <a:ext cx="962400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8879813" y="3377551"/>
            <a:ext cx="962400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-1" y="3377551"/>
            <a:ext cx="9624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961899" y="3377551"/>
            <a:ext cx="6955599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4400"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Microsoft YaHei" panose="020B0503020204020204" charset="-122"/>
                <a:ea typeface="Microsoft YaHei" panose="020B0503020204020204" charset="-122"/>
              </a:defRPr>
            </a:lvl1pPr>
            <a:lvl2pPr>
              <a:defRPr sz="2400">
                <a:latin typeface="Microsoft YaHei" panose="020B0503020204020204" charset="-122"/>
                <a:ea typeface="Microsoft YaHei" panose="020B0503020204020204" charset="-122"/>
              </a:defRPr>
            </a:lvl2pPr>
            <a:lvl3pPr>
              <a:defRPr sz="2000">
                <a:latin typeface="Microsoft YaHei" panose="020B0503020204020204" charset="-122"/>
                <a:ea typeface="Microsoft YaHei" panose="020B0503020204020204" charset="-122"/>
              </a:defRPr>
            </a:lvl3pPr>
            <a:lvl4pPr>
              <a:defRPr sz="1800">
                <a:latin typeface="Microsoft YaHei" panose="020B0503020204020204" charset="-122"/>
                <a:ea typeface="Microsoft YaHei" panose="020B0503020204020204" charset="-122"/>
              </a:defRPr>
            </a:lvl4pPr>
            <a:lvl5pPr>
              <a:defRPr sz="1600">
                <a:latin typeface="Microsoft YaHei" panose="020B0503020204020204" charset="-122"/>
                <a:ea typeface="Microsoft YaHei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87AB51E9-348C-4DC8-84CE-839F8B9DCC07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324CF73-5DCA-4897-BF85-A0A3AED7061B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4400"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568C585-09AB-4EEA-BB7F-19588CFBADCB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 algn="ctr">
              <a:defRPr sz="44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37EB2AD-F96B-4C3F-A388-61F599842BCD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01DEC3E-B697-4474-AF66-F17771CBD7FE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8B86E05-7D34-46AE-AA68-B7F32834D2C3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6713FCF-D8E0-439E-A0EE-1C5F0CBE929C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3AF52-B8D8-4057-A887-4083FFA2F85B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274638"/>
            <a:ext cx="10871200" cy="102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403" y="1600200"/>
            <a:ext cx="10849205" cy="45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39349" y="6381328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ea typeface="宋体" panose="02010600030101010101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81328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ea typeface="宋体" panose="02010600030101010101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11840" y="6381328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ea typeface="宋体" panose="02010600030101010101" charset="-122"/>
              </a:defRPr>
            </a:lvl1pPr>
          </a:lstStyle>
          <a:p>
            <a:fld id="{26A8A6AC-ECD1-46D1-8AD8-A99FA76A401C}" type="slidenum">
              <a:rPr lang="en-US" altLang="zh-CN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latin typeface="Century Gothic" panose="020B0502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latin typeface="Century Gothic" panose="020B0502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latin typeface="Century Gothic" panose="020B0502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latin typeface="Century Gothic" panose="020B0502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latin typeface="Century Gothic" panose="020B0502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latin typeface="Century Gothic" panose="020B0502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latin typeface="Century Gothic" panose="020B0502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latin typeface="Century Gothic" panose="020B0502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FF66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FF66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FF66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FF6600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11" Type="http://schemas.openxmlformats.org/officeDocument/2006/relationships/image" Target="../media/image33.emf"/><Relationship Id="rId5" Type="http://schemas.openxmlformats.org/officeDocument/2006/relationships/image" Target="../media/image29.emf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8.emf"/><Relationship Id="rId9" Type="http://schemas.openxmlformats.org/officeDocument/2006/relationships/image" Target="../media/image32.emf"/><Relationship Id="rId1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C814CC29-4BBD-D8D3-9EA6-59134E8CC6B6}"/>
              </a:ext>
            </a:extLst>
          </p:cNvPr>
          <p:cNvSpPr txBox="1">
            <a:spLocks/>
          </p:cNvSpPr>
          <p:nvPr/>
        </p:nvSpPr>
        <p:spPr bwMode="auto">
          <a:xfrm>
            <a:off x="767408" y="1412776"/>
            <a:ext cx="1065718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" altLang="zh-CN" dirty="0">
                <a:cs typeface="Calibri" panose="020F0502020204030204" pitchFamily="34" charset="0"/>
              </a:rPr>
              <a:t>Edge Assisted Real-time Instance Segmentation on Mobile Devices</a:t>
            </a:r>
          </a:p>
        </p:txBody>
      </p:sp>
      <p:sp>
        <p:nvSpPr>
          <p:cNvPr id="5" name="副标题 2">
            <a:extLst>
              <a:ext uri="{FF2B5EF4-FFF2-40B4-BE49-F238E27FC236}">
                <a16:creationId xmlns:a16="http://schemas.microsoft.com/office/drawing/2014/main" id="{B72F070B-9FD4-65E7-7C84-72FDF9F1C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4511" y="3523131"/>
            <a:ext cx="8802978" cy="985989"/>
          </a:xfrm>
        </p:spPr>
        <p:txBody>
          <a:bodyPr/>
          <a:lstStyle/>
          <a:p>
            <a:pPr algn="ctr"/>
            <a:r>
              <a:rPr lang="en-US" altLang="zh-CN" b="1" dirty="0" err="1">
                <a:solidFill>
                  <a:srgbClr val="0CA1C9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" panose="020B0604020202030204" pitchFamily="34" charset="0"/>
              </a:rPr>
              <a:t>Jialin</a:t>
            </a:r>
            <a:r>
              <a:rPr lang="en-US" altLang="zh-CN" b="1" dirty="0">
                <a:solidFill>
                  <a:srgbClr val="0CA1C9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" panose="020B0604020202030204" pitchFamily="34" charset="0"/>
              </a:rPr>
              <a:t> Zhang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" panose="020B0604020202030204" pitchFamily="34" charset="0"/>
              </a:rPr>
              <a:t>∗, Xiang Huang∗, </a:t>
            </a:r>
            <a:r>
              <a:rPr lang="en-US" altLang="zh-CN" dirty="0" err="1">
                <a:latin typeface="Helvetica" panose="020B0604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" panose="020B0604020202030204" pitchFamily="34" charset="0"/>
              </a:rPr>
              <a:t>Jingao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" panose="020B0604020202030204" pitchFamily="34" charset="0"/>
              </a:rPr>
              <a:t> Xu, Yue Wu, </a:t>
            </a:r>
            <a:r>
              <a:rPr lang="en-US" altLang="zh-CN" dirty="0" err="1">
                <a:latin typeface="Helvetica" panose="020B0604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" panose="020B0604020202030204" pitchFamily="34" charset="0"/>
              </a:rPr>
              <a:t>Qiang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" panose="020B0604020202030204" pitchFamily="34" charset="0"/>
              </a:rPr>
              <a:t> Ma Xin Miao, Li Zhang, </a:t>
            </a:r>
            <a:r>
              <a:rPr lang="en-US" altLang="zh-CN" dirty="0" err="1">
                <a:latin typeface="Helvetica" panose="020B0604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" panose="020B0604020202030204" pitchFamily="34" charset="0"/>
              </a:rPr>
              <a:t>Pengpeng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" panose="020B0604020202030204" pitchFamily="34" charset="0"/>
              </a:rPr>
              <a:t> Chen, Zheng Yang</a:t>
            </a:r>
          </a:p>
          <a:p>
            <a:pPr algn="ctr"/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cs typeface="Arial" panose="020B0604020202020204" pitchFamily="34" charset="0"/>
              <a:sym typeface="Helvetica" panose="020B0604020202030204" pitchFamily="34" charset="0"/>
            </a:endParaRPr>
          </a:p>
          <a:p>
            <a:pPr algn="ctr"/>
            <a:r>
              <a:rPr lang="en-US" altLang="zh-CN" sz="1800" dirty="0">
                <a:latin typeface="Helvetica" panose="020B0604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" panose="020B0604020202030204" pitchFamily="34" charset="0"/>
              </a:rPr>
              <a:t>Tsinghua University</a:t>
            </a:r>
          </a:p>
          <a:p>
            <a:pPr algn="ctr"/>
            <a:r>
              <a:rPr lang="en-US" altLang="zh-CN" sz="1800" dirty="0" err="1">
                <a:latin typeface="Helvetica" panose="020B0604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" panose="020B0604020202030204" pitchFamily="34" charset="0"/>
              </a:rPr>
              <a:t>HeFei</a:t>
            </a:r>
            <a:r>
              <a:rPr lang="en-US" altLang="zh-CN" sz="1800" dirty="0">
                <a:latin typeface="Helvetica" panose="020B0604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" panose="020B0604020202030204" pitchFamily="34" charset="0"/>
              </a:rPr>
              <a:t> University of Technology</a:t>
            </a:r>
          </a:p>
          <a:p>
            <a:pPr algn="ctr"/>
            <a:r>
              <a:rPr lang="en-US" altLang="zh-CN" sz="1800" dirty="0">
                <a:latin typeface="Helvetica" panose="020B0604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" panose="020B0604020202030204" pitchFamily="34" charset="0"/>
              </a:rPr>
              <a:t>China University of Mining and Technology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00098BA-B751-5B53-C274-512A20775872}"/>
              </a:ext>
            </a:extLst>
          </p:cNvPr>
          <p:cNvSpPr txBox="1"/>
          <p:nvPr/>
        </p:nvSpPr>
        <p:spPr>
          <a:xfrm>
            <a:off x="3047030" y="6149879"/>
            <a:ext cx="6097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kern="0" dirty="0">
                <a:latin typeface="Helvetica" panose="020B0604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" panose="020B0604020202030204" pitchFamily="34" charset="0"/>
              </a:rPr>
              <a:t>IEEE ICDCS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Our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Design</a:t>
            </a:r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6510" y="1322576"/>
            <a:ext cx="10849205" cy="461260"/>
          </a:xfrm>
        </p:spPr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Motion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Aware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Mobile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Mask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Transfer</a:t>
            </a: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pPr/>
              <a:t>10</a:t>
            </a:fld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6C0959-AEB9-06EE-1671-E92456899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31" y="1819927"/>
            <a:ext cx="8334938" cy="479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40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Our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Design</a:t>
            </a:r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6510" y="1322576"/>
            <a:ext cx="10849205" cy="461260"/>
          </a:xfrm>
        </p:spPr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Motion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Aware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Mobile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Mask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Transfer</a:t>
            </a: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pPr/>
              <a:t>11</a:t>
            </a:fld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7C67AA7-4A74-99AC-081C-3A294CD1D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40" y="1988840"/>
            <a:ext cx="1872208" cy="18312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F0160F5-7692-D66D-0DF8-2DA98DBE4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64" y="5877272"/>
            <a:ext cx="216024" cy="2333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A2CB327-35E7-AB16-A7E2-090B9C378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431" y="5563841"/>
            <a:ext cx="238125" cy="2571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3A79EC3-4F95-EF11-5C43-A3A85CDDA8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1480" y="1783836"/>
            <a:ext cx="2678490" cy="27922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6F60773-E8D8-CFE1-ABD4-DE794C07E9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5181" y="3787346"/>
            <a:ext cx="6165199" cy="2371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5B753BB-088B-BF79-285E-37A5CEF0D6F3}"/>
                  </a:ext>
                </a:extLst>
              </p:cNvPr>
              <p:cNvSpPr txBox="1"/>
              <p:nvPr/>
            </p:nvSpPr>
            <p:spPr>
              <a:xfrm>
                <a:off x="8643556" y="5224467"/>
                <a:ext cx="587187" cy="486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𝐶𝑊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bSup>
                    </m:oMath>
                  </m:oMathPara>
                </a14:m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5B753BB-088B-BF79-285E-37A5CEF0D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3556" y="5224467"/>
                <a:ext cx="587187" cy="486352"/>
              </a:xfrm>
              <a:prstGeom prst="rect">
                <a:avLst/>
              </a:prstGeom>
              <a:blipFill>
                <a:blip r:embed="rId8"/>
                <a:stretch>
                  <a:fillRect r="-114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图片 24">
            <a:extLst>
              <a:ext uri="{FF2B5EF4-FFF2-40B4-BE49-F238E27FC236}">
                <a16:creationId xmlns:a16="http://schemas.microsoft.com/office/drawing/2014/main" id="{34DE64B2-C21C-0EC4-748B-AC9DFDEDE7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1664" y="2890225"/>
            <a:ext cx="6834336" cy="3690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AB00C9F3-8942-E2D2-401E-838D72DA5A37}"/>
                  </a:ext>
                </a:extLst>
              </p:cNvPr>
              <p:cNvSpPr txBox="1"/>
              <p:nvPr/>
            </p:nvSpPr>
            <p:spPr>
              <a:xfrm>
                <a:off x="9837205" y="5507573"/>
                <a:ext cx="587187" cy="486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i="1" smtClean="0">
                              <a:solidFill>
                                <a:srgbClr val="5B9BD5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5B9BD5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5B9BD5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𝐶𝑂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5B9BD5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altLang="zh-CN" sz="2400" b="0" i="1" smtClean="0">
                              <a:solidFill>
                                <a:srgbClr val="5B9BD5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bSup>
                    </m:oMath>
                  </m:oMathPara>
                </a14:m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AB00C9F3-8942-E2D2-401E-838D72DA5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7205" y="5507573"/>
                <a:ext cx="587187" cy="486352"/>
              </a:xfrm>
              <a:prstGeom prst="rect">
                <a:avLst/>
              </a:prstGeom>
              <a:blipFill>
                <a:blip r:embed="rId10"/>
                <a:stretch>
                  <a:fillRect r="-114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图片 31">
            <a:extLst>
              <a:ext uri="{FF2B5EF4-FFF2-40B4-BE49-F238E27FC236}">
                <a16:creationId xmlns:a16="http://schemas.microsoft.com/office/drawing/2014/main" id="{01ECF084-1939-2E36-8D27-5F5FCA0572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5720" y="3861048"/>
            <a:ext cx="5734912" cy="70131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F2DDDF9-5F41-7A22-87AA-ACE9CE36E5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1504" y="1915385"/>
            <a:ext cx="2736304" cy="72531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9601B39-E563-3B1E-3504-2B959234A3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504" y="2523155"/>
            <a:ext cx="3096343" cy="73414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6E67910-2101-27F0-65B9-98F202387B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92429" y="2131349"/>
            <a:ext cx="1291704" cy="342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F2BDCCE-BDA3-A2E0-A0C3-35C034D7437C}"/>
                  </a:ext>
                </a:extLst>
              </p:cNvPr>
              <p:cNvSpPr txBox="1"/>
              <p:nvPr/>
            </p:nvSpPr>
            <p:spPr>
              <a:xfrm>
                <a:off x="7510418" y="1695993"/>
                <a:ext cx="587187" cy="486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𝑂𝑊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bSup>
                    </m:oMath>
                  </m:oMathPara>
                </a14:m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F2BDCCE-BDA3-A2E0-A0C3-35C034D74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0418" y="1695993"/>
                <a:ext cx="587187" cy="486352"/>
              </a:xfrm>
              <a:prstGeom prst="rect">
                <a:avLst/>
              </a:prstGeom>
              <a:blipFill>
                <a:blip r:embed="rId15"/>
                <a:stretch>
                  <a:fillRect r="-114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314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Our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Design</a:t>
            </a:r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6510" y="1322576"/>
            <a:ext cx="10849205" cy="461260"/>
          </a:xfrm>
        </p:spPr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Contour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Instructed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Edge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Inference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Acceleration</a:t>
            </a: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pPr/>
              <a:t>12</a:t>
            </a:fld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2B0AD7C-B2CE-C436-67C7-139648E4F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2015657"/>
            <a:ext cx="6762750" cy="41338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751E2EF-5918-222A-A36E-3B436EA3B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000" y="3376800"/>
            <a:ext cx="2590800" cy="2600325"/>
          </a:xfrm>
          <a:prstGeom prst="rect">
            <a:avLst/>
          </a:prstGeom>
        </p:spPr>
      </p:pic>
      <p:sp>
        <p:nvSpPr>
          <p:cNvPr id="15" name="圆角矩形 14">
            <a:extLst>
              <a:ext uri="{FF2B5EF4-FFF2-40B4-BE49-F238E27FC236}">
                <a16:creationId xmlns:a16="http://schemas.microsoft.com/office/drawing/2014/main" id="{E12BF5C7-1BA2-24B4-ABF2-F72822A05FEC}"/>
              </a:ext>
            </a:extLst>
          </p:cNvPr>
          <p:cNvSpPr/>
          <p:nvPr/>
        </p:nvSpPr>
        <p:spPr>
          <a:xfrm>
            <a:off x="118430" y="2797534"/>
            <a:ext cx="2680122" cy="1158532"/>
          </a:xfrm>
          <a:prstGeom prst="roundRect">
            <a:avLst>
              <a:gd name="adj" fmla="val 13916"/>
            </a:avLst>
          </a:prstGeom>
          <a:solidFill>
            <a:schemeClr val="bg1"/>
          </a:solidFill>
          <a:ln w="38100">
            <a:solidFill>
              <a:srgbClr val="0CA1C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Dynamic anchor placement</a:t>
            </a:r>
            <a:endParaRPr lang="zh-CN" altLang="en-US" sz="2400" b="1" dirty="0">
              <a:solidFill>
                <a:srgbClr val="0CA1C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圆角矩形 14">
            <a:extLst>
              <a:ext uri="{FF2B5EF4-FFF2-40B4-BE49-F238E27FC236}">
                <a16:creationId xmlns:a16="http://schemas.microsoft.com/office/drawing/2014/main" id="{67258868-8B60-54D0-2A46-CA6E64500E98}"/>
              </a:ext>
            </a:extLst>
          </p:cNvPr>
          <p:cNvSpPr/>
          <p:nvPr/>
        </p:nvSpPr>
        <p:spPr>
          <a:xfrm>
            <a:off x="9284348" y="2797534"/>
            <a:ext cx="2680122" cy="1158532"/>
          </a:xfrm>
          <a:prstGeom prst="roundRect">
            <a:avLst>
              <a:gd name="adj" fmla="val 13916"/>
            </a:avLst>
          </a:prstGeom>
          <a:solidFill>
            <a:schemeClr val="bg1"/>
          </a:solidFill>
          <a:ln w="38100">
            <a:solidFill>
              <a:srgbClr val="0CA1C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RoI</a:t>
            </a:r>
            <a:r>
              <a:rPr lang="en-US" altLang="zh-CN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pruning</a:t>
            </a:r>
            <a:endParaRPr lang="zh-CN" altLang="en-US" sz="2400" b="1" dirty="0">
              <a:solidFill>
                <a:srgbClr val="0CA1C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B705686-148D-87EC-B280-427958BBF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752" y="3129150"/>
            <a:ext cx="247650" cy="2476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A2330A2-AEAB-0F89-1720-920DF6A90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3376800"/>
            <a:ext cx="2857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1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Our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Design</a:t>
            </a:r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6510" y="1322576"/>
            <a:ext cx="10849205" cy="461260"/>
          </a:xfrm>
        </p:spPr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Contour-based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 err="1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RoI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Selection</a:t>
            </a: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pPr/>
              <a:t>13</a:t>
            </a:fld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90468-3A28-92C9-E807-D022DF7F1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060848"/>
            <a:ext cx="4891484" cy="2032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876861-E81C-AB71-40AA-3E8B2E4D9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42" y="2060848"/>
            <a:ext cx="4891484" cy="20326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6BC2D2-FCAD-53DB-1D33-CE4FCDC56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70543"/>
            <a:ext cx="4900612" cy="20419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937BA6-7B75-7A8F-4A22-A86D546CEF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42" y="4379781"/>
            <a:ext cx="4878439" cy="203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0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Experiments</a:t>
            </a:r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6510" y="1322576"/>
            <a:ext cx="10849205" cy="461260"/>
          </a:xfrm>
        </p:spPr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Datasets</a:t>
            </a:r>
          </a:p>
          <a:p>
            <a:pPr lvl="1"/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DAVIS, KITTI, </a:t>
            </a:r>
            <a:r>
              <a:rPr lang="en-US" altLang="zh-CN" dirty="0" err="1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Xiph</a:t>
            </a: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pPr lvl="1"/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A handmade dataset of 13k frames</a:t>
            </a:r>
          </a:p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Comparative methods</a:t>
            </a:r>
          </a:p>
          <a:p>
            <a:pPr lvl="1"/>
            <a:r>
              <a:rPr lang="en-US" altLang="zh-CN" dirty="0" err="1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EdgeDuet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: Light-weight KCF tracker with prioritized transmission</a:t>
            </a:r>
          </a:p>
          <a:p>
            <a:pPr lvl="1"/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EAAR: Motion vector-based tracking with parallel inference</a:t>
            </a:r>
          </a:p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Devices</a:t>
            </a:r>
          </a:p>
          <a:p>
            <a:pPr lvl="1"/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Mobile: An iPhone 11 and a Samsung Galaxy 10</a:t>
            </a:r>
          </a:p>
          <a:p>
            <a:pPr lvl="1"/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Edge: Nvidia Jetson TX2 with Mask R-CNN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pPr/>
              <a:t>14</a:t>
            </a:fld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490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Experiment</a:t>
            </a:r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6510" y="1322576"/>
            <a:ext cx="10849205" cy="461260"/>
          </a:xfrm>
        </p:spPr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Accuracy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and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latency</a:t>
            </a:r>
          </a:p>
          <a:p>
            <a:pPr lvl="1"/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Achieve an average IOU of </a:t>
            </a:r>
            <a:r>
              <a:rPr lang="en-US" altLang="zh-CN" b="1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0.92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, outperforming baselines by </a:t>
            </a:r>
            <a:r>
              <a:rPr lang="en-US" altLang="zh-CN" b="1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10%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and </a:t>
            </a:r>
            <a:r>
              <a:rPr lang="en-US" altLang="zh-CN" b="1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20%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while reducing the false rate to </a:t>
            </a:r>
            <a:r>
              <a:rPr lang="en-US" altLang="zh-CN" b="1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3.9%</a:t>
            </a:r>
          </a:p>
          <a:p>
            <a:pPr lvl="1"/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The average latency of a single frame is </a:t>
            </a:r>
            <a:r>
              <a:rPr lang="en-US" altLang="zh-CN" b="1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28ms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, </a:t>
            </a:r>
            <a:r>
              <a:rPr lang="en-US" altLang="zh-CN" b="1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the only system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that meets the demand of 30 fps input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pPr/>
              <a:t>15</a:t>
            </a:fld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C0C16A-6FA3-6EA2-4A77-4B8C34B32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3429000"/>
            <a:ext cx="4968552" cy="3105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E02719-DCBD-5333-71BD-E8CB7BB90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12" y="3429000"/>
            <a:ext cx="5125448" cy="320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33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Experiment</a:t>
            </a:r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6510" y="1322576"/>
            <a:ext cx="10849205" cy="461260"/>
          </a:xfrm>
        </p:spPr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Ablation Study</a:t>
            </a:r>
          </a:p>
          <a:p>
            <a:pPr lvl="1"/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MAMT improves the accuracy by more than </a:t>
            </a:r>
            <a:r>
              <a:rPr lang="en-US" altLang="zh-CN" b="1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19%</a:t>
            </a:r>
          </a:p>
          <a:p>
            <a:pPr lvl="1"/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The two parts of CIIA reduce the inference latency by at least </a:t>
            </a:r>
            <a:r>
              <a:rPr lang="en-US" altLang="zh-CN" b="1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20%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while maintaining the inference IOU accuracy of </a:t>
            </a:r>
            <a:r>
              <a:rPr lang="en-US" altLang="zh-CN" b="1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0.92</a:t>
            </a: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pPr lvl="1"/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CFRS provides </a:t>
            </a:r>
            <a:r>
              <a:rPr lang="en-US" altLang="zh-CN" b="1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a more even performance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under all network conditions.</a:t>
            </a:r>
          </a:p>
          <a:p>
            <a:pPr lvl="1"/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pPr/>
              <a:t>16</a:t>
            </a:fld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95C37F-F61F-310C-00E3-FC0E26F8B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342" y="3645714"/>
            <a:ext cx="6811162" cy="27453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A0A6A1-2D2C-6345-F8BC-E65DA0768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636023"/>
            <a:ext cx="4392488" cy="27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42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Experiment</a:t>
            </a:r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6510" y="1322576"/>
            <a:ext cx="10849205" cy="461260"/>
          </a:xfrm>
        </p:spPr>
        <p:txBody>
          <a:bodyPr/>
          <a:lstStyle/>
          <a:p>
            <a:r>
              <a:rPr lang="en-CN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Robustness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and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resource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overhead</a:t>
            </a:r>
          </a:p>
          <a:p>
            <a:pPr lvl="1"/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Achieve an average IOU of </a:t>
            </a:r>
            <a:r>
              <a:rPr lang="en-US" altLang="zh-CN" b="1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0.83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and a </a:t>
            </a:r>
            <a:r>
              <a:rPr lang="en-US" altLang="zh-CN" b="1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19.7%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false rate with more than </a:t>
            </a:r>
            <a:r>
              <a:rPr lang="en-US" altLang="zh-CN" b="1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5 dynamic objects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in a scene</a:t>
            </a:r>
          </a:p>
          <a:p>
            <a:pPr lvl="1"/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Maintain a false rate less than </a:t>
            </a:r>
            <a:r>
              <a:rPr lang="en-US" altLang="zh-CN" b="1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9.8%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with a normal walking speed</a:t>
            </a:r>
          </a:p>
          <a:p>
            <a:pPr lvl="1"/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The CPU usage on iPhone is around </a:t>
            </a:r>
            <a:r>
              <a:rPr lang="en-US" altLang="zh-CN" b="1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75%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and the global memory usage is </a:t>
            </a:r>
            <a:r>
              <a:rPr lang="en-US" altLang="zh-CN" b="1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within 1GB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.</a:t>
            </a: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pPr/>
              <a:t>17</a:t>
            </a:fld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32FB47-47CD-308A-047F-8559283DE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3789040"/>
            <a:ext cx="3657600" cy="26246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F2AA22-A23C-0978-234D-EB009408F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" y="3789040"/>
            <a:ext cx="3697133" cy="2624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F0B73D-69D6-2E42-1382-73C5AC0C6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3789040"/>
            <a:ext cx="4942228" cy="262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Conclusion</a:t>
            </a:r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6510" y="1322576"/>
            <a:ext cx="10849205" cy="4842728"/>
          </a:xfrm>
        </p:spPr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</a:rPr>
              <a:t>We propose </a:t>
            </a:r>
            <a:r>
              <a:rPr lang="en-US" altLang="zh-CN" b="1" dirty="0" err="1">
                <a:solidFill>
                  <a:srgbClr val="FF0000"/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edgeIS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</a:rPr>
              <a:t>, enabling mobile devices to perform resource-intensive </a:t>
            </a:r>
            <a:r>
              <a:rPr lang="en-US" altLang="zh-CN" b="1" dirty="0">
                <a:solidFill>
                  <a:srgbClr val="0CA1C9"/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instance segmentation in real-time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</a:rPr>
              <a:t>.</a:t>
            </a:r>
          </a:p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</a:rPr>
              <a:t>We integrate VO into the mobile-edge collaboration system and design </a:t>
            </a:r>
            <a:r>
              <a:rPr lang="en-US" altLang="zh-CN" b="1" dirty="0">
                <a:solidFill>
                  <a:srgbClr val="FF0000"/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a “transfer + infer” framework and a two-way facilitation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</a:rPr>
              <a:t>. </a:t>
            </a:r>
          </a:p>
          <a:p>
            <a:pPr lvl="1"/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</a:rPr>
              <a:t>The mobile side can transfer segmentation results between adjacent frames </a:t>
            </a:r>
            <a:r>
              <a:rPr lang="en-US" altLang="zh-CN" b="1" dirty="0">
                <a:solidFill>
                  <a:srgbClr val="0CA1C9"/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with motion analysis and object modeling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</a:rPr>
              <a:t>.</a:t>
            </a:r>
          </a:p>
          <a:p>
            <a:pPr lvl="1"/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</a:rPr>
              <a:t>The inference of the heavy DL model on the resource-constrained edge node is accelerated </a:t>
            </a:r>
            <a:r>
              <a:rPr lang="en-US" altLang="zh-CN" b="1" dirty="0">
                <a:solidFill>
                  <a:srgbClr val="0CA1C9"/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with mobile side’s prior information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</a:rPr>
              <a:t>.</a:t>
            </a: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We conduct extensive evaluations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</a:rPr>
              <a:t>and compare </a:t>
            </a:r>
            <a:r>
              <a:rPr lang="en-US" altLang="zh-CN" dirty="0" err="1">
                <a:latin typeface="Helvetica" panose="020B0604020202030204" pitchFamily="34" charset="0"/>
                <a:ea typeface="微软雅黑" panose="020B0503020204020204" pitchFamily="34" charset="-122"/>
              </a:rPr>
              <a:t>edgeIS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</a:rPr>
              <a:t> with two related works to demonstrate its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superior performance.</a:t>
            </a: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pPr/>
              <a:t>18</a:t>
            </a:fld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307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676381" y="2083685"/>
            <a:ext cx="2839239" cy="175432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2700">
                  <a:noFill/>
                  <a:prstDash val="solid"/>
                </a:ln>
                <a:solidFill>
                  <a:srgbClr val="EA4A54"/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Thanks!</a:t>
            </a:r>
          </a:p>
          <a:p>
            <a:pPr algn="ctr"/>
            <a:r>
              <a:rPr lang="en-US" altLang="zh-CN" sz="5400" b="1" dirty="0">
                <a:ln w="12700">
                  <a:noFill/>
                  <a:prstDash val="solid"/>
                </a:ln>
                <a:solidFill>
                  <a:srgbClr val="0CA1C9"/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Q&amp;A</a:t>
            </a:r>
            <a:endParaRPr lang="zh-CN" altLang="en-US" sz="5400" b="1" dirty="0">
              <a:ln w="12700">
                <a:noFill/>
                <a:prstDash val="solid"/>
              </a:ln>
              <a:solidFill>
                <a:srgbClr val="0CA1C9"/>
              </a:solidFill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0" y="4941168"/>
            <a:ext cx="914400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FF66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FF66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FF66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FF6600"/>
                </a:solidFill>
                <a:latin typeface="+mn-lt"/>
              </a:defRPr>
            </a:lvl9pPr>
          </a:lstStyle>
          <a:p>
            <a:pPr algn="ctr"/>
            <a:r>
              <a:rPr lang="en-US" altLang="zh-CN" kern="0" dirty="0" err="1">
                <a:latin typeface="Helvetica" panose="020B0604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" panose="020B0604020202030204" pitchFamily="34" charset="0"/>
              </a:rPr>
              <a:t>Jialin</a:t>
            </a:r>
            <a:r>
              <a:rPr lang="en-US" altLang="zh-CN" kern="0" dirty="0">
                <a:latin typeface="Helvetica" panose="020B0604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" panose="020B0604020202030204" pitchFamily="34" charset="0"/>
              </a:rPr>
              <a:t> Zhang</a:t>
            </a:r>
          </a:p>
          <a:p>
            <a:pPr algn="ctr"/>
            <a:r>
              <a:rPr lang="en-US" altLang="zh-CN" kern="0" dirty="0">
                <a:solidFill>
                  <a:srgbClr val="0CA1C9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" panose="020B0604020202030204" pitchFamily="34" charset="0"/>
              </a:rPr>
              <a:t>Tsinghua University</a:t>
            </a:r>
          </a:p>
          <a:p>
            <a:pPr algn="ctr"/>
            <a:r>
              <a:rPr lang="en-US" altLang="zh-CN" sz="1400" kern="0" dirty="0">
                <a:latin typeface="Helvetica" panose="020B0604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elvetica" panose="020B0604020202030204" pitchFamily="34" charset="0"/>
              </a:rPr>
              <a:t>zhjialin16@gmail.com</a:t>
            </a:r>
          </a:p>
          <a:p>
            <a:pPr algn="ctr"/>
            <a:endParaRPr lang="en-US" altLang="zh-CN" kern="0" dirty="0">
              <a:solidFill>
                <a:srgbClr val="0070C0"/>
              </a:solidFill>
              <a:latin typeface="Helvetica" panose="020B0604020202030204" pitchFamily="34" charset="0"/>
              <a:ea typeface="微软雅黑" panose="020B0503020204020204" pitchFamily="34" charset="-122"/>
              <a:cs typeface="Arial" panose="020B0604020202020204" pitchFamily="34" charset="0"/>
              <a:sym typeface="Helvetica" panose="020B0604020202030204" pitchFamily="34" charset="0"/>
            </a:endParaRPr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268F28A9-8DF8-4F87-938C-F2D30A0AE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1840" y="6381328"/>
            <a:ext cx="2844800" cy="476250"/>
          </a:xfrm>
        </p:spPr>
        <p:txBody>
          <a:bodyPr/>
          <a:lstStyle/>
          <a:p>
            <a:fld id="{87AB51E9-348C-4DC8-84CE-839F8B9DCC07}" type="slidenum">
              <a:rPr lang="en-US" altLang="zh-CN" smtClean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pPr/>
              <a:t>19</a:t>
            </a:fld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237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Background</a:t>
            </a:r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6510" y="1322576"/>
            <a:ext cx="10849205" cy="461260"/>
          </a:xfrm>
        </p:spPr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Mobile Instance Segmentation</a:t>
            </a: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pPr/>
              <a:t>2</a:t>
            </a:fld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pic>
        <p:nvPicPr>
          <p:cNvPr id="18" name="Picture 2" descr="http://5b0988e595225.cdn.sohucs.com/images/20180504/189264659aaa48279e7f0ba08fd6d859.jpeg">
            <a:extLst>
              <a:ext uri="{FF2B5EF4-FFF2-40B4-BE49-F238E27FC236}">
                <a16:creationId xmlns:a16="http://schemas.microsoft.com/office/drawing/2014/main" id="{949DDF5A-FC2F-4E2A-934D-D8EF875E7D0F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9" r="20246"/>
          <a:stretch/>
        </p:blipFill>
        <p:spPr bwMode="auto">
          <a:xfrm>
            <a:off x="8283466" y="4593630"/>
            <a:ext cx="2452705" cy="159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9832E53-C14D-4B88-99BC-2878127F7E6C}"/>
              </a:ext>
            </a:extLst>
          </p:cNvPr>
          <p:cNvSpPr txBox="1"/>
          <p:nvPr/>
        </p:nvSpPr>
        <p:spPr>
          <a:xfrm>
            <a:off x="4311623" y="6186493"/>
            <a:ext cx="3328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Video Analysis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97E5647-AA3B-4426-8FC8-E506DAEEA3E6}"/>
              </a:ext>
            </a:extLst>
          </p:cNvPr>
          <p:cNvSpPr txBox="1"/>
          <p:nvPr/>
        </p:nvSpPr>
        <p:spPr>
          <a:xfrm>
            <a:off x="4431844" y="3632243"/>
            <a:ext cx="3328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Autonomous Driving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6ED7C0D-F9D8-4D9C-ADE7-0E81731A4180}"/>
              </a:ext>
            </a:extLst>
          </p:cNvPr>
          <p:cNvSpPr txBox="1"/>
          <p:nvPr/>
        </p:nvSpPr>
        <p:spPr>
          <a:xfrm>
            <a:off x="1328392" y="3632243"/>
            <a:ext cx="2334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Industry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Inspection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23" name="文本框 12">
            <a:extLst>
              <a:ext uri="{FF2B5EF4-FFF2-40B4-BE49-F238E27FC236}">
                <a16:creationId xmlns:a16="http://schemas.microsoft.com/office/drawing/2014/main" id="{B1252BCE-0D1F-4BA9-9047-D30A7E39BCEB}"/>
              </a:ext>
            </a:extLst>
          </p:cNvPr>
          <p:cNvSpPr txBox="1"/>
          <p:nvPr/>
        </p:nvSpPr>
        <p:spPr>
          <a:xfrm>
            <a:off x="8528335" y="3632243"/>
            <a:ext cx="1855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AR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Application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2ACF5DA-2B09-4787-8D3B-A43E80379D5D}"/>
              </a:ext>
            </a:extLst>
          </p:cNvPr>
          <p:cNvSpPr txBox="1"/>
          <p:nvPr/>
        </p:nvSpPr>
        <p:spPr>
          <a:xfrm>
            <a:off x="7791866" y="6186493"/>
            <a:ext cx="3328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Drone Automation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9878DC8-6B52-4F7A-84DD-9BB3C24829A5}"/>
              </a:ext>
            </a:extLst>
          </p:cNvPr>
          <p:cNvSpPr txBox="1"/>
          <p:nvPr/>
        </p:nvSpPr>
        <p:spPr>
          <a:xfrm>
            <a:off x="711200" y="407041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Edge Assisted Visual Tasks</a:t>
            </a:r>
          </a:p>
        </p:txBody>
      </p:sp>
      <p:sp>
        <p:nvSpPr>
          <p:cNvPr id="26" name="文本框 21">
            <a:extLst>
              <a:ext uri="{FF2B5EF4-FFF2-40B4-BE49-F238E27FC236}">
                <a16:creationId xmlns:a16="http://schemas.microsoft.com/office/drawing/2014/main" id="{26F68E49-859D-2073-290A-D7A486BF50D0}"/>
              </a:ext>
            </a:extLst>
          </p:cNvPr>
          <p:cNvSpPr txBox="1"/>
          <p:nvPr/>
        </p:nvSpPr>
        <p:spPr>
          <a:xfrm>
            <a:off x="1455829" y="6219470"/>
            <a:ext cx="2079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Object Detection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pic>
        <p:nvPicPr>
          <p:cNvPr id="30" name="图片 24" descr="图片包含 游戏机, 男人, 站, 飞机场&#10;&#10;描述已自动生成">
            <a:extLst>
              <a:ext uri="{FF2B5EF4-FFF2-40B4-BE49-F238E27FC236}">
                <a16:creationId xmlns:a16="http://schemas.microsoft.com/office/drawing/2014/main" id="{D24246C7-73CC-2710-3608-3AEB117A02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80" y="1962436"/>
            <a:ext cx="2697450" cy="1593075"/>
          </a:xfrm>
          <a:prstGeom prst="rect">
            <a:avLst/>
          </a:prstGeom>
          <a:noFill/>
        </p:spPr>
      </p:pic>
      <p:pic>
        <p:nvPicPr>
          <p:cNvPr id="31" name="Picture 10" descr="Augmented Reality In Education | Create AR">
            <a:extLst>
              <a:ext uri="{FF2B5EF4-FFF2-40B4-BE49-F238E27FC236}">
                <a16:creationId xmlns:a16="http://schemas.microsoft.com/office/drawing/2014/main" id="{9568EA82-0576-C652-50AC-562BCFFD1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" r="6570"/>
          <a:stretch/>
        </p:blipFill>
        <p:spPr bwMode="auto">
          <a:xfrm>
            <a:off x="1142045" y="4610232"/>
            <a:ext cx="2706985" cy="15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图片 18" descr="图片包含 游戏机, 电脑&#10;&#10;描述已自动生成">
            <a:extLst>
              <a:ext uri="{FF2B5EF4-FFF2-40B4-BE49-F238E27FC236}">
                <a16:creationId xmlns:a16="http://schemas.microsoft.com/office/drawing/2014/main" id="{F157EB02-58A5-3705-6FEF-8527FE4945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" t="7609" r="2360"/>
          <a:stretch/>
        </p:blipFill>
        <p:spPr>
          <a:xfrm>
            <a:off x="8095125" y="1969159"/>
            <a:ext cx="2721792" cy="1593270"/>
          </a:xfrm>
          <a:prstGeom prst="rect">
            <a:avLst/>
          </a:prstGeom>
          <a:noFill/>
        </p:spPr>
      </p:pic>
      <p:pic>
        <p:nvPicPr>
          <p:cNvPr id="6" name="图片 5" descr="图片包含 游戏机, 体育&#10;&#10;描述已自动生成">
            <a:extLst>
              <a:ext uri="{FF2B5EF4-FFF2-40B4-BE49-F238E27FC236}">
                <a16:creationId xmlns:a16="http://schemas.microsoft.com/office/drawing/2014/main" id="{F6232693-92EC-98ED-466C-6E15E0EE5F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94" y="1958442"/>
            <a:ext cx="2951009" cy="1623532"/>
          </a:xfrm>
          <a:prstGeom prst="rect">
            <a:avLst/>
          </a:prstGeom>
        </p:spPr>
      </p:pic>
      <p:pic>
        <p:nvPicPr>
          <p:cNvPr id="7" name="图片 6" descr="棒球比赛的运动员&#10;&#10;描述已自动生成">
            <a:extLst>
              <a:ext uri="{FF2B5EF4-FFF2-40B4-BE49-F238E27FC236}">
                <a16:creationId xmlns:a16="http://schemas.microsoft.com/office/drawing/2014/main" id="{868580A7-7A52-5E8E-210E-F901A83636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254" y="4561911"/>
            <a:ext cx="2683987" cy="165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88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Our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Design</a:t>
            </a:r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6510" y="1322576"/>
            <a:ext cx="10849205" cy="461260"/>
          </a:xfrm>
        </p:spPr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Motion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Aware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Mobile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Mask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Transfer</a:t>
            </a: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pPr/>
              <a:t>20</a:t>
            </a:fld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36F12A-CAA1-BC10-FD88-376896407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911598"/>
            <a:ext cx="8042442" cy="464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95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Our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Design</a:t>
            </a:r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6510" y="1322576"/>
            <a:ext cx="10849205" cy="461260"/>
          </a:xfrm>
        </p:spPr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Contour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Instructed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Edge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Inference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Acceleration</a:t>
            </a: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pPr/>
              <a:t>21</a:t>
            </a:fld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CF2DE48-8CEB-8554-A577-1DC0A5BDC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425" y="2015657"/>
            <a:ext cx="676275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73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Our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Design</a:t>
            </a:r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6510" y="1322576"/>
            <a:ext cx="10849205" cy="461260"/>
          </a:xfrm>
        </p:spPr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Motion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Aware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Mobile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Mask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Transfer</a:t>
            </a: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pPr/>
              <a:t>22</a:t>
            </a:fld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897195-8799-AD70-4839-AF3AE9FA6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0" y="1916832"/>
            <a:ext cx="10849206" cy="426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03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Background</a:t>
            </a:r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6510" y="1322576"/>
            <a:ext cx="10849205" cy="461260"/>
          </a:xfrm>
        </p:spPr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Typical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Edge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Assisted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Architecture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for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Visual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Tasks</a:t>
            </a: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pPr/>
              <a:t>3</a:t>
            </a:fld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56FB9C-D55A-B0BA-D8FA-09139CCE4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0" y="1942632"/>
            <a:ext cx="74930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32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Challenge</a:t>
            </a:r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6510" y="1322576"/>
            <a:ext cx="10849205" cy="461260"/>
          </a:xfrm>
        </p:spPr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Object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Detection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 err="1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v.s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.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Instance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Segmentation</a:t>
            </a: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pPr/>
              <a:t>4</a:t>
            </a:fld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2AA5BC-D42B-8163-923E-45B916241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2009564"/>
            <a:ext cx="4572000" cy="3657600"/>
          </a:xfrm>
          <a:prstGeom prst="rect">
            <a:avLst/>
          </a:prstGeom>
        </p:spPr>
      </p:pic>
      <p:pic>
        <p:nvPicPr>
          <p:cNvPr id="9" name="图片 8" descr="图片包含 图示&#10;&#10;描述已自动生成">
            <a:extLst>
              <a:ext uri="{FF2B5EF4-FFF2-40B4-BE49-F238E27FC236}">
                <a16:creationId xmlns:a16="http://schemas.microsoft.com/office/drawing/2014/main" id="{85328DB8-2718-A274-C181-A7E7BBCC5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58" y="1811012"/>
            <a:ext cx="5118480" cy="347395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D73BE00-A6F9-3B6B-088A-330CD2265AE2}"/>
              </a:ext>
            </a:extLst>
          </p:cNvPr>
          <p:cNvGrpSpPr/>
          <p:nvPr/>
        </p:nvGrpSpPr>
        <p:grpSpPr>
          <a:xfrm>
            <a:off x="2294372" y="5535424"/>
            <a:ext cx="7704856" cy="916198"/>
            <a:chOff x="1591543" y="3177115"/>
            <a:chExt cx="7444930" cy="1470927"/>
          </a:xfrm>
        </p:grpSpPr>
        <p:sp>
          <p:nvSpPr>
            <p:cNvPr id="8" name="圆角矩形 14">
              <a:extLst>
                <a:ext uri="{FF2B5EF4-FFF2-40B4-BE49-F238E27FC236}">
                  <a16:creationId xmlns:a16="http://schemas.microsoft.com/office/drawing/2014/main" id="{B32E89C4-36B9-F508-42AD-AA95B76681C0}"/>
                </a:ext>
              </a:extLst>
            </p:cNvPr>
            <p:cNvSpPr/>
            <p:nvPr/>
          </p:nvSpPr>
          <p:spPr>
            <a:xfrm>
              <a:off x="1591543" y="3177115"/>
              <a:ext cx="7444930" cy="1470927"/>
            </a:xfrm>
            <a:prstGeom prst="roundRect">
              <a:avLst>
                <a:gd name="adj" fmla="val 13916"/>
              </a:avLst>
            </a:prstGeom>
            <a:solidFill>
              <a:schemeClr val="bg1"/>
            </a:solidFill>
            <a:ln w="38100">
              <a:solidFill>
                <a:srgbClr val="0CA1C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800" dirty="0">
                  <a:solidFill>
                    <a:schemeClr val="tx1"/>
                  </a:solidFill>
                  <a:latin typeface="Helvetica" panose="020B0604020202030204" pitchFamily="34" charset="0"/>
                  <a:ea typeface="微软雅黑" panose="020B0503020204020204" pitchFamily="34" charset="-122"/>
                  <a:sym typeface="Helvetica" panose="020B0604020202030204" pitchFamily="34" charset="0"/>
                </a:rPr>
                <a:t>       Pixel-level information are hard to update.</a:t>
              </a:r>
              <a:endParaRPr lang="zh-CN" altLang="en-US" sz="2800" dirty="0">
                <a:solidFill>
                  <a:schemeClr val="tx1"/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endParaRPr>
            </a:p>
          </p:txBody>
        </p:sp>
        <p:pic>
          <p:nvPicPr>
            <p:cNvPr id="10" name="Picture 8" descr="Google Logo White Png, Wrong Cross Transparent Background, HD Png Download  (#5589266), PNG Images on PngArea">
              <a:extLst>
                <a:ext uri="{FF2B5EF4-FFF2-40B4-BE49-F238E27FC236}">
                  <a16:creationId xmlns:a16="http://schemas.microsoft.com/office/drawing/2014/main" id="{4D85D309-9F95-3837-DF59-8610C74877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587" y="3533668"/>
              <a:ext cx="541449" cy="752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410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Challenge</a:t>
            </a:r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6510" y="1322576"/>
            <a:ext cx="10849205" cy="461260"/>
          </a:xfrm>
        </p:spPr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Object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Detection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 err="1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v.s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.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Instance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Segmentation</a:t>
            </a: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pPr/>
              <a:t>5</a:t>
            </a:fld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4E0011-C555-6B46-F261-2B171F419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112" y="1798527"/>
            <a:ext cx="4572000" cy="36576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136C1839-B42B-D732-CC81-7ABE9D57286B}"/>
              </a:ext>
            </a:extLst>
          </p:cNvPr>
          <p:cNvGrpSpPr/>
          <p:nvPr/>
        </p:nvGrpSpPr>
        <p:grpSpPr>
          <a:xfrm>
            <a:off x="2273856" y="5329669"/>
            <a:ext cx="7474511" cy="1268715"/>
            <a:chOff x="1591543" y="3177115"/>
            <a:chExt cx="7444930" cy="1470927"/>
          </a:xfrm>
        </p:grpSpPr>
        <p:sp>
          <p:nvSpPr>
            <p:cNvPr id="9" name="圆角矩形 14">
              <a:extLst>
                <a:ext uri="{FF2B5EF4-FFF2-40B4-BE49-F238E27FC236}">
                  <a16:creationId xmlns:a16="http://schemas.microsoft.com/office/drawing/2014/main" id="{7E9C6CF9-86E8-EF92-765B-72A7AC2D9028}"/>
                </a:ext>
              </a:extLst>
            </p:cNvPr>
            <p:cNvSpPr/>
            <p:nvPr/>
          </p:nvSpPr>
          <p:spPr>
            <a:xfrm>
              <a:off x="1591543" y="3177115"/>
              <a:ext cx="7444930" cy="1470927"/>
            </a:xfrm>
            <a:prstGeom prst="roundRect">
              <a:avLst>
                <a:gd name="adj" fmla="val 13916"/>
              </a:avLst>
            </a:prstGeom>
            <a:solidFill>
              <a:schemeClr val="bg1"/>
            </a:solidFill>
            <a:ln w="38100">
              <a:solidFill>
                <a:srgbClr val="0CA1C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800" dirty="0">
                  <a:solidFill>
                    <a:schemeClr val="tx1"/>
                  </a:solidFill>
                  <a:latin typeface="Helvetica" panose="020B0604020202030204" pitchFamily="34" charset="0"/>
                  <a:ea typeface="微软雅黑" panose="020B0503020204020204" pitchFamily="34" charset="-122"/>
                  <a:sym typeface="Helvetica" panose="020B0604020202030204" pitchFamily="34" charset="0"/>
                </a:rPr>
                <a:t>       Segmentation models are considerably heavier than detection ones.</a:t>
              </a:r>
              <a:endParaRPr lang="zh-CN" altLang="en-US" sz="2800" dirty="0">
                <a:solidFill>
                  <a:schemeClr val="tx1"/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endParaRPr>
            </a:p>
          </p:txBody>
        </p:sp>
        <p:pic>
          <p:nvPicPr>
            <p:cNvPr id="10" name="Picture 8" descr="Google Logo White Png, Wrong Cross Transparent Background, HD Png Download  (#5589266), PNG Images on PngArea">
              <a:extLst>
                <a:ext uri="{FF2B5EF4-FFF2-40B4-BE49-F238E27FC236}">
                  <a16:creationId xmlns:a16="http://schemas.microsoft.com/office/drawing/2014/main" id="{3F4FFC75-36B1-AFB1-8488-CB30E7A2A0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9169" y="3334994"/>
              <a:ext cx="512071" cy="577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318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Key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Insight</a:t>
            </a:r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6510" y="1322576"/>
            <a:ext cx="10849205" cy="461260"/>
          </a:xfrm>
        </p:spPr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Introducing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VO into the edge-assisted framework</a:t>
            </a: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pPr/>
              <a:t>6</a:t>
            </a:fld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pic>
        <p:nvPicPr>
          <p:cNvPr id="30" name="图片 29" descr="图片包含 图表&#10;&#10;描述已自动生成">
            <a:extLst>
              <a:ext uri="{FF2B5EF4-FFF2-40B4-BE49-F238E27FC236}">
                <a16:creationId xmlns:a16="http://schemas.microsoft.com/office/drawing/2014/main" id="{0FB6878E-E91E-BC9D-D886-51BEDB5E3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t="21306" r="18169" b="7431"/>
          <a:stretch/>
        </p:blipFill>
        <p:spPr>
          <a:xfrm>
            <a:off x="155636" y="1964573"/>
            <a:ext cx="3096345" cy="283257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6A19D5E-B625-EAFF-A7A1-F9F2BA408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714" y="2681704"/>
            <a:ext cx="3382965" cy="162827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11F684A-05BA-F3D9-84EF-A66F692F7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0100" y="2671422"/>
            <a:ext cx="2376264" cy="1648836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DA1D3A85-3CE2-A11C-06B0-5DA4098585DB}"/>
              </a:ext>
            </a:extLst>
          </p:cNvPr>
          <p:cNvGrpSpPr/>
          <p:nvPr/>
        </p:nvGrpSpPr>
        <p:grpSpPr>
          <a:xfrm>
            <a:off x="2901639" y="5161943"/>
            <a:ext cx="6490321" cy="1158532"/>
            <a:chOff x="3915738" y="2965324"/>
            <a:chExt cx="7073932" cy="1158532"/>
          </a:xfrm>
        </p:grpSpPr>
        <p:sp>
          <p:nvSpPr>
            <p:cNvPr id="38" name="圆角矩形 14">
              <a:extLst>
                <a:ext uri="{FF2B5EF4-FFF2-40B4-BE49-F238E27FC236}">
                  <a16:creationId xmlns:a16="http://schemas.microsoft.com/office/drawing/2014/main" id="{7FCDFC71-E946-3344-8AEB-CCE7644EB94F}"/>
                </a:ext>
              </a:extLst>
            </p:cNvPr>
            <p:cNvSpPr/>
            <p:nvPr/>
          </p:nvSpPr>
          <p:spPr>
            <a:xfrm>
              <a:off x="3915738" y="2965324"/>
              <a:ext cx="7073932" cy="1158532"/>
            </a:xfrm>
            <a:prstGeom prst="roundRect">
              <a:avLst>
                <a:gd name="adj" fmla="val 13916"/>
              </a:avLst>
            </a:prstGeom>
            <a:solidFill>
              <a:schemeClr val="bg1"/>
            </a:solidFill>
            <a:ln w="38100">
              <a:solidFill>
                <a:srgbClr val="0CA1C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     </a:t>
              </a:r>
              <a:r>
                <a:rPr lang="en-US" altLang="zh-CN" sz="2800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Leveraging VO’s ability of</a:t>
              </a:r>
              <a:r>
                <a:rPr lang="zh-CN" altLang="en-US" sz="2800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en-US" altLang="zh-CN" sz="2800" dirty="0">
                  <a:solidFill>
                    <a:srgbClr val="0CA1C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motion</a:t>
              </a:r>
              <a:r>
                <a:rPr lang="zh-CN" altLang="en-US" sz="2800" dirty="0">
                  <a:solidFill>
                    <a:srgbClr val="0CA1C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en-US" altLang="zh-CN" sz="2800" dirty="0">
                  <a:solidFill>
                    <a:srgbClr val="0CA1C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estimation</a:t>
              </a:r>
              <a:r>
                <a:rPr lang="zh-CN" altLang="en-US" sz="2800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en-US" altLang="zh-CN" sz="2800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and</a:t>
              </a:r>
              <a:r>
                <a:rPr lang="zh-CN" altLang="en-US" sz="2800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en-US" altLang="zh-CN" sz="2800" dirty="0">
                  <a:solidFill>
                    <a:srgbClr val="0CA1C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environment</a:t>
              </a:r>
              <a:r>
                <a:rPr lang="zh-CN" altLang="en-US" sz="2800" dirty="0">
                  <a:solidFill>
                    <a:srgbClr val="0CA1C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en-US" altLang="zh-CN" sz="2800" dirty="0">
                  <a:solidFill>
                    <a:srgbClr val="0CA1C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modeling</a:t>
              </a:r>
              <a:r>
                <a:rPr lang="en-US" altLang="zh-CN" sz="2800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.</a:t>
              </a:r>
              <a:endParaRPr lang="zh-CN" altLang="en-US" sz="2800" b="1" dirty="0">
                <a:solidFill>
                  <a:srgbClr val="0CA1C9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39" name="图片 38" descr="图标&#10;&#10;描述已自动生成">
              <a:extLst>
                <a:ext uri="{FF2B5EF4-FFF2-40B4-BE49-F238E27FC236}">
                  <a16:creationId xmlns:a16="http://schemas.microsoft.com/office/drawing/2014/main" id="{03024DC5-6932-0DEB-1513-7A67AFBDE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668" y="3009821"/>
              <a:ext cx="561975" cy="561975"/>
            </a:xfrm>
            <a:prstGeom prst="rect">
              <a:avLst/>
            </a:prstGeom>
          </p:spPr>
        </p:pic>
      </p:grp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7418F321-ED00-745D-F551-B81A5C8A9B4A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3251981" y="3495841"/>
            <a:ext cx="1284733" cy="0"/>
          </a:xfrm>
          <a:prstGeom prst="straightConnector1">
            <a:avLst/>
          </a:prstGeom>
          <a:ln w="57150">
            <a:solidFill>
              <a:srgbClr val="538135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8CDDD1FC-16E6-2326-63FF-27D02301A820}"/>
              </a:ext>
            </a:extLst>
          </p:cNvPr>
          <p:cNvCxnSpPr>
            <a:cxnSpLocks/>
            <a:stCxn id="32" idx="3"/>
            <a:endCxn id="36" idx="1"/>
          </p:cNvCxnSpPr>
          <p:nvPr/>
        </p:nvCxnSpPr>
        <p:spPr>
          <a:xfrm flipV="1">
            <a:off x="7919679" y="3495840"/>
            <a:ext cx="1740421" cy="1"/>
          </a:xfrm>
          <a:prstGeom prst="straightConnector1">
            <a:avLst/>
          </a:prstGeom>
          <a:ln w="57150">
            <a:solidFill>
              <a:srgbClr val="538135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AC26DC72-1569-3EB1-DC61-AD91D44904AF}"/>
              </a:ext>
            </a:extLst>
          </p:cNvPr>
          <p:cNvSpPr txBox="1"/>
          <p:nvPr/>
        </p:nvSpPr>
        <p:spPr>
          <a:xfrm>
            <a:off x="2796292" y="2972620"/>
            <a:ext cx="219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Instruct</a:t>
            </a:r>
            <a:endParaRPr lang="zh-CN" altLang="en-US" sz="2800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7984ABC6-4E27-AF70-6A98-FF1D96F862B8}"/>
              </a:ext>
            </a:extLst>
          </p:cNvPr>
          <p:cNvSpPr txBox="1"/>
          <p:nvPr/>
        </p:nvSpPr>
        <p:spPr>
          <a:xfrm>
            <a:off x="7691834" y="2972620"/>
            <a:ext cx="219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Accelerate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0020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Our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Work</a:t>
            </a:r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6510" y="1322576"/>
            <a:ext cx="10849205" cy="461260"/>
          </a:xfrm>
        </p:spPr>
        <p:txBody>
          <a:bodyPr/>
          <a:lstStyle/>
          <a:p>
            <a:r>
              <a:rPr lang="en-CN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Leveraging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VO’s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sensing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ability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for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mask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 err="1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transfering</a:t>
            </a: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pPr/>
              <a:t>7</a:t>
            </a:fld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ED47F7B-0ACA-F069-AA77-19A50B2E7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2783422"/>
            <a:ext cx="4421234" cy="276225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727279D-8448-FAE9-91D3-B395901D0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630" y="1811012"/>
            <a:ext cx="5266411" cy="470707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C823F5EE-E1ED-F17F-CB99-4F573301E823}"/>
              </a:ext>
            </a:extLst>
          </p:cNvPr>
          <p:cNvSpPr txBox="1"/>
          <p:nvPr/>
        </p:nvSpPr>
        <p:spPr>
          <a:xfrm>
            <a:off x="4477316" y="2002551"/>
            <a:ext cx="2196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Environment Modeling</a:t>
            </a:r>
            <a:endParaRPr lang="zh-CN" altLang="en-US" sz="2800" dirty="0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5F89A14F-4E41-4066-8F9F-A2575C8F4221}"/>
              </a:ext>
            </a:extLst>
          </p:cNvPr>
          <p:cNvCxnSpPr>
            <a:cxnSpLocks/>
          </p:cNvCxnSpPr>
          <p:nvPr/>
        </p:nvCxnSpPr>
        <p:spPr>
          <a:xfrm flipV="1">
            <a:off x="4828602" y="2783422"/>
            <a:ext cx="2203502" cy="777222"/>
          </a:xfrm>
          <a:prstGeom prst="straightConnector1">
            <a:avLst/>
          </a:prstGeom>
          <a:ln w="57150">
            <a:solidFill>
              <a:srgbClr val="538135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4B3A8BB4-05D6-ECD4-1B2D-0C0AF8E10DC1}"/>
              </a:ext>
            </a:extLst>
          </p:cNvPr>
          <p:cNvCxnSpPr>
            <a:cxnSpLocks/>
          </p:cNvCxnSpPr>
          <p:nvPr/>
        </p:nvCxnSpPr>
        <p:spPr>
          <a:xfrm>
            <a:off x="4835994" y="4677345"/>
            <a:ext cx="2052094" cy="1059866"/>
          </a:xfrm>
          <a:prstGeom prst="straightConnector1">
            <a:avLst/>
          </a:prstGeom>
          <a:ln w="57150">
            <a:solidFill>
              <a:srgbClr val="538135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E80626EE-23E8-2A2B-8600-D386C93BA6FF}"/>
              </a:ext>
            </a:extLst>
          </p:cNvPr>
          <p:cNvSpPr txBox="1"/>
          <p:nvPr/>
        </p:nvSpPr>
        <p:spPr>
          <a:xfrm>
            <a:off x="4835994" y="5260157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Motion</a:t>
            </a:r>
            <a:r>
              <a:rPr lang="zh-CN" altLang="en-US" sz="2800" dirty="0"/>
              <a:t> </a:t>
            </a:r>
            <a:r>
              <a:rPr lang="en-US" altLang="zh-CN" sz="2800" dirty="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200430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Our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Work</a:t>
            </a:r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6510" y="1322576"/>
            <a:ext cx="10849205" cy="461260"/>
          </a:xfrm>
        </p:spPr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Integrating mobile side’s information into edge acceleration</a:t>
            </a: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pPr/>
              <a:t>8</a:t>
            </a:fld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97187D1-F395-4870-120C-EC7A07F0C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762" y="1811012"/>
            <a:ext cx="5924550" cy="29527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81505B6-1F56-9C33-DB5F-A8E2C01B5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537" y="3192137"/>
            <a:ext cx="6581775" cy="32385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1F832EE-825C-240B-A67E-E9977D263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7676" y="1811012"/>
            <a:ext cx="7572375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6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Our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Design</a:t>
            </a:r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6510" y="1322576"/>
            <a:ext cx="10849205" cy="461260"/>
          </a:xfrm>
        </p:spPr>
        <p:txBody>
          <a:bodyPr/>
          <a:lstStyle/>
          <a:p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Motion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Aware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Mobile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Mask</a:t>
            </a:r>
            <a:r>
              <a:rPr lang="zh-CN" altLang="en-US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 </a:t>
            </a:r>
            <a:r>
              <a:rPr lang="en-US" altLang="zh-CN" dirty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t>Transfer</a:t>
            </a: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>
                <a:latin typeface="Helvetica" panose="020B0604020202030204" pitchFamily="34" charset="0"/>
                <a:ea typeface="微软雅黑" panose="020B0503020204020204" pitchFamily="34" charset="-122"/>
                <a:sym typeface="Helvetica" panose="020B0604020202030204" pitchFamily="34" charset="0"/>
              </a:rPr>
              <a:pPr/>
              <a:t>9</a:t>
            </a:fld>
            <a:endParaRPr lang="en-US" altLang="zh-CN" dirty="0">
              <a:latin typeface="Helvetica" panose="020B0604020202030204" pitchFamily="34" charset="0"/>
              <a:ea typeface="微软雅黑" panose="020B0503020204020204" pitchFamily="34" charset="-122"/>
              <a:sym typeface="Helvetica" panose="020B060402020203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B9D8C61-98EB-529B-F4E0-0C57FC538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80" y="2457883"/>
            <a:ext cx="2520281" cy="9711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2B720A2-BC62-821F-4E5C-64BFDFAF5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717032"/>
            <a:ext cx="5090148" cy="13065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FE36BB-13F0-A033-E1B6-2ECAB89D0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224" y="2008147"/>
            <a:ext cx="11188843" cy="174498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370B859-E617-BCC7-2B13-ACA94073C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5582" y="3284984"/>
            <a:ext cx="8351345" cy="293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5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ghtly_digital">
  <a:themeElements>
    <a:clrScheme name="Office 主题​​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主题​​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CA1C9"/>
        </a:solidFill>
        <a:ln w="38100">
          <a:solidFill>
            <a:srgbClr val="0CA1C9"/>
          </a:solidFill>
        </a:ln>
      </a:spPr>
      <a:bodyPr rtlCol="0" anchor="ctr"/>
      <a:lstStyle>
        <a:defPPr algn="ctr">
          <a:defRPr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7150">
          <a:solidFill>
            <a:srgbClr val="FFC000"/>
          </a:solidFill>
          <a:prstDash val="sysDash"/>
          <a:headEnd type="triangl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ffice 主题​​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slightly_digital</Template>
  <TotalTime>26172</TotalTime>
  <Words>1055</Words>
  <Application>Microsoft Office PowerPoint</Application>
  <PresentationFormat>宽屏</PresentationFormat>
  <Paragraphs>208</Paragraphs>
  <Slides>22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NimbusRomNo9L-Regu</vt:lpstr>
      <vt:lpstr>Microsoft YaHei</vt:lpstr>
      <vt:lpstr>Arial</vt:lpstr>
      <vt:lpstr>Calibri</vt:lpstr>
      <vt:lpstr>Cambria Math</vt:lpstr>
      <vt:lpstr>Century Gothic</vt:lpstr>
      <vt:lpstr>Comic Sans MS</vt:lpstr>
      <vt:lpstr>Helvetica</vt:lpstr>
      <vt:lpstr>Times New Roman</vt:lpstr>
      <vt:lpstr>slightly_digital</vt:lpstr>
      <vt:lpstr>PowerPoint 演示文稿</vt:lpstr>
      <vt:lpstr>Background</vt:lpstr>
      <vt:lpstr>Background</vt:lpstr>
      <vt:lpstr>Challenge</vt:lpstr>
      <vt:lpstr>Challenge</vt:lpstr>
      <vt:lpstr>Key Insight</vt:lpstr>
      <vt:lpstr>Our Work</vt:lpstr>
      <vt:lpstr>Our Work</vt:lpstr>
      <vt:lpstr>Our Design</vt:lpstr>
      <vt:lpstr>Our Design</vt:lpstr>
      <vt:lpstr>Our Design</vt:lpstr>
      <vt:lpstr>Our Design</vt:lpstr>
      <vt:lpstr>Our Design</vt:lpstr>
      <vt:lpstr>Experiments</vt:lpstr>
      <vt:lpstr>Experiment</vt:lpstr>
      <vt:lpstr>Experiment</vt:lpstr>
      <vt:lpstr>Experiment</vt:lpstr>
      <vt:lpstr>Conclusion</vt:lpstr>
      <vt:lpstr>PowerPoint 演示文稿</vt:lpstr>
      <vt:lpstr>Our Design</vt:lpstr>
      <vt:lpstr>Our Design</vt:lpstr>
      <vt:lpstr>Our Design</vt:lpstr>
    </vt:vector>
  </TitlesOfParts>
  <Company>HKUST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slightly digital</dc:title>
  <dc:creator>zimu</dc:creator>
  <cp:lastModifiedBy>张 佳麟</cp:lastModifiedBy>
  <cp:revision>2216</cp:revision>
  <cp:lastPrinted>2020-11-24T10:14:28Z</cp:lastPrinted>
  <dcterms:created xsi:type="dcterms:W3CDTF">2020-11-24T10:14:28Z</dcterms:created>
  <dcterms:modified xsi:type="dcterms:W3CDTF">2022-06-24T03:41:22Z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1033-11.1.0.9615</vt:lpwstr>
  </property>
</Properties>
</file>