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6.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47.JPG" ContentType="image/jpe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58" r:id="rId3"/>
    <p:sldId id="449" r:id="rId4"/>
    <p:sldId id="450" r:id="rId5"/>
    <p:sldId id="260" r:id="rId6"/>
    <p:sldId id="458" r:id="rId7"/>
    <p:sldId id="261" r:id="rId8"/>
    <p:sldId id="467" r:id="rId9"/>
    <p:sldId id="263" r:id="rId10"/>
    <p:sldId id="460" r:id="rId11"/>
    <p:sldId id="468" r:id="rId12"/>
    <p:sldId id="281" r:id="rId13"/>
    <p:sldId id="469" r:id="rId14"/>
    <p:sldId id="264" r:id="rId15"/>
    <p:sldId id="452" r:id="rId16"/>
    <p:sldId id="470" r:id="rId17"/>
    <p:sldId id="266" r:id="rId18"/>
    <p:sldId id="453" r:id="rId19"/>
    <p:sldId id="465" r:id="rId20"/>
    <p:sldId id="451" r:id="rId21"/>
    <p:sldId id="464" r:id="rId22"/>
    <p:sldId id="269" r:id="rId23"/>
    <p:sldId id="466" r:id="rId24"/>
    <p:sldId id="271" r:id="rId25"/>
    <p:sldId id="457" r:id="rId26"/>
    <p:sldId id="448" r:id="rId27"/>
    <p:sldId id="274" r:id="rId28"/>
    <p:sldId id="459" r:id="rId29"/>
    <p:sldId id="275" r:id="rId30"/>
    <p:sldId id="276" r:id="rId31"/>
    <p:sldId id="277" r:id="rId32"/>
    <p:sldId id="455" r:id="rId33"/>
    <p:sldId id="454" r:id="rId34"/>
    <p:sldId id="268" r:id="rId35"/>
    <p:sldId id="270"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131F9F28-06ED-45F5-90C1-3FE37C1106EA}">
          <p14:sldIdLst>
            <p14:sldId id="257"/>
            <p14:sldId id="258"/>
            <p14:sldId id="449"/>
            <p14:sldId id="450"/>
            <p14:sldId id="260"/>
            <p14:sldId id="458"/>
            <p14:sldId id="261"/>
            <p14:sldId id="467"/>
            <p14:sldId id="263"/>
            <p14:sldId id="460"/>
            <p14:sldId id="468"/>
            <p14:sldId id="281"/>
            <p14:sldId id="469"/>
            <p14:sldId id="264"/>
            <p14:sldId id="452"/>
            <p14:sldId id="470"/>
            <p14:sldId id="266"/>
            <p14:sldId id="453"/>
            <p14:sldId id="465"/>
            <p14:sldId id="451"/>
            <p14:sldId id="464"/>
            <p14:sldId id="269"/>
            <p14:sldId id="466"/>
            <p14:sldId id="271"/>
            <p14:sldId id="457"/>
            <p14:sldId id="448"/>
            <p14:sldId id="274"/>
            <p14:sldId id="459"/>
            <p14:sldId id="275"/>
            <p14:sldId id="276"/>
            <p14:sldId id="277"/>
            <p14:sldId id="455"/>
          </p14:sldIdLst>
        </p14:section>
        <p14:section name="Backup" id="{988CCD90-E8E3-4164-A8B1-4D583403EDCE}">
          <p14:sldIdLst>
            <p14:sldId id="454"/>
            <p14:sldId id="268"/>
            <p14:sldId id="27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7C2E9A"/>
    <a:srgbClr val="000000"/>
    <a:srgbClr val="FEF4FE"/>
    <a:srgbClr val="8F2630"/>
    <a:srgbClr val="660874"/>
    <a:srgbClr val="FFFFFF"/>
    <a:srgbClr val="0D0D0D"/>
    <a:srgbClr val="BABAE8"/>
    <a:srgbClr val="3030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372064-92D5-4EC3-96DF-8F8216EA2BD9}" v="17" dt="2025-06-24T05:17:25.179"/>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75" autoAdjust="0"/>
    <p:restoredTop sz="67155" autoAdjust="0"/>
  </p:normalViewPr>
  <p:slideViewPr>
    <p:cSldViewPr snapToGrid="0">
      <p:cViewPr varScale="1">
        <p:scale>
          <a:sx n="59" d="100"/>
          <a:sy n="59" d="100"/>
        </p:scale>
        <p:origin x="615"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i Yang" userId="72d5fd8bf877926f" providerId="LiveId" clId="{42372064-92D5-4EC3-96DF-8F8216EA2BD9}"/>
    <pc:docChg chg="undo custSel modSld">
      <pc:chgData name="Hui Yang" userId="72d5fd8bf877926f" providerId="LiveId" clId="{42372064-92D5-4EC3-96DF-8F8216EA2BD9}" dt="2025-06-24T05:24:56.706" v="282" actId="20577"/>
      <pc:docMkLst>
        <pc:docMk/>
      </pc:docMkLst>
      <pc:sldChg chg="modNotesTx">
        <pc:chgData name="Hui Yang" userId="72d5fd8bf877926f" providerId="LiveId" clId="{42372064-92D5-4EC3-96DF-8F8216EA2BD9}" dt="2025-06-24T05:07:44.824" v="30" actId="20577"/>
        <pc:sldMkLst>
          <pc:docMk/>
          <pc:sldMk cId="3830937781" sldId="264"/>
        </pc:sldMkLst>
      </pc:sldChg>
      <pc:sldChg chg="addSp delSp modSp mod modAnim modNotesTx">
        <pc:chgData name="Hui Yang" userId="72d5fd8bf877926f" providerId="LiveId" clId="{42372064-92D5-4EC3-96DF-8F8216EA2BD9}" dt="2025-06-24T05:17:49.715" v="160" actId="20577"/>
        <pc:sldMkLst>
          <pc:docMk/>
          <pc:sldMk cId="3639116454" sldId="266"/>
        </pc:sldMkLst>
        <pc:spChg chg="add del">
          <ac:chgData name="Hui Yang" userId="72d5fd8bf877926f" providerId="LiveId" clId="{42372064-92D5-4EC3-96DF-8F8216EA2BD9}" dt="2025-06-24T05:15:18.095" v="131" actId="22"/>
          <ac:spMkLst>
            <pc:docMk/>
            <pc:sldMk cId="3639116454" sldId="266"/>
            <ac:spMk id="16" creationId="{3CEFBAF3-24D9-6B22-0171-D926D88EF35D}"/>
          </ac:spMkLst>
        </pc:spChg>
        <pc:cxnChg chg="add mod">
          <ac:chgData name="Hui Yang" userId="72d5fd8bf877926f" providerId="LiveId" clId="{42372064-92D5-4EC3-96DF-8F8216EA2BD9}" dt="2025-06-24T05:15:12.682" v="129" actId="1582"/>
          <ac:cxnSpMkLst>
            <pc:docMk/>
            <pc:sldMk cId="3639116454" sldId="266"/>
            <ac:cxnSpMk id="13" creationId="{A1D77DC0-F0D6-4DC9-3DC2-CD2E4CEFB2D2}"/>
          </ac:cxnSpMkLst>
        </pc:cxnChg>
        <pc:cxnChg chg="add mod">
          <ac:chgData name="Hui Yang" userId="72d5fd8bf877926f" providerId="LiveId" clId="{42372064-92D5-4EC3-96DF-8F8216EA2BD9}" dt="2025-06-24T05:15:39.926" v="141" actId="14100"/>
          <ac:cxnSpMkLst>
            <pc:docMk/>
            <pc:sldMk cId="3639116454" sldId="266"/>
            <ac:cxnSpMk id="17" creationId="{B193CCFA-9CC6-750D-8DFA-696945F8F949}"/>
          </ac:cxnSpMkLst>
        </pc:cxnChg>
        <pc:cxnChg chg="add mod">
          <ac:chgData name="Hui Yang" userId="72d5fd8bf877926f" providerId="LiveId" clId="{42372064-92D5-4EC3-96DF-8F8216EA2BD9}" dt="2025-06-24T05:15:51.326" v="144" actId="1076"/>
          <ac:cxnSpMkLst>
            <pc:docMk/>
            <pc:sldMk cId="3639116454" sldId="266"/>
            <ac:cxnSpMk id="20" creationId="{B8C12D77-02B9-FD16-83B7-14D775573CDB}"/>
          </ac:cxnSpMkLst>
        </pc:cxnChg>
      </pc:sldChg>
      <pc:sldChg chg="modNotesTx">
        <pc:chgData name="Hui Yang" userId="72d5fd8bf877926f" providerId="LiveId" clId="{42372064-92D5-4EC3-96DF-8F8216EA2BD9}" dt="2025-06-24T05:20:30.146" v="227" actId="20577"/>
        <pc:sldMkLst>
          <pc:docMk/>
          <pc:sldMk cId="3641825635" sldId="271"/>
        </pc:sldMkLst>
      </pc:sldChg>
      <pc:sldChg chg="modNotesTx">
        <pc:chgData name="Hui Yang" userId="72d5fd8bf877926f" providerId="LiveId" clId="{42372064-92D5-4EC3-96DF-8F8216EA2BD9}" dt="2025-06-24T05:23:34.594" v="280" actId="20577"/>
        <pc:sldMkLst>
          <pc:docMk/>
          <pc:sldMk cId="1581936602" sldId="276"/>
        </pc:sldMkLst>
      </pc:sldChg>
      <pc:sldChg chg="modNotesTx">
        <pc:chgData name="Hui Yang" userId="72d5fd8bf877926f" providerId="LiveId" clId="{42372064-92D5-4EC3-96DF-8F8216EA2BD9}" dt="2025-06-24T05:24:23.866" v="281" actId="20577"/>
        <pc:sldMkLst>
          <pc:docMk/>
          <pc:sldMk cId="2672332828" sldId="277"/>
        </pc:sldMkLst>
      </pc:sldChg>
      <pc:sldChg chg="modNotesTx">
        <pc:chgData name="Hui Yang" userId="72d5fd8bf877926f" providerId="LiveId" clId="{42372064-92D5-4EC3-96DF-8F8216EA2BD9}" dt="2025-06-24T05:06:38.165" v="1" actId="20577"/>
        <pc:sldMkLst>
          <pc:docMk/>
          <pc:sldMk cId="2984108336" sldId="281"/>
        </pc:sldMkLst>
      </pc:sldChg>
      <pc:sldChg chg="modNotesTx">
        <pc:chgData name="Hui Yang" userId="72d5fd8bf877926f" providerId="LiveId" clId="{42372064-92D5-4EC3-96DF-8F8216EA2BD9}" dt="2025-06-24T05:24:56.706" v="282" actId="20577"/>
        <pc:sldMkLst>
          <pc:docMk/>
          <pc:sldMk cId="4166801190" sldId="451"/>
        </pc:sldMkLst>
      </pc:sldChg>
      <pc:sldChg chg="modNotesTx">
        <pc:chgData name="Hui Yang" userId="72d5fd8bf877926f" providerId="LiveId" clId="{42372064-92D5-4EC3-96DF-8F8216EA2BD9}" dt="2025-06-24T05:09:56.023" v="72" actId="20577"/>
        <pc:sldMkLst>
          <pc:docMk/>
          <pc:sldMk cId="2224021914" sldId="452"/>
        </pc:sldMkLst>
      </pc:sldChg>
      <pc:sldChg chg="modNotesTx">
        <pc:chgData name="Hui Yang" userId="72d5fd8bf877926f" providerId="LiveId" clId="{42372064-92D5-4EC3-96DF-8F8216EA2BD9}" dt="2025-06-24T05:19:19.420" v="210" actId="20577"/>
        <pc:sldMkLst>
          <pc:docMk/>
          <pc:sldMk cId="276599699" sldId="453"/>
        </pc:sldMkLst>
      </pc:sldChg>
      <pc:sldChg chg="modNotesTx">
        <pc:chgData name="Hui Yang" userId="72d5fd8bf877926f" providerId="LiveId" clId="{42372064-92D5-4EC3-96DF-8F8216EA2BD9}" dt="2025-06-24T05:20:45.747" v="234" actId="20577"/>
        <pc:sldMkLst>
          <pc:docMk/>
          <pc:sldMk cId="1224145202" sldId="457"/>
        </pc:sldMkLst>
      </pc:sldChg>
      <pc:sldChg chg="modNotesTx">
        <pc:chgData name="Hui Yang" userId="72d5fd8bf877926f" providerId="LiveId" clId="{42372064-92D5-4EC3-96DF-8F8216EA2BD9}" dt="2025-06-24T05:22:08.317" v="251" actId="20577"/>
        <pc:sldMkLst>
          <pc:docMk/>
          <pc:sldMk cId="2469950257" sldId="459"/>
        </pc:sldMkLst>
      </pc:sldChg>
      <pc:sldChg chg="modNotesTx">
        <pc:chgData name="Hui Yang" userId="72d5fd8bf877926f" providerId="LiveId" clId="{42372064-92D5-4EC3-96DF-8F8216EA2BD9}" dt="2025-06-24T05:19:18.713" v="207" actId="20577"/>
        <pc:sldMkLst>
          <pc:docMk/>
          <pc:sldMk cId="3498691131" sldId="464"/>
        </pc:sldMkLst>
      </pc:sldChg>
    </pc:docChg>
  </pc:docChgLst>
  <pc:docChgLst>
    <pc:chgData name="Hui Yang" userId="72d5fd8bf877926f" providerId="LiveId" clId="{86F65FB3-E9FD-4E36-B03E-FA6701A5376F}"/>
    <pc:docChg chg="delSld modSld modSection">
      <pc:chgData name="Hui Yang" userId="72d5fd8bf877926f" providerId="LiveId" clId="{86F65FB3-E9FD-4E36-B03E-FA6701A5376F}" dt="2025-06-11T07:33:53.662" v="90" actId="47"/>
      <pc:docMkLst>
        <pc:docMk/>
      </pc:docMkLst>
      <pc:sldChg chg="modSp">
        <pc:chgData name="Hui Yang" userId="72d5fd8bf877926f" providerId="LiveId" clId="{86F65FB3-E9FD-4E36-B03E-FA6701A5376F}" dt="2025-06-11T07:16:29.402" v="89" actId="20577"/>
        <pc:sldMkLst>
          <pc:docMk/>
          <pc:sldMk cId="263645946" sldId="258"/>
        </pc:sldMkLst>
        <pc:spChg chg="mod">
          <ac:chgData name="Hui Yang" userId="72d5fd8bf877926f" providerId="LiveId" clId="{86F65FB3-E9FD-4E36-B03E-FA6701A5376F}" dt="2025-06-11T07:16:29.402" v="89" actId="20577"/>
          <ac:spMkLst>
            <pc:docMk/>
            <pc:sldMk cId="263645946" sldId="258"/>
            <ac:spMk id="30" creationId="{324C0CF9-3554-D11F-F273-0EE376CDED60}"/>
          </ac:spMkLst>
        </pc:spChg>
      </pc:sldChg>
      <pc:sldChg chg="modNotesTx">
        <pc:chgData name="Hui Yang" userId="72d5fd8bf877926f" providerId="LiveId" clId="{86F65FB3-E9FD-4E36-B03E-FA6701A5376F}" dt="2025-06-10T09:05:22.187" v="22" actId="20577"/>
        <pc:sldMkLst>
          <pc:docMk/>
          <pc:sldMk cId="3830937781" sldId="264"/>
        </pc:sldMkLst>
      </pc:sldChg>
      <pc:sldChg chg="del">
        <pc:chgData name="Hui Yang" userId="72d5fd8bf877926f" providerId="LiveId" clId="{86F65FB3-E9FD-4E36-B03E-FA6701A5376F}" dt="2025-06-11T07:33:53.662" v="90" actId="47"/>
        <pc:sldMkLst>
          <pc:docMk/>
          <pc:sldMk cId="1254036822" sldId="455"/>
        </pc:sldMkLst>
      </pc:sldChg>
    </pc:docChg>
  </pc:docChgLst>
  <pc:docChgLst>
    <pc:chgData name="Hui Yang" userId="72d5fd8bf877926f" providerId="LiveId" clId="{546C5E76-1A6C-4999-826D-436C3615E21F}"/>
    <pc:docChg chg="undo custSel addSld modSld">
      <pc:chgData name="Hui Yang" userId="72d5fd8bf877926f" providerId="LiveId" clId="{546C5E76-1A6C-4999-826D-436C3615E21F}" dt="2025-06-15T05:44:55.596" v="1999" actId="20577"/>
      <pc:docMkLst>
        <pc:docMk/>
      </pc:docMkLst>
      <pc:sldChg chg="modNotesTx">
        <pc:chgData name="Hui Yang" userId="72d5fd8bf877926f" providerId="LiveId" clId="{546C5E76-1A6C-4999-826D-436C3615E21F}" dt="2025-06-10T11:55:29.212" v="390" actId="20577"/>
        <pc:sldMkLst>
          <pc:docMk/>
          <pc:sldMk cId="263645946" sldId="258"/>
        </pc:sldMkLst>
      </pc:sldChg>
      <pc:sldChg chg="modSp mod modNotesTx">
        <pc:chgData name="Hui Yang" userId="72d5fd8bf877926f" providerId="LiveId" clId="{546C5E76-1A6C-4999-826D-436C3615E21F}" dt="2025-06-15T05:44:55.596" v="1999" actId="20577"/>
        <pc:sldMkLst>
          <pc:docMk/>
          <pc:sldMk cId="241701500" sldId="260"/>
        </pc:sldMkLst>
        <pc:grpChg chg="mod">
          <ac:chgData name="Hui Yang" userId="72d5fd8bf877926f" providerId="LiveId" clId="{546C5E76-1A6C-4999-826D-436C3615E21F}" dt="2025-06-12T08:20:57.233" v="1904" actId="1076"/>
          <ac:grpSpMkLst>
            <pc:docMk/>
            <pc:sldMk cId="241701500" sldId="260"/>
            <ac:grpSpMk id="150" creationId="{7EC24952-FFB8-991D-7D9D-D5618A971D80}"/>
          </ac:grpSpMkLst>
        </pc:grpChg>
      </pc:sldChg>
      <pc:sldChg chg="modNotesTx">
        <pc:chgData name="Hui Yang" userId="72d5fd8bf877926f" providerId="LiveId" clId="{546C5E76-1A6C-4999-826D-436C3615E21F}" dt="2025-06-15T05:37:24.712" v="1929" actId="20577"/>
        <pc:sldMkLst>
          <pc:docMk/>
          <pc:sldMk cId="2828720926" sldId="261"/>
        </pc:sldMkLst>
      </pc:sldChg>
      <pc:sldChg chg="modAnim modNotesTx">
        <pc:chgData name="Hui Yang" userId="72d5fd8bf877926f" providerId="LiveId" clId="{546C5E76-1A6C-4999-826D-436C3615E21F}" dt="2025-06-15T05:37:47.935" v="1939" actId="20577"/>
        <pc:sldMkLst>
          <pc:docMk/>
          <pc:sldMk cId="4007045875" sldId="263"/>
        </pc:sldMkLst>
      </pc:sldChg>
      <pc:sldChg chg="modAnim modNotesTx">
        <pc:chgData name="Hui Yang" userId="72d5fd8bf877926f" providerId="LiveId" clId="{546C5E76-1A6C-4999-826D-436C3615E21F}" dt="2025-06-15T05:38:49.632" v="1957" actId="20577"/>
        <pc:sldMkLst>
          <pc:docMk/>
          <pc:sldMk cId="3830937781" sldId="264"/>
        </pc:sldMkLst>
      </pc:sldChg>
      <pc:sldChg chg="modAnim modNotesTx">
        <pc:chgData name="Hui Yang" userId="72d5fd8bf877926f" providerId="LiveId" clId="{546C5E76-1A6C-4999-826D-436C3615E21F}" dt="2025-06-15T05:41:23.147" v="1974" actId="20577"/>
        <pc:sldMkLst>
          <pc:docMk/>
          <pc:sldMk cId="3639116454" sldId="266"/>
        </pc:sldMkLst>
      </pc:sldChg>
      <pc:sldChg chg="modAnim modNotesTx">
        <pc:chgData name="Hui Yang" userId="72d5fd8bf877926f" providerId="LiveId" clId="{546C5E76-1A6C-4999-826D-436C3615E21F}" dt="2025-06-15T05:43:38.439" v="1984"/>
        <pc:sldMkLst>
          <pc:docMk/>
          <pc:sldMk cId="588579942" sldId="269"/>
        </pc:sldMkLst>
      </pc:sldChg>
      <pc:sldChg chg="modAnim modNotesTx">
        <pc:chgData name="Hui Yang" userId="72d5fd8bf877926f" providerId="LiveId" clId="{546C5E76-1A6C-4999-826D-436C3615E21F}" dt="2025-06-15T05:44:15.937" v="1987"/>
        <pc:sldMkLst>
          <pc:docMk/>
          <pc:sldMk cId="3641825635" sldId="271"/>
        </pc:sldMkLst>
      </pc:sldChg>
      <pc:sldChg chg="modNotesTx">
        <pc:chgData name="Hui Yang" userId="72d5fd8bf877926f" providerId="LiveId" clId="{546C5E76-1A6C-4999-826D-436C3615E21F}" dt="2025-06-11T07:54:08.091" v="1863" actId="20577"/>
        <pc:sldMkLst>
          <pc:docMk/>
          <pc:sldMk cId="458683728" sldId="274"/>
        </pc:sldMkLst>
      </pc:sldChg>
      <pc:sldChg chg="modSp mod modNotesTx">
        <pc:chgData name="Hui Yang" userId="72d5fd8bf877926f" providerId="LiveId" clId="{546C5E76-1A6C-4999-826D-436C3615E21F}" dt="2025-06-10T13:49:16.794" v="1269" actId="114"/>
        <pc:sldMkLst>
          <pc:docMk/>
          <pc:sldMk cId="1445285297" sldId="275"/>
        </pc:sldMkLst>
        <pc:spChg chg="mod">
          <ac:chgData name="Hui Yang" userId="72d5fd8bf877926f" providerId="LiveId" clId="{546C5E76-1A6C-4999-826D-436C3615E21F}" dt="2025-06-10T13:49:06.414" v="1266" actId="20577"/>
          <ac:spMkLst>
            <pc:docMk/>
            <pc:sldMk cId="1445285297" sldId="275"/>
            <ac:spMk id="15" creationId="{95AA6113-BCFB-2752-457E-CBFD872AD3D3}"/>
          </ac:spMkLst>
        </pc:spChg>
      </pc:sldChg>
      <pc:sldChg chg="modNotesTx">
        <pc:chgData name="Hui Yang" userId="72d5fd8bf877926f" providerId="LiveId" clId="{546C5E76-1A6C-4999-826D-436C3615E21F}" dt="2025-06-11T07:54:07.038" v="1860"/>
        <pc:sldMkLst>
          <pc:docMk/>
          <pc:sldMk cId="1581936602" sldId="276"/>
        </pc:sldMkLst>
      </pc:sldChg>
      <pc:sldChg chg="modNotesTx">
        <pc:chgData name="Hui Yang" userId="72d5fd8bf877926f" providerId="LiveId" clId="{546C5E76-1A6C-4999-826D-436C3615E21F}" dt="2025-06-15T05:38:13.182" v="1946" actId="20577"/>
        <pc:sldMkLst>
          <pc:docMk/>
          <pc:sldMk cId="2984108336" sldId="281"/>
        </pc:sldMkLst>
      </pc:sldChg>
      <pc:sldChg chg="modNotesTx">
        <pc:chgData name="Hui Yang" userId="72d5fd8bf877926f" providerId="LiveId" clId="{546C5E76-1A6C-4999-826D-436C3615E21F}" dt="2025-06-10T14:22:19.171" v="1282" actId="20577"/>
        <pc:sldMkLst>
          <pc:docMk/>
          <pc:sldMk cId="3034110151" sldId="448"/>
        </pc:sldMkLst>
      </pc:sldChg>
      <pc:sldChg chg="modAnim modNotesTx">
        <pc:chgData name="Hui Yang" userId="72d5fd8bf877926f" providerId="LiveId" clId="{546C5E76-1A6C-4999-826D-436C3615E21F}" dt="2025-06-15T05:36:44.006" v="1921" actId="20577"/>
        <pc:sldMkLst>
          <pc:docMk/>
          <pc:sldMk cId="3833889951" sldId="449"/>
        </pc:sldMkLst>
      </pc:sldChg>
      <pc:sldChg chg="modNotesTx">
        <pc:chgData name="Hui Yang" userId="72d5fd8bf877926f" providerId="LiveId" clId="{546C5E76-1A6C-4999-826D-436C3615E21F}" dt="2025-06-15T05:37:00.507" v="1925" actId="20577"/>
        <pc:sldMkLst>
          <pc:docMk/>
          <pc:sldMk cId="3002899811" sldId="450"/>
        </pc:sldMkLst>
      </pc:sldChg>
      <pc:sldChg chg="modSp mod modNotesTx">
        <pc:chgData name="Hui Yang" userId="72d5fd8bf877926f" providerId="LiveId" clId="{546C5E76-1A6C-4999-826D-436C3615E21F}" dt="2025-06-11T07:49:23.568" v="1690" actId="20577"/>
        <pc:sldMkLst>
          <pc:docMk/>
          <pc:sldMk cId="4166801190" sldId="451"/>
        </pc:sldMkLst>
        <pc:spChg chg="mod">
          <ac:chgData name="Hui Yang" userId="72d5fd8bf877926f" providerId="LiveId" clId="{546C5E76-1A6C-4999-826D-436C3615E21F}" dt="2025-06-09T14:00:01.291" v="233" actId="20577"/>
          <ac:spMkLst>
            <pc:docMk/>
            <pc:sldMk cId="4166801190" sldId="451"/>
            <ac:spMk id="75" creationId="{98EE645C-E53B-642D-8D7A-8AB203F3B514}"/>
          </ac:spMkLst>
        </pc:spChg>
      </pc:sldChg>
      <pc:sldChg chg="modAnim modNotesTx">
        <pc:chgData name="Hui Yang" userId="72d5fd8bf877926f" providerId="LiveId" clId="{546C5E76-1A6C-4999-826D-436C3615E21F}" dt="2025-06-15T05:39:29.919" v="1961"/>
        <pc:sldMkLst>
          <pc:docMk/>
          <pc:sldMk cId="2224021914" sldId="452"/>
        </pc:sldMkLst>
      </pc:sldChg>
      <pc:sldChg chg="modAnim modNotesTx">
        <pc:chgData name="Hui Yang" userId="72d5fd8bf877926f" providerId="LiveId" clId="{546C5E76-1A6C-4999-826D-436C3615E21F}" dt="2025-06-15T05:42:10.258" v="1981" actId="20577"/>
        <pc:sldMkLst>
          <pc:docMk/>
          <pc:sldMk cId="276599699" sldId="453"/>
        </pc:sldMkLst>
      </pc:sldChg>
      <pc:sldChg chg="modSp add mod modNotesTx">
        <pc:chgData name="Hui Yang" userId="72d5fd8bf877926f" providerId="LiveId" clId="{546C5E76-1A6C-4999-826D-436C3615E21F}" dt="2025-06-11T07:56:04.611" v="1903" actId="1076"/>
        <pc:sldMkLst>
          <pc:docMk/>
          <pc:sldMk cId="1254036822" sldId="455"/>
        </pc:sldMkLst>
        <pc:spChg chg="mod">
          <ac:chgData name="Hui Yang" userId="72d5fd8bf877926f" providerId="LiveId" clId="{546C5E76-1A6C-4999-826D-436C3615E21F}" dt="2025-06-11T07:55:57.059" v="1902" actId="14100"/>
          <ac:spMkLst>
            <pc:docMk/>
            <pc:sldMk cId="1254036822" sldId="455"/>
            <ac:spMk id="5" creationId="{695B2351-DC32-8F1B-8209-AFB84CA0B62B}"/>
          </ac:spMkLst>
        </pc:spChg>
        <pc:grpChg chg="mod">
          <ac:chgData name="Hui Yang" userId="72d5fd8bf877926f" providerId="LiveId" clId="{546C5E76-1A6C-4999-826D-436C3615E21F}" dt="2025-06-11T07:56:04.611" v="1903" actId="1076"/>
          <ac:grpSpMkLst>
            <pc:docMk/>
            <pc:sldMk cId="1254036822" sldId="455"/>
            <ac:grpSpMk id="4" creationId="{1B45CF65-6D0D-B185-FDDD-B4C8AC25B3F1}"/>
          </ac:grpSpMkLst>
        </pc:grpChg>
      </pc:sldChg>
      <pc:sldChg chg="modAnim modNotesTx">
        <pc:chgData name="Hui Yang" userId="72d5fd8bf877926f" providerId="LiveId" clId="{546C5E76-1A6C-4999-826D-436C3615E21F}" dt="2025-06-15T05:44:26.556" v="1988"/>
        <pc:sldMkLst>
          <pc:docMk/>
          <pc:sldMk cId="1224145202" sldId="457"/>
        </pc:sldMkLst>
      </pc:sldChg>
      <pc:sldChg chg="modAnim modNotesTx">
        <pc:chgData name="Hui Yang" userId="72d5fd8bf877926f" providerId="LiveId" clId="{546C5E76-1A6C-4999-826D-436C3615E21F}" dt="2025-06-15T05:37:12.353" v="1927" actId="20577"/>
        <pc:sldMkLst>
          <pc:docMk/>
          <pc:sldMk cId="2804233841" sldId="458"/>
        </pc:sldMkLst>
      </pc:sldChg>
      <pc:sldChg chg="modNotesTx">
        <pc:chgData name="Hui Yang" userId="72d5fd8bf877926f" providerId="LiveId" clId="{546C5E76-1A6C-4999-826D-436C3615E21F}" dt="2025-06-10T13:47:50.954" v="1233" actId="20577"/>
        <pc:sldMkLst>
          <pc:docMk/>
          <pc:sldMk cId="2469950257" sldId="459"/>
        </pc:sldMkLst>
      </pc:sldChg>
      <pc:sldChg chg="modNotesTx">
        <pc:chgData name="Hui Yang" userId="72d5fd8bf877926f" providerId="LiveId" clId="{546C5E76-1A6C-4999-826D-436C3615E21F}" dt="2025-06-15T05:37:58.651" v="1941" actId="20577"/>
        <pc:sldMkLst>
          <pc:docMk/>
          <pc:sldMk cId="3877150273" sldId="460"/>
        </pc:sldMkLst>
      </pc:sldChg>
      <pc:sldChg chg="modSp mod modNotesTx">
        <pc:chgData name="Hui Yang" userId="72d5fd8bf877926f" providerId="LiveId" clId="{546C5E76-1A6C-4999-826D-436C3615E21F}" dt="2025-06-11T07:50:00.982" v="1727" actId="20577"/>
        <pc:sldMkLst>
          <pc:docMk/>
          <pc:sldMk cId="3498691131" sldId="464"/>
        </pc:sldMkLst>
        <pc:spChg chg="mod">
          <ac:chgData name="Hui Yang" userId="72d5fd8bf877926f" providerId="LiveId" clId="{546C5E76-1A6C-4999-826D-436C3615E21F}" dt="2025-06-08T11:42:39.926" v="9" actId="14100"/>
          <ac:spMkLst>
            <pc:docMk/>
            <pc:sldMk cId="3498691131" sldId="464"/>
            <ac:spMk id="132" creationId="{90625950-A303-0500-4A69-0CAE8B9B707D}"/>
          </ac:spMkLst>
        </pc:spChg>
      </pc:sldChg>
      <pc:sldChg chg="modNotesTx">
        <pc:chgData name="Hui Yang" userId="72d5fd8bf877926f" providerId="LiveId" clId="{546C5E76-1A6C-4999-826D-436C3615E21F}" dt="2025-06-15T05:37:32.917" v="1931" actId="20577"/>
        <pc:sldMkLst>
          <pc:docMk/>
          <pc:sldMk cId="2129247534" sldId="467"/>
        </pc:sldMkLst>
      </pc:sldChg>
      <pc:sldChg chg="modNotesTx">
        <pc:chgData name="Hui Yang" userId="72d5fd8bf877926f" providerId="LiveId" clId="{546C5E76-1A6C-4999-826D-436C3615E21F}" dt="2025-06-11T07:40:47.327" v="1470" actId="20577"/>
        <pc:sldMkLst>
          <pc:docMk/>
          <pc:sldMk cId="641648364" sldId="468"/>
        </pc:sldMkLst>
      </pc:sldChg>
      <pc:sldChg chg="modNotesTx">
        <pc:chgData name="Hui Yang" userId="72d5fd8bf877926f" providerId="LiveId" clId="{546C5E76-1A6C-4999-826D-436C3615E21F}" dt="2025-06-11T07:41:23.055" v="1474" actId="20577"/>
        <pc:sldMkLst>
          <pc:docMk/>
          <pc:sldMk cId="2360211210" sldId="4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7D35D0-3489-40B8-9776-A36A98DEF267}" type="datetimeFigureOut">
              <a:rPr lang="zh-CN" altLang="en-US" smtClean="0"/>
              <a:t>2025/6/24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5807E-1CB5-40EA-8725-579D02D2E05E}" type="slidenum">
              <a:rPr lang="zh-CN" altLang="en-US" smtClean="0"/>
              <a:t>‹#›</a:t>
            </a:fld>
            <a:endParaRPr lang="zh-CN" altLang="en-US"/>
          </a:p>
        </p:txBody>
      </p:sp>
    </p:spTree>
    <p:extLst>
      <p:ext uri="{BB962C8B-B14F-4D97-AF65-F5344CB8AC3E}">
        <p14:creationId xmlns:p14="http://schemas.microsoft.com/office/powerpoint/2010/main" val="4134612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Hello everyone. I am Yang Zou, a second-year PhD student from Tsinghua University.</a:t>
            </a:r>
          </a:p>
          <a:p>
            <a:endParaRPr lang="en-US" altLang="zh-CN" dirty="0"/>
          </a:p>
          <a:p>
            <a:r>
              <a:rPr lang="en-US" altLang="zh-CN" dirty="0"/>
              <a:t>It’s a great honor to be here to share our work:</a:t>
            </a:r>
          </a:p>
          <a:p>
            <a:endParaRPr lang="en-US" altLang="zh-CN" dirty="0"/>
          </a:p>
          <a:p>
            <a:r>
              <a:rPr lang="en-US" altLang="zh-CN" dirty="0"/>
              <a:t>Satori: In-band analog backscatter for audio transmission.</a:t>
            </a:r>
            <a:endParaRPr lang="zh-CN" altLang="en-US" dirty="0"/>
          </a:p>
        </p:txBody>
      </p:sp>
      <p:sp>
        <p:nvSpPr>
          <p:cNvPr id="4" name="灯片编号占位符 3"/>
          <p:cNvSpPr>
            <a:spLocks noGrp="1"/>
          </p:cNvSpPr>
          <p:nvPr>
            <p:ph type="sldNum" sz="quarter" idx="5"/>
          </p:nvPr>
        </p:nvSpPr>
        <p:spPr/>
        <p:txBody>
          <a:bodyPr/>
          <a:lstStyle/>
          <a:p>
            <a:fld id="{1B801632-2945-4D38-89CB-7E3E2E7707CC}" type="slidenum">
              <a:rPr lang="zh-CN" altLang="en-US" smtClean="0"/>
              <a:t>1</a:t>
            </a:fld>
            <a:endParaRPr lang="zh-CN" altLang="en-US"/>
          </a:p>
        </p:txBody>
      </p:sp>
    </p:spTree>
    <p:extLst>
      <p:ext uri="{BB962C8B-B14F-4D97-AF65-F5344CB8AC3E}">
        <p14:creationId xmlns:p14="http://schemas.microsoft.com/office/powerpoint/2010/main" val="517389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effectLst/>
                <a:latin typeface="Inter"/>
              </a:rPr>
              <a:t>Next, I will</a:t>
            </a:r>
            <a:r>
              <a:rPr lang="en-US" altLang="zh-CN" sz="2800" b="0" i="0" dirty="0">
                <a:effectLst/>
                <a:latin typeface="Inter"/>
              </a:rPr>
              <a:t> introduce </a:t>
            </a:r>
            <a:r>
              <a:rPr lang="en-US" altLang="zh-CN" b="0" i="0" dirty="0">
                <a:effectLst/>
                <a:latin typeface="Inter"/>
              </a:rPr>
              <a:t>how the Satori tag achieves analog modulation and in-band transmission.</a:t>
            </a:r>
            <a:endParaRPr lang="zh-CN" altLang="en-US"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10</a:t>
            </a:fld>
            <a:endParaRPr lang="zh-CN" altLang="en-US"/>
          </a:p>
        </p:txBody>
      </p:sp>
    </p:spTree>
    <p:extLst>
      <p:ext uri="{BB962C8B-B14F-4D97-AF65-F5344CB8AC3E}">
        <p14:creationId xmlns:p14="http://schemas.microsoft.com/office/powerpoint/2010/main" val="495942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effectLst/>
                <a:latin typeface="Inter"/>
              </a:rPr>
              <a:t>First, we design a phase shifter for accurate and low-power analog modulation.</a:t>
            </a:r>
            <a:endParaRPr lang="zh-CN" altLang="en-US"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11</a:t>
            </a:fld>
            <a:endParaRPr lang="zh-CN" altLang="en-US"/>
          </a:p>
        </p:txBody>
      </p:sp>
    </p:spTree>
    <p:extLst>
      <p:ext uri="{BB962C8B-B14F-4D97-AF65-F5344CB8AC3E}">
        <p14:creationId xmlns:p14="http://schemas.microsoft.com/office/powerpoint/2010/main" val="3034013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structure of the analog phase shifter is shown in the left figure. </a:t>
            </a:r>
          </a:p>
          <a:p>
            <a:endParaRPr lang="en-US" altLang="zh-CN" dirty="0"/>
          </a:p>
          <a:p>
            <a:r>
              <a:rPr lang="en-US" altLang="zh-CN" u="none" dirty="0"/>
              <a:t>The microphone converts the audio into the varactor’s bias voltage. As the voltage varies with the audio, the varactor’s impedance changes and result in reflected phase shifting.</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Since the varactors are reversely biased, the power consumption is negligible.</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a:t>
            </a:r>
          </a:p>
          <a:p>
            <a:r>
              <a:rPr lang="en-US" altLang="zh-CN" dirty="0"/>
              <a:t>The figure on the right shows the phase shifter’s performance: the reflected phase changes linearly with the input voltage. </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a:t>
            </a:r>
          </a:p>
          <a:p>
            <a:r>
              <a:rPr lang="en-US" altLang="zh-CN" dirty="0"/>
              <a:t>And </a:t>
            </a:r>
            <a:r>
              <a:rPr lang="en-US" altLang="zh-CN" sz="1200" b="0" i="0" dirty="0">
                <a:latin typeface="Candara" panose="020E0502030303020204" pitchFamily="34" charset="0"/>
              </a:rPr>
              <a:t>Satori leverages the phase shifter to achieve </a:t>
            </a:r>
            <a:r>
              <a:rPr lang="en-US" altLang="zh-CN" sz="1200" b="0" i="0" dirty="0">
                <a:solidFill>
                  <a:srgbClr val="7C2E9A"/>
                </a:solidFill>
                <a:latin typeface="Candara" panose="020E0502030303020204" pitchFamily="34" charset="0"/>
              </a:rPr>
              <a:t>accurate analog audio embedding.</a:t>
            </a:r>
            <a:endParaRPr lang="en-US" altLang="zh-CN" b="0" i="0" dirty="0"/>
          </a:p>
          <a:p>
            <a:endParaRPr lang="en-US" altLang="zh-CN"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12</a:t>
            </a:fld>
            <a:endParaRPr lang="zh-CN" altLang="en-US"/>
          </a:p>
        </p:txBody>
      </p:sp>
    </p:spTree>
    <p:extLst>
      <p:ext uri="{BB962C8B-B14F-4D97-AF65-F5344CB8AC3E}">
        <p14:creationId xmlns:p14="http://schemas.microsoft.com/office/powerpoint/2010/main" val="366636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effectLst/>
                <a:latin typeface="Inter"/>
              </a:rPr>
              <a:t>Next, we introduce how to achieve in-band transmission with self-interference. Before detailing the scheme, let us first discuss the channel model.</a:t>
            </a:r>
          </a:p>
          <a:p>
            <a:endParaRPr lang="zh-CN" altLang="en-US"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13</a:t>
            </a:fld>
            <a:endParaRPr lang="zh-CN" altLang="en-US"/>
          </a:p>
        </p:txBody>
      </p:sp>
    </p:spTree>
    <p:extLst>
      <p:ext uri="{BB962C8B-B14F-4D97-AF65-F5344CB8AC3E}">
        <p14:creationId xmlns:p14="http://schemas.microsoft.com/office/powerpoint/2010/main" val="2160734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 us first consider a backscatter channel, as illustrated in the figure on the left. </a:t>
            </a:r>
          </a:p>
          <a:p>
            <a:endParaRPr lang="en-US" altLang="zh-CN" dirty="0"/>
          </a:p>
          <a:p>
            <a:r>
              <a:rPr lang="en-US" altLang="zh-CN" dirty="0"/>
              <a:t>The signals pass through the channel, is phase-shifted by the tag, and then reflected to the receiver.</a:t>
            </a:r>
          </a:p>
          <a:p>
            <a:endParaRPr lang="en-US" altLang="zh-CN" dirty="0"/>
          </a:p>
          <a:p>
            <a:r>
              <a:rPr lang="en-US" altLang="zh-CN" dirty="0"/>
              <a:t>The receiver performs channel measurement, and the measured channel vector traces a circle, which we call [Click] “tuning circle”.</a:t>
            </a:r>
          </a:p>
          <a:p>
            <a:endParaRPr lang="en-US" altLang="zh-CN" dirty="0"/>
          </a:p>
          <a:p>
            <a:r>
              <a:rPr lang="en-US" altLang="zh-CN"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latin typeface="Candara" panose="020E0502030303020204" pitchFamily="34" charset="0"/>
              </a:rPr>
              <a:t>The </a:t>
            </a:r>
            <a:r>
              <a:rPr lang="en-US" altLang="zh-CN" sz="1200" b="0" dirty="0">
                <a:solidFill>
                  <a:srgbClr val="7C2E9A"/>
                </a:solidFill>
                <a:latin typeface="Candara" panose="020E0502030303020204" pitchFamily="34" charset="0"/>
              </a:rPr>
              <a:t>tuning circle </a:t>
            </a:r>
            <a:r>
              <a:rPr lang="en-US" altLang="zh-CN" sz="1200" b="0" dirty="0">
                <a:latin typeface="Candara" panose="020E0502030303020204" pitchFamily="34" charset="0"/>
              </a:rPr>
              <a:t>represents the backscatter tag’s </a:t>
            </a:r>
            <a:r>
              <a:rPr lang="en-US" altLang="zh-CN" sz="1200" b="0" dirty="0">
                <a:solidFill>
                  <a:srgbClr val="7C2E9A"/>
                </a:solidFill>
                <a:latin typeface="Candara" panose="020E0502030303020204" pitchFamily="34" charset="0"/>
              </a:rPr>
              <a:t>phase shift </a:t>
            </a:r>
            <a:r>
              <a:rPr lang="en-US" altLang="zh-CN" sz="1200" b="0" dirty="0">
                <a:latin typeface="Candara" panose="020E0502030303020204" pitchFamily="34" charset="0"/>
              </a:rPr>
              <a:t>effect on the wireless channel. </a:t>
            </a:r>
          </a:p>
          <a:p>
            <a:endParaRPr lang="en-US" altLang="zh-CN"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14</a:t>
            </a:fld>
            <a:endParaRPr lang="zh-CN" altLang="en-US"/>
          </a:p>
        </p:txBody>
      </p:sp>
    </p:spTree>
    <p:extLst>
      <p:ext uri="{BB962C8B-B14F-4D97-AF65-F5344CB8AC3E}">
        <p14:creationId xmlns:p14="http://schemas.microsoft.com/office/powerpoint/2010/main" val="774835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lnSpc>
                <a:spcPts val="2100"/>
              </a:lnSpc>
              <a:buNone/>
            </a:pPr>
            <a:r>
              <a:rPr lang="en-US" altLang="zh-CN" dirty="0"/>
              <a:t>Next, we consider the in-band backscatter channel model. </a:t>
            </a:r>
            <a:r>
              <a:rPr lang="en-US" altLang="zh-CN" b="0" i="0" dirty="0">
                <a:effectLst/>
                <a:latin typeface="Inter"/>
              </a:rPr>
              <a:t>Here, the Rx receives the direct excitation and the backscattered signals</a:t>
            </a:r>
            <a:r>
              <a:rPr lang="en-US" altLang="zh-CN" dirty="0"/>
              <a:t>.</a:t>
            </a:r>
            <a:endParaRPr lang="en-US" altLang="zh-CN" b="0" i="0" dirty="0">
              <a:effectLst/>
              <a:latin typeface="Inter"/>
            </a:endParaRPr>
          </a:p>
          <a:p>
            <a:pPr algn="l">
              <a:lnSpc>
                <a:spcPts val="2100"/>
              </a:lnSpc>
            </a:pPr>
            <a:br>
              <a:rPr lang="en-US" altLang="zh-CN" dirty="0"/>
            </a:br>
            <a:r>
              <a:rPr lang="en-US" altLang="zh-CN" dirty="0"/>
              <a:t>And the channel vectors still traces the tuning circle.</a:t>
            </a:r>
          </a:p>
          <a:p>
            <a:pPr algn="l">
              <a:lnSpc>
                <a:spcPts val="2100"/>
              </a:lnSpc>
            </a:pPr>
            <a:endParaRPr lang="en-US" altLang="zh-CN" b="0" i="0" dirty="0">
              <a:effectLst/>
              <a:latin typeface="Inter"/>
            </a:endParaRPr>
          </a:p>
          <a:p>
            <a:pPr algn="l">
              <a:lnSpc>
                <a:spcPts val="2100"/>
              </a:lnSpc>
            </a:pPr>
            <a:r>
              <a:rPr lang="en-US" altLang="zh-CN" b="0" i="0" dirty="0">
                <a:effectLst/>
                <a:latin typeface="Inter"/>
              </a:rPr>
              <a:t>However, </a:t>
            </a:r>
            <a:r>
              <a:rPr lang="en-US" altLang="zh-CN" dirty="0"/>
              <a:t>[Click] </a:t>
            </a:r>
            <a:r>
              <a:rPr lang="en-US" altLang="zh-CN" b="0" i="0" dirty="0">
                <a:effectLst/>
                <a:latin typeface="Inter"/>
              </a:rPr>
              <a:t>due to the self-interference, </a:t>
            </a:r>
            <a:r>
              <a:rPr lang="en-US" altLang="zh-CN" dirty="0"/>
              <a:t>[Click] </a:t>
            </a:r>
            <a:r>
              <a:rPr lang="en-US" altLang="zh-CN" b="0" i="0" dirty="0">
                <a:effectLst/>
                <a:latin typeface="Inter"/>
              </a:rPr>
              <a:t>it is impossible to </a:t>
            </a:r>
            <a:r>
              <a:rPr lang="en-US" altLang="zh-CN" sz="1800" b="0" i="0" u="none" strike="noStrike" baseline="0" dirty="0">
                <a:latin typeface="LinLibertineT"/>
              </a:rPr>
              <a:t>accurately extract the phase modulation, or the tuning triangle, </a:t>
            </a:r>
            <a:r>
              <a:rPr lang="en-US" altLang="zh-CN" b="0" i="0" dirty="0">
                <a:effectLst/>
                <a:latin typeface="Inter"/>
              </a:rPr>
              <a:t>with a single channel measurement.</a:t>
            </a:r>
          </a:p>
          <a:p>
            <a:pPr algn="l">
              <a:lnSpc>
                <a:spcPts val="2100"/>
              </a:lnSpc>
            </a:pPr>
            <a:endParaRPr lang="en-US" altLang="zh-CN" b="0" i="0" dirty="0">
              <a:effectLst/>
              <a:latin typeface="Inter"/>
            </a:endParaRPr>
          </a:p>
          <a:p>
            <a:pPr algn="l">
              <a:lnSpc>
                <a:spcPts val="2100"/>
              </a:lnSpc>
            </a:pPr>
            <a:r>
              <a:rPr lang="en-US" altLang="zh-CN" dirty="0"/>
              <a:t>[Click] </a:t>
            </a:r>
            <a:endParaRPr lang="en-US" altLang="zh-CN" b="0" i="0" dirty="0">
              <a:effectLst/>
              <a:latin typeface="Inter"/>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zh-CN" b="0" i="0" dirty="0">
                <a:effectLst/>
                <a:latin typeface="Inter"/>
              </a:rPr>
              <a:t>To determining this circle,</a:t>
            </a:r>
            <a:r>
              <a:rPr lang="zh-CN" altLang="en-US" b="0" i="0" dirty="0">
                <a:effectLst/>
                <a:latin typeface="Inter"/>
              </a:rPr>
              <a:t> </a:t>
            </a:r>
            <a:r>
              <a:rPr lang="en-US" altLang="zh-CN" sz="1200" b="0" i="0" dirty="0">
                <a:effectLst/>
                <a:latin typeface="Candara" panose="020E0502030303020204" pitchFamily="34" charset="0"/>
              </a:rPr>
              <a:t>t</a:t>
            </a:r>
            <a:r>
              <a:rPr lang="en-US" altLang="zh-CN" sz="1200" b="0" dirty="0">
                <a:latin typeface="Candara" panose="020E0502030303020204" pitchFamily="34" charset="0"/>
              </a:rPr>
              <a:t>he tag should provide </a:t>
            </a:r>
            <a:r>
              <a:rPr lang="en-US" altLang="zh-CN" sz="1200" b="0" dirty="0">
                <a:solidFill>
                  <a:srgbClr val="FF6600"/>
                </a:solidFill>
                <a:latin typeface="Candara" panose="020E0502030303020204" pitchFamily="34" charset="0"/>
              </a:rPr>
              <a:t>at least three points </a:t>
            </a:r>
            <a:r>
              <a:rPr lang="en-US" altLang="zh-CN" sz="1200" b="0" dirty="0">
                <a:latin typeface="Candara" panose="020E0502030303020204" pitchFamily="34" charset="0"/>
              </a:rPr>
              <a:t>with distinct phases</a:t>
            </a:r>
            <a:r>
              <a:rPr lang="en-US" altLang="zh-CN" b="0" dirty="0"/>
              <a:t>. </a:t>
            </a:r>
            <a:r>
              <a:rPr lang="en-US" altLang="zh-CN" dirty="0"/>
              <a:t>This is the basic idea of the in-band modulation scheme.</a:t>
            </a:r>
            <a:endParaRPr lang="zh-CN" altLang="en-US"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15</a:t>
            </a:fld>
            <a:endParaRPr lang="zh-CN" altLang="en-US"/>
          </a:p>
        </p:txBody>
      </p:sp>
    </p:spTree>
    <p:extLst>
      <p:ext uri="{BB962C8B-B14F-4D97-AF65-F5344CB8AC3E}">
        <p14:creationId xmlns:p14="http://schemas.microsoft.com/office/powerpoint/2010/main" val="1678305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effectLst/>
                <a:latin typeface="Inter"/>
              </a:rPr>
              <a:t>Now, l introduce the design of in-band analog modulation. </a:t>
            </a:r>
          </a:p>
          <a:p>
            <a:endParaRPr lang="zh-CN" altLang="en-US"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16</a:t>
            </a:fld>
            <a:endParaRPr lang="zh-CN" altLang="en-US"/>
          </a:p>
        </p:txBody>
      </p:sp>
    </p:spTree>
    <p:extLst>
      <p:ext uri="{BB962C8B-B14F-4D97-AF65-F5344CB8AC3E}">
        <p14:creationId xmlns:p14="http://schemas.microsoft.com/office/powerpoint/2010/main" val="1061687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effectLst/>
                <a:latin typeface="Inter"/>
              </a:rPr>
              <a:t>When a WiFi symbol comes, the tag first embeds a fixed reference phase in the first WiFi symbol.  </a:t>
            </a:r>
          </a:p>
          <a:p>
            <a:endParaRPr lang="en-US" altLang="zh-CN" b="0" i="0" dirty="0">
              <a:effectLst/>
              <a:latin typeface="Inter"/>
            </a:endParaRPr>
          </a:p>
          <a:p>
            <a:r>
              <a:rPr lang="en-US" altLang="zh-CN" b="0" i="0" dirty="0">
                <a:effectLst/>
                <a:latin typeface="Inter"/>
              </a:rPr>
              <a:t>Then, the tag sequentially embeds the phases, </a:t>
            </a:r>
            <a:r>
              <a:rPr lang="en-US" altLang="zh-CN" dirty="0"/>
              <a:t>[Click] </a:t>
            </a:r>
            <a:r>
              <a:rPr lang="en-US" altLang="zh-CN" b="0" i="0" dirty="0">
                <a:effectLst/>
                <a:latin typeface="Inter"/>
              </a:rPr>
              <a:t>theta one and </a:t>
            </a:r>
            <a:r>
              <a:rPr lang="en-US" altLang="zh-CN" dirty="0"/>
              <a:t>[Click] </a:t>
            </a:r>
            <a:r>
              <a:rPr lang="en-US" altLang="zh-CN" b="0" i="0" dirty="0">
                <a:effectLst/>
                <a:latin typeface="Inter"/>
              </a:rPr>
              <a:t>theta two, into other two WiFi symbols. </a:t>
            </a:r>
          </a:p>
          <a:p>
            <a:endParaRPr lang="en-US" altLang="zh-CN" b="0" i="0" dirty="0">
              <a:effectLst/>
              <a:latin typeface="Inter"/>
            </a:endParaRPr>
          </a:p>
          <a:p>
            <a:r>
              <a:rPr lang="en-US" altLang="zh-CN" b="0" i="0" dirty="0">
                <a:effectLst/>
                <a:latin typeface="Inter"/>
              </a:rPr>
              <a:t>These three WiFi symbols form a triangle, which we call the tuning triangle </a:t>
            </a:r>
            <a:r>
              <a:rPr lang="en-US" altLang="zh-CN" dirty="0"/>
              <a:t>[Click]</a:t>
            </a:r>
            <a:r>
              <a:rPr lang="en-US" altLang="zh-CN" b="0" i="0" dirty="0">
                <a:effectLst/>
                <a:latin typeface="Inter"/>
              </a:rPr>
              <a:t>. According to geometry, its internal angles </a:t>
            </a:r>
            <a:r>
              <a:rPr lang="en-US" altLang="zh-CN" dirty="0"/>
              <a:t>[Click]</a:t>
            </a:r>
            <a:r>
              <a:rPr lang="en-US" altLang="zh-CN" b="0" i="0" dirty="0">
                <a:effectLst/>
                <a:latin typeface="Inter"/>
              </a:rPr>
              <a:t> are functions of audio signal. </a:t>
            </a:r>
            <a:r>
              <a:rPr lang="en-US" altLang="zh-CN" dirty="0"/>
              <a:t>[Click] </a:t>
            </a:r>
            <a:endParaRPr lang="en-US" altLang="zh-CN" b="0" i="0" dirty="0">
              <a:effectLst/>
              <a:latin typeface="Inter"/>
            </a:endParaRPr>
          </a:p>
          <a:p>
            <a:endParaRPr lang="en-US" altLang="zh-CN" b="0" i="0" dirty="0">
              <a:effectLst/>
              <a:latin typeface="Inter"/>
            </a:endParaRPr>
          </a:p>
          <a:p>
            <a:r>
              <a:rPr lang="en-US" altLang="zh-CN" dirty="0"/>
              <a:t>[Click] </a:t>
            </a:r>
            <a:r>
              <a:rPr lang="en-US" altLang="zh-CN" b="0" i="0" dirty="0">
                <a:effectLst/>
                <a:latin typeface="Inter"/>
              </a:rPr>
              <a:t>Therefore, </a:t>
            </a:r>
            <a:r>
              <a:rPr lang="en-US" altLang="zh-CN" b="0" i="0" dirty="0">
                <a:solidFill>
                  <a:srgbClr val="000000"/>
                </a:solidFill>
                <a:effectLst/>
                <a:latin typeface="Inter"/>
              </a:rPr>
              <a:t>the analog audio signal is carried in the shape of the tuning triangle</a:t>
            </a:r>
            <a:r>
              <a:rPr lang="en-US" altLang="zh-CN" b="0" i="0" dirty="0">
                <a:effectLst/>
                <a:latin typeface="Inter"/>
              </a:rPr>
              <a:t>. </a:t>
            </a:r>
          </a:p>
          <a:p>
            <a:endParaRPr lang="en-US" altLang="zh-CN" b="0" i="0" dirty="0">
              <a:effectLst/>
              <a:latin typeface="Inter"/>
            </a:endParaRPr>
          </a:p>
          <a:p>
            <a:r>
              <a:rPr lang="en-US" altLang="zh-CN" dirty="0"/>
              <a:t>[Click] </a:t>
            </a:r>
            <a:r>
              <a:rPr lang="en-US" altLang="zh-CN" sz="1200" b="0" i="0" kern="1200" dirty="0">
                <a:solidFill>
                  <a:schemeClr val="tx1"/>
                </a:solidFill>
                <a:effectLst/>
                <a:latin typeface="+mn-lt"/>
                <a:ea typeface="+mn-ea"/>
                <a:cs typeface="+mn-cs"/>
              </a:rPr>
              <a:t>Besides, since Satori uses three out of six symbols to embed one audio sample, the embedding rate is about 42 kHz and sufficient for audio transmission.</a:t>
            </a:r>
            <a:endParaRPr lang="zh-CN" altLang="en-US" b="0"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17</a:t>
            </a:fld>
            <a:endParaRPr lang="zh-CN" altLang="en-US"/>
          </a:p>
        </p:txBody>
      </p:sp>
    </p:spTree>
    <p:extLst>
      <p:ext uri="{BB962C8B-B14F-4D97-AF65-F5344CB8AC3E}">
        <p14:creationId xmlns:p14="http://schemas.microsoft.com/office/powerpoint/2010/main" val="2763758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effectLst/>
                <a:latin typeface="Inter"/>
              </a:rPr>
              <a:t>We now </a:t>
            </a:r>
            <a:r>
              <a:rPr lang="en-US" altLang="zh-CN" b="0" i="0">
                <a:effectLst/>
                <a:latin typeface="Inter"/>
              </a:rPr>
              <a:t>consider in-band </a:t>
            </a:r>
            <a:r>
              <a:rPr lang="en-US" altLang="zh-CN" b="0" i="0" dirty="0">
                <a:effectLst/>
                <a:latin typeface="Inter"/>
              </a:rPr>
              <a:t>backscatter transmission with self-interference. </a:t>
            </a:r>
          </a:p>
          <a:p>
            <a:endParaRPr lang="en-US" altLang="zh-CN" b="0" i="0" dirty="0">
              <a:effectLst/>
              <a:latin typeface="Inter"/>
            </a:endParaRPr>
          </a:p>
          <a:p>
            <a:r>
              <a:rPr lang="en-US" altLang="zh-CN" dirty="0"/>
              <a:t>[Click]</a:t>
            </a:r>
            <a:r>
              <a:rPr lang="en-US" altLang="zh-CN" b="0" i="0" dirty="0">
                <a:effectLst/>
                <a:latin typeface="Inter"/>
              </a:rPr>
              <a:t> We can observe that the shape of the tuning remains unchanged.</a:t>
            </a:r>
          </a:p>
          <a:p>
            <a:endParaRPr lang="en-US" altLang="zh-CN" b="0" i="0" dirty="0">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a:t>
            </a:r>
            <a:r>
              <a:rPr lang="en-US" altLang="zh-CN" b="0" i="0" dirty="0">
                <a:effectLst/>
                <a:latin typeface="Inter"/>
              </a:rPr>
              <a:t> This observation confirms that </a:t>
            </a:r>
            <a:r>
              <a:rPr lang="en-US" altLang="zh-CN" sz="1200" b="0" i="0" dirty="0">
                <a:effectLst/>
                <a:latin typeface="Candara" panose="020E0502030303020204" pitchFamily="34" charset="0"/>
              </a:rPr>
              <a:t>t</a:t>
            </a:r>
            <a:r>
              <a:rPr lang="en-US" altLang="zh-CN" sz="1200" b="0" dirty="0">
                <a:latin typeface="Candara" panose="020E0502030303020204" pitchFamily="34" charset="0"/>
              </a:rPr>
              <a:t>he tuning triangle can </a:t>
            </a:r>
            <a:r>
              <a:rPr lang="en-US" altLang="zh-CN" sz="1200" b="0" dirty="0">
                <a:solidFill>
                  <a:srgbClr val="7C2E9A"/>
                </a:solidFill>
                <a:latin typeface="Candara" panose="020E0502030303020204" pitchFamily="34" charset="0"/>
              </a:rPr>
              <a:t>reliably carry the audio signal </a:t>
            </a:r>
            <a:r>
              <a:rPr lang="en-US" altLang="zh-CN" sz="1200" b="0" dirty="0">
                <a:latin typeface="Candara" panose="020E0502030303020204" pitchFamily="34" charset="0"/>
              </a:rPr>
              <a:t>in the in-band backscatter transmission with self-interference.</a:t>
            </a:r>
          </a:p>
          <a:p>
            <a:endParaRPr lang="zh-CN" altLang="en-US"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18</a:t>
            </a:fld>
            <a:endParaRPr lang="zh-CN" altLang="en-US"/>
          </a:p>
        </p:txBody>
      </p:sp>
    </p:spTree>
    <p:extLst>
      <p:ext uri="{BB962C8B-B14F-4D97-AF65-F5344CB8AC3E}">
        <p14:creationId xmlns:p14="http://schemas.microsoft.com/office/powerpoint/2010/main" val="922589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958C0-F114-4B41-360C-FC520CBAC4D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5341DA1-8139-BFBC-9313-4EE63CED7B3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1998B71-C25A-725D-C98F-ED2E212054A6}"/>
              </a:ext>
            </a:extLst>
          </p:cNvPr>
          <p:cNvSpPr>
            <a:spLocks noGrp="1"/>
          </p:cNvSpPr>
          <p:nvPr>
            <p:ph type="body" idx="1"/>
          </p:nvPr>
        </p:nvSpPr>
        <p:spPr/>
        <p:txBody>
          <a:bodyPr/>
          <a:lstStyle/>
          <a:p>
            <a:pPr algn="l">
              <a:lnSpc>
                <a:spcPts val="2100"/>
              </a:lnSpc>
              <a:buNone/>
            </a:pPr>
            <a:r>
              <a:rPr lang="en-US" altLang="zh-CN" b="0" i="0" dirty="0">
                <a:effectLst/>
                <a:latin typeface="Inter"/>
              </a:rPr>
              <a:t>Next, we discuss how to extract the embedded audio. </a:t>
            </a:r>
          </a:p>
        </p:txBody>
      </p:sp>
      <p:sp>
        <p:nvSpPr>
          <p:cNvPr id="4" name="灯片编号占位符 3">
            <a:extLst>
              <a:ext uri="{FF2B5EF4-FFF2-40B4-BE49-F238E27FC236}">
                <a16:creationId xmlns:a16="http://schemas.microsoft.com/office/drawing/2014/main" id="{8C3DBED2-4F6B-8657-3650-99F6EA4C6358}"/>
              </a:ext>
            </a:extLst>
          </p:cNvPr>
          <p:cNvSpPr>
            <a:spLocks noGrp="1"/>
          </p:cNvSpPr>
          <p:nvPr>
            <p:ph type="sldNum" sz="quarter" idx="10"/>
          </p:nvPr>
        </p:nvSpPr>
        <p:spPr/>
        <p:txBody>
          <a:bodyPr/>
          <a:lstStyle/>
          <a:p>
            <a:fld id="{3BCA82CD-FF97-4428-85C1-F5C9758B8674}" type="slidenum">
              <a:rPr lang="zh-CN" altLang="en-US" smtClean="0"/>
              <a:t>19</a:t>
            </a:fld>
            <a:endParaRPr lang="zh-CN" altLang="en-US"/>
          </a:p>
        </p:txBody>
      </p:sp>
    </p:spTree>
    <p:extLst>
      <p:ext uri="{BB962C8B-B14F-4D97-AF65-F5344CB8AC3E}">
        <p14:creationId xmlns:p14="http://schemas.microsoft.com/office/powerpoint/2010/main" val="2481336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Audio sensing supports various industrial applications, such as machine-failure detection, security surveillance, and speech-command recognition.</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To support these applications, we must first capture high-quality audio signals.</a:t>
            </a:r>
          </a:p>
          <a:p>
            <a:endParaRPr lang="en-US" altLang="zh-CN"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2</a:t>
            </a:fld>
            <a:endParaRPr lang="zh-CN" altLang="en-US"/>
          </a:p>
        </p:txBody>
      </p:sp>
    </p:spTree>
    <p:extLst>
      <p:ext uri="{BB962C8B-B14F-4D97-AF65-F5344CB8AC3E}">
        <p14:creationId xmlns:p14="http://schemas.microsoft.com/office/powerpoint/2010/main" val="3541647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lnSpc>
                <a:spcPts val="2100"/>
              </a:lnSpc>
              <a:buNone/>
            </a:pPr>
            <a:r>
              <a:rPr lang="en-US" altLang="zh-CN" b="0" i="0" dirty="0">
                <a:effectLst/>
                <a:latin typeface="Inter"/>
              </a:rPr>
              <a:t>Since the tag modifies the phase of each symbol to embed audio signals, the receiver needs to perform per-symbol channel estimation to extract the embedded audio. </a:t>
            </a:r>
          </a:p>
          <a:p>
            <a:pPr algn="l">
              <a:lnSpc>
                <a:spcPts val="2100"/>
              </a:lnSpc>
              <a:buNone/>
            </a:pPr>
            <a:endParaRPr lang="en-US" altLang="zh-CN" b="0" i="0" dirty="0">
              <a:effectLst/>
              <a:latin typeface="Inter"/>
            </a:endParaRPr>
          </a:p>
          <a:p>
            <a:pPr algn="l"/>
            <a:r>
              <a:rPr lang="en-US" altLang="zh-CN" dirty="0"/>
              <a:t>[Click]</a:t>
            </a:r>
            <a:r>
              <a:rPr lang="en-US" altLang="zh-CN" b="0" i="0" dirty="0">
                <a:effectLst/>
                <a:latin typeface="Inter"/>
              </a:rPr>
              <a:t> Specifically, we leverage the pilot subcarriers for the symbol level channel estimation, as they are fixed and known in every WiFi symbol.</a:t>
            </a:r>
          </a:p>
          <a:p>
            <a:pPr algn="l"/>
            <a:br>
              <a:rPr lang="en-US" altLang="zh-CN" dirty="0"/>
            </a:br>
            <a:r>
              <a:rPr lang="en-US" altLang="zh-CN" dirty="0"/>
              <a:t>[Click]</a:t>
            </a:r>
            <a:r>
              <a:rPr lang="en-US" altLang="zh-CN" b="0" i="0" dirty="0">
                <a:effectLst/>
                <a:latin typeface="Inter"/>
              </a:rPr>
              <a:t> For each pilot subcarrier, the receiver extracts </a:t>
            </a:r>
            <a:r>
              <a:rPr lang="en-US" altLang="zh-CN" b="0" i="0">
                <a:effectLst/>
                <a:latin typeface="Inter"/>
              </a:rPr>
              <a:t>the tuning, </a:t>
            </a:r>
            <a:r>
              <a:rPr lang="en-US" altLang="zh-CN" b="0" i="0" dirty="0">
                <a:effectLst/>
                <a:latin typeface="Inter"/>
              </a:rPr>
              <a:t>computes the internal angles, and recovers the embedded audio signal.</a:t>
            </a:r>
            <a:endParaRPr lang="zh-CN" altLang="en-US"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20</a:t>
            </a:fld>
            <a:endParaRPr lang="zh-CN" altLang="en-US"/>
          </a:p>
        </p:txBody>
      </p:sp>
    </p:spTree>
    <p:extLst>
      <p:ext uri="{BB962C8B-B14F-4D97-AF65-F5344CB8AC3E}">
        <p14:creationId xmlns:p14="http://schemas.microsoft.com/office/powerpoint/2010/main" val="2589994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a:t>The receiving process may seem straightforward. However, the carrier frequency offset </a:t>
            </a:r>
            <a:r>
              <a:rPr lang="en-US" altLang="zh-CN" sz="1200" b="0" dirty="0">
                <a:latin typeface="Candara" panose="020E0502030303020204" pitchFamily="34" charset="0"/>
              </a:rPr>
              <a:t>causes continuous phase rotation</a:t>
            </a:r>
            <a:r>
              <a:rPr lang="en-US" altLang="zh-CN" b="0" dirty="0"/>
              <a:t>, which distorts the recovered audio signal.</a:t>
            </a:r>
          </a:p>
          <a:p>
            <a:endParaRPr lang="en-US" altLang="zh-CN" b="0" dirty="0"/>
          </a:p>
          <a:p>
            <a:r>
              <a:rPr lang="en-US" altLang="zh-CN" b="0" dirty="0"/>
              <a:t>And the deep channel fading can significantly attenuate the backscattered signals, leading to failure in audio recovery.</a:t>
            </a:r>
          </a:p>
        </p:txBody>
      </p:sp>
      <p:sp>
        <p:nvSpPr>
          <p:cNvPr id="4" name="灯片编号占位符 3"/>
          <p:cNvSpPr>
            <a:spLocks noGrp="1"/>
          </p:cNvSpPr>
          <p:nvPr>
            <p:ph type="sldNum" sz="quarter" idx="5"/>
          </p:nvPr>
        </p:nvSpPr>
        <p:spPr/>
        <p:txBody>
          <a:bodyPr/>
          <a:lstStyle/>
          <a:p>
            <a:fld id="{F645807E-1CB5-40EA-8725-579D02D2E05E}" type="slidenum">
              <a:rPr lang="zh-CN" altLang="en-US" smtClean="0"/>
              <a:t>21</a:t>
            </a:fld>
            <a:endParaRPr lang="zh-CN" altLang="en-US"/>
          </a:p>
        </p:txBody>
      </p:sp>
    </p:spTree>
    <p:extLst>
      <p:ext uri="{BB962C8B-B14F-4D97-AF65-F5344CB8AC3E}">
        <p14:creationId xmlns:p14="http://schemas.microsoft.com/office/powerpoint/2010/main" val="1231744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effectLst/>
                <a:latin typeface="Inter"/>
              </a:rPr>
              <a:t>We first focus on the CFO problem. </a:t>
            </a:r>
            <a:r>
              <a:rPr lang="en-US" altLang="zh-CN" b="0" dirty="0"/>
              <a:t>Since CFO typically fluctuates around an average value, we propose a two-step CFO calibration method.</a:t>
            </a:r>
            <a:br>
              <a:rPr lang="en-US" altLang="zh-CN" b="0" dirty="0"/>
            </a:br>
            <a:endParaRPr lang="en-US" altLang="zh-CN" b="0" dirty="0"/>
          </a:p>
          <a:p>
            <a:r>
              <a:rPr lang="en-US" altLang="zh-CN" dirty="0"/>
              <a:t>[Click]</a:t>
            </a:r>
            <a:r>
              <a:rPr lang="en-US" altLang="zh-CN" b="0" i="0" dirty="0">
                <a:effectLst/>
                <a:latin typeface="Inter"/>
              </a:rPr>
              <a:t> </a:t>
            </a:r>
            <a:r>
              <a:rPr lang="en-US" altLang="zh-CN" b="0" dirty="0"/>
              <a:t>First, we remove the average CFO by leveraging the fixed reference symbols. The CFO introduces time-varying phase to the fixed symbols, </a:t>
            </a:r>
            <a:r>
              <a:rPr lang="en-US" altLang="zh-CN" dirty="0"/>
              <a:t>[Click]</a:t>
            </a:r>
            <a:r>
              <a:rPr lang="en-US" altLang="zh-CN" b="0" i="0" dirty="0">
                <a:effectLst/>
                <a:latin typeface="Inter"/>
              </a:rPr>
              <a:t> </a:t>
            </a:r>
            <a:r>
              <a:rPr lang="en-US" altLang="zh-CN" b="0" dirty="0"/>
              <a:t>and we can estimate the average CFO using a linear fitting method.</a:t>
            </a:r>
            <a:br>
              <a:rPr lang="en-US" altLang="zh-CN" b="0" dirty="0"/>
            </a:br>
            <a:endParaRPr lang="en-US" altLang="zh-CN" b="0" dirty="0"/>
          </a:p>
          <a:p>
            <a:r>
              <a:rPr lang="en-US" altLang="zh-CN" dirty="0"/>
              <a:t>[Click]</a:t>
            </a:r>
            <a:r>
              <a:rPr lang="en-US" altLang="zh-CN" b="0" i="0" dirty="0">
                <a:effectLst/>
                <a:latin typeface="Inter"/>
              </a:rPr>
              <a:t> </a:t>
            </a:r>
            <a:r>
              <a:rPr lang="en-US" altLang="zh-CN" b="0" dirty="0"/>
              <a:t>Then, we eliminate fluctuating CFO by leveraging the cyclic prefix. Since the CP duplicates the last 16 samples of each OFDM symbol, </a:t>
            </a:r>
            <a:r>
              <a:rPr lang="en-US" altLang="zh-CN" dirty="0"/>
              <a:t>[Click]</a:t>
            </a:r>
            <a:r>
              <a:rPr lang="en-US" altLang="zh-CN" b="0" i="0" dirty="0">
                <a:effectLst/>
                <a:latin typeface="Inter"/>
              </a:rPr>
              <a:t> </a:t>
            </a:r>
            <a:r>
              <a:rPr lang="en-US" altLang="zh-CN" b="0" dirty="0"/>
              <a:t>we can extract the phase difference between these samples, and correct the CFO symbol-by-symbol.</a:t>
            </a:r>
            <a:endParaRPr lang="zh-CN" altLang="en-US" b="0" dirty="0"/>
          </a:p>
          <a:p>
            <a:endParaRPr lang="zh-CN" altLang="en-US" b="0"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22</a:t>
            </a:fld>
            <a:endParaRPr lang="zh-CN" altLang="en-US"/>
          </a:p>
        </p:txBody>
      </p:sp>
    </p:spTree>
    <p:extLst>
      <p:ext uri="{BB962C8B-B14F-4D97-AF65-F5344CB8AC3E}">
        <p14:creationId xmlns:p14="http://schemas.microsoft.com/office/powerpoint/2010/main" val="563384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DA2D8-0DD1-8D67-0FB9-597C8C0FC34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3756199-6420-9285-3DCF-BCBABB5E1BC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73324F7-A1FC-DE76-FEB5-4350A432B3F4}"/>
              </a:ext>
            </a:extLst>
          </p:cNvPr>
          <p:cNvSpPr>
            <a:spLocks noGrp="1"/>
          </p:cNvSpPr>
          <p:nvPr>
            <p:ph type="body" idx="1"/>
          </p:nvPr>
        </p:nvSpPr>
        <p:spPr/>
        <p:txBody>
          <a:bodyPr/>
          <a:lstStyle/>
          <a:p>
            <a:r>
              <a:rPr lang="en-US" altLang="zh-CN" dirty="0"/>
              <a:t>After CFO calibration, the receiver can extract the tuning triangle from each pilot subcarrier to recover the tag’s analog voltage.</a:t>
            </a:r>
          </a:p>
          <a:p>
            <a:endParaRPr lang="en-US" altLang="zh-CN" b="0" i="0" dirty="0">
              <a:effectLst/>
              <a:latin typeface="Inter"/>
            </a:endParaRPr>
          </a:p>
          <a:p>
            <a:r>
              <a:rPr lang="en-US" altLang="zh-CN" b="0" dirty="0"/>
              <a:t>However, deep fading may severely weaken some pilot subcarriers, leading to failure in audio recovery.</a:t>
            </a:r>
            <a:endParaRPr lang="en-US" altLang="zh-CN" b="0" i="0" dirty="0">
              <a:effectLst/>
              <a:latin typeface="Inter"/>
            </a:endParaRPr>
          </a:p>
        </p:txBody>
      </p:sp>
      <p:sp>
        <p:nvSpPr>
          <p:cNvPr id="4" name="灯片编号占位符 3">
            <a:extLst>
              <a:ext uri="{FF2B5EF4-FFF2-40B4-BE49-F238E27FC236}">
                <a16:creationId xmlns:a16="http://schemas.microsoft.com/office/drawing/2014/main" id="{760C3854-1038-1055-86B2-595E6D083413}"/>
              </a:ext>
            </a:extLst>
          </p:cNvPr>
          <p:cNvSpPr>
            <a:spLocks noGrp="1"/>
          </p:cNvSpPr>
          <p:nvPr>
            <p:ph type="sldNum" sz="quarter" idx="5"/>
          </p:nvPr>
        </p:nvSpPr>
        <p:spPr/>
        <p:txBody>
          <a:bodyPr/>
          <a:lstStyle/>
          <a:p>
            <a:fld id="{F645807E-1CB5-40EA-8725-579D02D2E05E}" type="slidenum">
              <a:rPr lang="zh-CN" altLang="en-US" smtClean="0"/>
              <a:t>23</a:t>
            </a:fld>
            <a:endParaRPr lang="zh-CN" altLang="en-US"/>
          </a:p>
        </p:txBody>
      </p:sp>
    </p:spTree>
    <p:extLst>
      <p:ext uri="{BB962C8B-B14F-4D97-AF65-F5344CB8AC3E}">
        <p14:creationId xmlns:p14="http://schemas.microsoft.com/office/powerpoint/2010/main" val="760730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a:t>To prevent this, we consider to extract audio signals from all pilot subcarriers and apply weighted averaging. </a:t>
            </a:r>
          </a:p>
          <a:p>
            <a:endParaRPr lang="en-US" altLang="zh-CN" b="0" dirty="0"/>
          </a:p>
          <a:p>
            <a:pPr algn="l"/>
            <a:r>
              <a:rPr lang="en-US" altLang="zh-CN" sz="1200" b="0" i="0" u="none" strike="noStrike" baseline="0" dirty="0">
                <a:latin typeface="Candara" panose="020E0502030303020204" pitchFamily="34" charset="0"/>
              </a:rPr>
              <a:t>We assign </a:t>
            </a:r>
            <a:r>
              <a:rPr lang="en-US" altLang="zh-CN" sz="1200" b="0" i="0" u="none" strike="noStrike" baseline="0" dirty="0">
                <a:solidFill>
                  <a:srgbClr val="7C2E9A"/>
                </a:solidFill>
                <a:latin typeface="Candara" panose="020E0502030303020204" pitchFamily="34" charset="0"/>
              </a:rPr>
              <a:t>lower </a:t>
            </a:r>
            <a:r>
              <a:rPr lang="en-US" altLang="zh-CN" sz="1200" b="0" i="0" u="none" strike="noStrike" baseline="0" dirty="0" err="1">
                <a:solidFill>
                  <a:srgbClr val="7C2E9A"/>
                </a:solidFill>
                <a:latin typeface="Candara" panose="020E0502030303020204" pitchFamily="34" charset="0"/>
              </a:rPr>
              <a:t>wi</a:t>
            </a:r>
            <a:r>
              <a:rPr lang="en-US" altLang="zh-CN" sz="1200" b="0" dirty="0" err="1">
                <a:latin typeface="Candara" panose="020E0502030303020204" pitchFamily="34" charset="0"/>
              </a:rPr>
              <a:t>to</a:t>
            </a:r>
            <a:r>
              <a:rPr lang="en-US" altLang="zh-CN" sz="1200" b="0" dirty="0">
                <a:latin typeface="Candara" panose="020E0502030303020204" pitchFamily="34" charset="0"/>
              </a:rPr>
              <a:t> pilots with deeper fading.</a:t>
            </a:r>
            <a:endParaRPr lang="zh-CN" altLang="en-US" sz="1200" b="0" dirty="0">
              <a:latin typeface="Candara" panose="020E0502030303020204" pitchFamily="34" charset="0"/>
            </a:endParaRPr>
          </a:p>
          <a:p>
            <a:endParaRPr lang="en-US" altLang="zh-CN" b="0" dirty="0"/>
          </a:p>
          <a:p>
            <a:r>
              <a:rPr lang="en-US" altLang="zh-CN" dirty="0"/>
              <a:t>[Click]</a:t>
            </a:r>
            <a:r>
              <a:rPr lang="en-US" altLang="zh-CN" b="0" i="0" dirty="0">
                <a:effectLst/>
                <a:latin typeface="Inter"/>
              </a:rPr>
              <a:t> </a:t>
            </a:r>
            <a:r>
              <a:rPr lang="en-US" altLang="zh-CN" b="0" dirty="0"/>
              <a:t>But how do we assign these weights? We observe that deep fading reduces signal amplitude, which makes the tuning triangle smaller.</a:t>
            </a:r>
          </a:p>
        </p:txBody>
      </p:sp>
      <p:sp>
        <p:nvSpPr>
          <p:cNvPr id="4" name="灯片编号占位符 3"/>
          <p:cNvSpPr>
            <a:spLocks noGrp="1"/>
          </p:cNvSpPr>
          <p:nvPr>
            <p:ph type="sldNum" sz="quarter" idx="5"/>
          </p:nvPr>
        </p:nvSpPr>
        <p:spPr/>
        <p:txBody>
          <a:bodyPr/>
          <a:lstStyle/>
          <a:p>
            <a:fld id="{F645807E-1CB5-40EA-8725-579D02D2E05E}" type="slidenum">
              <a:rPr lang="zh-CN" altLang="en-US" smtClean="0"/>
              <a:t>24</a:t>
            </a:fld>
            <a:endParaRPr lang="zh-CN" altLang="en-US"/>
          </a:p>
        </p:txBody>
      </p:sp>
    </p:spTree>
    <p:extLst>
      <p:ext uri="{BB962C8B-B14F-4D97-AF65-F5344CB8AC3E}">
        <p14:creationId xmlns:p14="http://schemas.microsoft.com/office/powerpoint/2010/main" val="4070831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calculate the sum of distances from the triangle's centroid to its three endpoints. This value reflects the triangle’s size and is used as the weight.</a:t>
            </a:r>
          </a:p>
          <a:p>
            <a:endParaRPr lang="en-US" altLang="zh-CN" dirty="0"/>
          </a:p>
          <a:p>
            <a:r>
              <a:rPr lang="en-US" altLang="zh-CN" dirty="0"/>
              <a:t>[Click]</a:t>
            </a:r>
            <a:r>
              <a:rPr lang="en-US" altLang="zh-CN" b="0" i="0" dirty="0">
                <a:effectLst/>
                <a:latin typeface="Inter"/>
              </a:rPr>
              <a:t> </a:t>
            </a:r>
            <a:r>
              <a:rPr lang="en-US" altLang="zh-CN" sz="1200" b="0" dirty="0">
                <a:latin typeface="Candara" panose="020E0502030303020204" pitchFamily="34" charset="0"/>
              </a:rPr>
              <a:t>This method improves audio recovery’s robustness against deep fading</a:t>
            </a:r>
            <a:r>
              <a:rPr lang="en-US" altLang="zh-CN" sz="1200" b="0" i="0" u="none" strike="noStrike" baseline="0" dirty="0">
                <a:latin typeface="Candara" panose="020E0502030303020204" pitchFamily="34" charset="0"/>
              </a:rPr>
              <a:t>.</a:t>
            </a:r>
            <a:endParaRPr lang="en-US" altLang="zh-CN" b="0"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25</a:t>
            </a:fld>
            <a:endParaRPr lang="zh-CN" altLang="en-US"/>
          </a:p>
        </p:txBody>
      </p:sp>
    </p:spTree>
    <p:extLst>
      <p:ext uri="{BB962C8B-B14F-4D97-AF65-F5344CB8AC3E}">
        <p14:creationId xmlns:p14="http://schemas.microsoft.com/office/powerpoint/2010/main" val="3754304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Then, I will introduce the implementation and evaluation result.</a:t>
            </a:r>
          </a:p>
        </p:txBody>
      </p:sp>
      <p:sp>
        <p:nvSpPr>
          <p:cNvPr id="4" name="灯片编号占位符 3"/>
          <p:cNvSpPr>
            <a:spLocks noGrp="1"/>
          </p:cNvSpPr>
          <p:nvPr>
            <p:ph type="sldNum" sz="quarter" idx="10"/>
          </p:nvPr>
        </p:nvSpPr>
        <p:spPr/>
        <p:txBody>
          <a:bodyPr/>
          <a:lstStyle/>
          <a:p>
            <a:fld id="{3BCA82CD-FF97-4428-85C1-F5C9758B8674}" type="slidenum">
              <a:rPr lang="zh-CN" altLang="en-US" smtClean="0"/>
              <a:t>26</a:t>
            </a:fld>
            <a:endParaRPr lang="zh-CN" altLang="en-US"/>
          </a:p>
        </p:txBody>
      </p:sp>
    </p:spTree>
    <p:extLst>
      <p:ext uri="{BB962C8B-B14F-4D97-AF65-F5344CB8AC3E}">
        <p14:creationId xmlns:p14="http://schemas.microsoft.com/office/powerpoint/2010/main" val="1890271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lnSpc>
                <a:spcPts val="2100"/>
              </a:lnSpc>
              <a:buNone/>
            </a:pPr>
            <a:r>
              <a:rPr lang="en-US" altLang="zh-CN" b="0" i="0" dirty="0">
                <a:effectLst/>
                <a:latin typeface="Inter"/>
              </a:rPr>
              <a:t>We implemented a prototype on a PCB.</a:t>
            </a:r>
          </a:p>
          <a:p>
            <a:pPr algn="l">
              <a:lnSpc>
                <a:spcPts val="2100"/>
              </a:lnSpc>
              <a:buNone/>
            </a:pPr>
            <a:endParaRPr lang="en-US" altLang="zh-CN" b="0" i="0" dirty="0">
              <a:effectLst/>
              <a:latin typeface="Inter"/>
            </a:endParaRPr>
          </a:p>
          <a:p>
            <a:pPr algn="l">
              <a:lnSpc>
                <a:spcPts val="2100"/>
              </a:lnSpc>
              <a:buNone/>
            </a:pPr>
            <a:r>
              <a:rPr lang="en-US" altLang="zh-CN" b="0" i="0" dirty="0">
                <a:effectLst/>
                <a:latin typeface="Inter"/>
              </a:rPr>
              <a:t>For the in-band analog modulation part, we only used two simple RF switches and four varactors, keeping the power consumption in several microwatts.</a:t>
            </a:r>
          </a:p>
          <a:p>
            <a:pPr algn="l">
              <a:lnSpc>
                <a:spcPts val="2100"/>
              </a:lnSpc>
              <a:buNone/>
            </a:pPr>
            <a:endParaRPr lang="en-US" altLang="zh-CN" dirty="0"/>
          </a:p>
          <a:p>
            <a:pPr algn="l">
              <a:lnSpc>
                <a:spcPts val="2100"/>
              </a:lnSpc>
              <a:buNone/>
            </a:pPr>
            <a:r>
              <a:rPr lang="en-US" altLang="zh-CN" dirty="0"/>
              <a:t>And </a:t>
            </a:r>
            <a:r>
              <a:rPr lang="en-US" altLang="zh-CN" b="0" i="0" dirty="0">
                <a:effectLst/>
                <a:latin typeface="Inter"/>
              </a:rPr>
              <a:t>we used the USRPs as the transceivers. And the transmitter sends WiFi signals generated by MATLAB </a:t>
            </a:r>
            <a:r>
              <a:rPr lang="en-US" altLang="zh-CN" b="0" i="0">
                <a:effectLst/>
                <a:latin typeface="Inter"/>
              </a:rPr>
              <a:t>Wireless Wave</a:t>
            </a:r>
            <a:endParaRPr lang="en-US" altLang="zh-CN" b="0" i="0" dirty="0">
              <a:effectLst/>
              <a:latin typeface="Inter"/>
            </a:endParaRPr>
          </a:p>
        </p:txBody>
      </p:sp>
      <p:sp>
        <p:nvSpPr>
          <p:cNvPr id="4" name="灯片编号占位符 3"/>
          <p:cNvSpPr>
            <a:spLocks noGrp="1"/>
          </p:cNvSpPr>
          <p:nvPr>
            <p:ph type="sldNum" sz="quarter" idx="5"/>
          </p:nvPr>
        </p:nvSpPr>
        <p:spPr/>
        <p:txBody>
          <a:bodyPr/>
          <a:lstStyle/>
          <a:p>
            <a:fld id="{F645807E-1CB5-40EA-8725-579D02D2E05E}" type="slidenum">
              <a:rPr lang="zh-CN" altLang="en-US" smtClean="0"/>
              <a:t>27</a:t>
            </a:fld>
            <a:endParaRPr lang="zh-CN" altLang="en-US"/>
          </a:p>
        </p:txBody>
      </p:sp>
    </p:spTree>
    <p:extLst>
      <p:ext uri="{BB962C8B-B14F-4D97-AF65-F5344CB8AC3E}">
        <p14:creationId xmlns:p14="http://schemas.microsoft.com/office/powerpoint/2010/main" val="3682201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We used the following evaluation setup. The Tx transmits WiFi packets at 20 dBm. The tag was placed at a default distance of 0.5 m from the Tx. The Tx, Rx, and tag were all equipped with 6 </a:t>
            </a:r>
            <a:r>
              <a:rPr lang="en-US" altLang="zh-CN" sz="1200" b="0" i="0" kern="1200" dirty="0" err="1">
                <a:solidFill>
                  <a:schemeClr val="tx1"/>
                </a:solidFill>
                <a:effectLst/>
                <a:latin typeface="+mn-lt"/>
                <a:ea typeface="+mn-ea"/>
                <a:cs typeface="+mn-cs"/>
              </a:rPr>
              <a:t>dBi</a:t>
            </a:r>
            <a:r>
              <a:rPr lang="en-US" altLang="zh-CN" sz="1200" b="0" i="0" kern="1200" dirty="0">
                <a:solidFill>
                  <a:schemeClr val="tx1"/>
                </a:solidFill>
                <a:effectLst/>
                <a:latin typeface="+mn-lt"/>
                <a:ea typeface="+mn-ea"/>
                <a:cs typeface="+mn-cs"/>
              </a:rPr>
              <a:t> antennas. </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Two speakers adjacent to the tag generated audio signals ranging from 200 to 3600 Hz. </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To evaluate the audio transmission quality, we recorded the tag microphone output at 320 kbps as the original audio signal, and we measure the SNR of the recovered audio signal relative to the original signal.</a:t>
            </a:r>
            <a:endParaRPr lang="zh-CN" altLang="en-US"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28</a:t>
            </a:fld>
            <a:endParaRPr lang="zh-CN" altLang="en-US"/>
          </a:p>
        </p:txBody>
      </p:sp>
    </p:spTree>
    <p:extLst>
      <p:ext uri="{BB962C8B-B14F-4D97-AF65-F5344CB8AC3E}">
        <p14:creationId xmlns:p14="http://schemas.microsoft.com/office/powerpoint/2010/main" val="502735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effectLst/>
                <a:latin typeface="Inter"/>
              </a:rPr>
              <a:t>In indoor environments, we evaluated the audio SNR transmitted by Satori at </a:t>
            </a:r>
            <a:r>
              <a:rPr lang="en-US" altLang="zh-CN" sz="1200" b="0" i="0" kern="1200" dirty="0">
                <a:solidFill>
                  <a:schemeClr val="tx1"/>
                </a:solidFill>
                <a:effectLst/>
                <a:latin typeface="+mn-lt"/>
                <a:ea typeface="+mn-ea"/>
                <a:cs typeface="+mn-cs"/>
              </a:rPr>
              <a:t>varying</a:t>
            </a:r>
            <a:r>
              <a:rPr lang="en-US" altLang="zh-CN" b="0" i="0" dirty="0">
                <a:effectLst/>
                <a:latin typeface="Inter"/>
              </a:rPr>
              <a:t> Tag-to-Rx distances, in both </a:t>
            </a:r>
            <a:r>
              <a:rPr lang="en-US" altLang="zh-CN" b="0" i="0" dirty="0">
                <a:solidFill>
                  <a:srgbClr val="000000"/>
                </a:solidFill>
                <a:effectLst/>
                <a:latin typeface="Inter"/>
              </a:rPr>
              <a:t>line-of-sight </a:t>
            </a:r>
            <a:r>
              <a:rPr lang="en-US" altLang="zh-CN" b="0" i="0" dirty="0">
                <a:effectLst/>
                <a:latin typeface="Inter"/>
              </a:rPr>
              <a:t>and none-line of sight scenarios. </a:t>
            </a:r>
          </a:p>
          <a:p>
            <a:endParaRPr lang="en-US" altLang="zh-CN" b="0" i="0" dirty="0">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effectLst/>
                <a:latin typeface="Inter"/>
              </a:rPr>
              <a:t>The result shows that </a:t>
            </a:r>
            <a:r>
              <a:rPr lang="en-US" altLang="zh-CN" sz="1200" b="0" i="0" dirty="0">
                <a:solidFill>
                  <a:schemeClr val="tx1"/>
                </a:solidFill>
                <a:latin typeface="Candara" panose="020E0502030303020204" pitchFamily="34" charset="0"/>
              </a:rPr>
              <a:t>Satori supports transmission range of </a:t>
            </a:r>
            <a:r>
              <a:rPr lang="en-US" altLang="zh-CN" sz="1200" b="0" i="0" dirty="0">
                <a:solidFill>
                  <a:srgbClr val="FF6600"/>
                </a:solidFill>
                <a:latin typeface="Candara" panose="020E0502030303020204" pitchFamily="34" charset="0"/>
              </a:rPr>
              <a:t>35 m</a:t>
            </a:r>
            <a:r>
              <a:rPr lang="en-US" altLang="zh-CN" sz="1200" b="0" i="0" dirty="0">
                <a:solidFill>
                  <a:schemeClr val="tx1"/>
                </a:solidFill>
                <a:latin typeface="Candara" panose="020E0502030303020204" pitchFamily="34" charset="0"/>
              </a:rPr>
              <a:t> and achieves an SNR exceeding </a:t>
            </a:r>
            <a:r>
              <a:rPr lang="en-US" altLang="zh-CN" sz="1200" b="0" i="0" dirty="0">
                <a:solidFill>
                  <a:srgbClr val="FF6600"/>
                </a:solidFill>
                <a:latin typeface="Candara" panose="020E0502030303020204" pitchFamily="34" charset="0"/>
              </a:rPr>
              <a:t>18 </a:t>
            </a:r>
            <a:r>
              <a:rPr lang="en-US" altLang="zh-CN" sz="1200" b="0" i="0" dirty="0" err="1">
                <a:solidFill>
                  <a:srgbClr val="FF6600"/>
                </a:solidFill>
                <a:latin typeface="Candara" panose="020E0502030303020204" pitchFamily="34" charset="0"/>
              </a:rPr>
              <a:t>dB</a:t>
            </a:r>
            <a:r>
              <a:rPr lang="en-US" altLang="zh-CN" sz="1200" b="0" i="0" dirty="0" err="1">
                <a:solidFill>
                  <a:schemeClr val="tx1"/>
                </a:solidFill>
                <a:latin typeface="Candara" panose="020E0502030303020204" pitchFamily="34" charset="0"/>
              </a:rPr>
              <a:t>.</a:t>
            </a:r>
            <a:endParaRPr lang="en-US" altLang="zh-CN" sz="1200" b="0" i="0" dirty="0">
              <a:solidFill>
                <a:schemeClr val="tx1"/>
              </a:solidFill>
              <a:latin typeface="Candara" panose="020E05020303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dirty="0">
              <a:solidFill>
                <a:schemeClr val="tx1"/>
              </a:solidFill>
              <a:latin typeface="Candara" panose="020E0502030303020204" pitchFamily="34" charset="0"/>
            </a:endParaRPr>
          </a:p>
        </p:txBody>
      </p:sp>
      <p:sp>
        <p:nvSpPr>
          <p:cNvPr id="4" name="灯片编号占位符 3"/>
          <p:cNvSpPr>
            <a:spLocks noGrp="1"/>
          </p:cNvSpPr>
          <p:nvPr>
            <p:ph type="sldNum" sz="quarter" idx="5"/>
          </p:nvPr>
        </p:nvSpPr>
        <p:spPr/>
        <p:txBody>
          <a:bodyPr/>
          <a:lstStyle/>
          <a:p>
            <a:fld id="{F645807E-1CB5-40EA-8725-579D02D2E05E}" type="slidenum">
              <a:rPr lang="zh-CN" altLang="en-US" smtClean="0"/>
              <a:t>29</a:t>
            </a:fld>
            <a:endParaRPr lang="zh-CN" altLang="en-US"/>
          </a:p>
        </p:txBody>
      </p:sp>
    </p:spTree>
    <p:extLst>
      <p:ext uri="{BB962C8B-B14F-4D97-AF65-F5344CB8AC3E}">
        <p14:creationId xmlns:p14="http://schemas.microsoft.com/office/powerpoint/2010/main" val="255858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Since audio signals attenuate fast and are prone to noise, a common solution is to deploy sensing nodes close to the audio source and transmit data to the server via wired networks. </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However, </a:t>
            </a:r>
            <a:r>
              <a:rPr lang="en-US" altLang="zh-CN" sz="1200" b="0" dirty="0">
                <a:solidFill>
                  <a:srgbClr val="FF0000"/>
                </a:solidFill>
                <a:latin typeface="Candara" panose="020E0502030303020204" pitchFamily="34" charset="0"/>
              </a:rPr>
              <a:t>extensive cabling is usually costly and impractical in industrial settings.</a:t>
            </a:r>
            <a:endParaRPr lang="zh-CN" altLang="en-US" sz="1200" b="0" dirty="0">
              <a:solidFill>
                <a:srgbClr val="FF0000"/>
              </a:solidFill>
              <a:latin typeface="Candara" panose="020E0502030303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3</a:t>
            </a:fld>
            <a:endParaRPr lang="zh-CN" altLang="en-US"/>
          </a:p>
        </p:txBody>
      </p:sp>
    </p:spTree>
    <p:extLst>
      <p:ext uri="{BB962C8B-B14F-4D97-AF65-F5344CB8AC3E}">
        <p14:creationId xmlns:p14="http://schemas.microsoft.com/office/powerpoint/2010/main" val="289548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effectLst/>
                <a:latin typeface="Inter"/>
              </a:rPr>
              <a:t>We also evaluated </a:t>
            </a:r>
            <a:r>
              <a:rPr lang="en-US" altLang="zh-CN" sz="1200" b="0" i="0" kern="1200" dirty="0">
                <a:solidFill>
                  <a:schemeClr val="tx1"/>
                </a:solidFill>
                <a:effectLst/>
                <a:latin typeface="+mn-lt"/>
                <a:ea typeface="+mn-ea"/>
                <a:cs typeface="+mn-cs"/>
              </a:rPr>
              <a:t>how Satori’s in-band transmission affects WiFi traffic</a:t>
            </a:r>
            <a:r>
              <a:rPr lang="en-US" altLang="zh-CN" b="0" i="0" dirty="0">
                <a:effectLst/>
                <a:latin typeface="Inter"/>
              </a:rPr>
              <a:t>. </a:t>
            </a:r>
          </a:p>
          <a:p>
            <a:endParaRPr lang="en-US" altLang="zh-CN" b="0" i="0" dirty="0">
              <a:effectLst/>
              <a:latin typeface="Inter"/>
            </a:endParaRPr>
          </a:p>
          <a:p>
            <a:r>
              <a:rPr lang="en-US" altLang="zh-CN" b="0" i="0" dirty="0">
                <a:effectLst/>
                <a:latin typeface="Inter"/>
              </a:rPr>
              <a:t>Because the backscattered signal is much weaker than the original signal, Satori does not significantly impact WiFi traffic in most scenarios.</a:t>
            </a:r>
          </a:p>
          <a:p>
            <a:endParaRPr lang="en-US" altLang="zh-CN" b="0" i="0" u="none" dirty="0">
              <a:effectLst/>
              <a:latin typeface="Inter"/>
            </a:endParaRPr>
          </a:p>
          <a:p>
            <a:r>
              <a:rPr lang="en-US" altLang="zh-CN" b="0" i="0" dirty="0">
                <a:effectLst/>
                <a:latin typeface="Inter"/>
              </a:rPr>
              <a:t>Notable goodput degradation occurs only when the tag is positioned very close to the Tx.</a:t>
            </a:r>
          </a:p>
          <a:p>
            <a:endParaRPr lang="en-US" altLang="zh-CN" b="0" i="0" dirty="0">
              <a:effectLst/>
              <a:latin typeface="Inter"/>
            </a:endParaRPr>
          </a:p>
          <a:p>
            <a:r>
              <a:rPr lang="en-US" altLang="zh-CN" sz="1200" b="0" i="0" kern="1200" dirty="0">
                <a:solidFill>
                  <a:schemeClr val="tx1"/>
                </a:solidFill>
                <a:effectLst/>
                <a:latin typeface="+mn-lt"/>
                <a:ea typeface="+mn-ea"/>
                <a:cs typeface="+mn-cs"/>
              </a:rPr>
              <a:t>However, such extreme conditions are rare in real deployments</a:t>
            </a:r>
            <a:r>
              <a:rPr lang="en-US" altLang="zh-CN" b="0" i="0" dirty="0">
                <a:effectLst/>
                <a:latin typeface="Inter"/>
              </a:rPr>
              <a:t>. Therefore, Satori doesn’t significantly impact WiFi traffic.</a:t>
            </a:r>
            <a:endParaRPr lang="zh-CN" altLang="en-US"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30</a:t>
            </a:fld>
            <a:endParaRPr lang="zh-CN" altLang="en-US"/>
          </a:p>
        </p:txBody>
      </p:sp>
    </p:spTree>
    <p:extLst>
      <p:ext uri="{BB962C8B-B14F-4D97-AF65-F5344CB8AC3E}">
        <p14:creationId xmlns:p14="http://schemas.microsoft.com/office/powerpoint/2010/main" val="533840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effectLst/>
                <a:latin typeface="Inter"/>
              </a:rPr>
              <a:t>We implemented several proof-of-concept applications.</a:t>
            </a:r>
          </a:p>
          <a:p>
            <a:endParaRPr lang="en-US" altLang="zh-CN" b="0" i="0" dirty="0">
              <a:effectLst/>
              <a:latin typeface="Inter"/>
            </a:endParaRPr>
          </a:p>
          <a:p>
            <a:r>
              <a:rPr lang="en-US" altLang="zh-CN" b="0" i="0" dirty="0">
                <a:effectLst/>
                <a:latin typeface="Inter"/>
              </a:rPr>
              <a:t>We transmitted mechanical sounds and human speech, then performed machine failure detection and speech recognition on the received audio.</a:t>
            </a:r>
          </a:p>
          <a:p>
            <a:endParaRPr lang="en-US" altLang="zh-CN" b="0" i="0" dirty="0">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The results shows that </a:t>
            </a:r>
            <a:r>
              <a:rPr lang="en-US" altLang="zh-CN" b="0" i="0" dirty="0">
                <a:effectLst/>
                <a:latin typeface="Inter"/>
              </a:rPr>
              <a:t>received</a:t>
            </a:r>
            <a:r>
              <a:rPr lang="en-US" altLang="zh-CN" sz="1200" b="0" i="0" kern="1200" dirty="0">
                <a:solidFill>
                  <a:schemeClr val="tx1"/>
                </a:solidFill>
                <a:effectLst/>
                <a:latin typeface="+mn-lt"/>
                <a:ea typeface="+mn-ea"/>
                <a:cs typeface="+mn-cs"/>
              </a:rPr>
              <a:t> audio can be accurately recognized.</a:t>
            </a:r>
            <a:endParaRPr lang="en-US" altLang="zh-CN" b="0" i="0" dirty="0">
              <a:effectLst/>
              <a:latin typeface="Inter"/>
            </a:endParaRPr>
          </a:p>
          <a:p>
            <a:endParaRPr lang="en-US" altLang="zh-CN" b="0" i="0" dirty="0">
              <a:effectLst/>
              <a:latin typeface="Inter"/>
            </a:endParaRPr>
          </a:p>
          <a:p>
            <a:r>
              <a:rPr lang="en-US" altLang="zh-CN" b="0" i="0" dirty="0">
                <a:effectLst/>
                <a:latin typeface="Inter"/>
              </a:rPr>
              <a:t>For example, at an SNR of 6 dB, </a:t>
            </a:r>
            <a:r>
              <a:rPr lang="en-US" altLang="zh-CN" sz="1200" b="0" i="0" kern="1200" dirty="0">
                <a:solidFill>
                  <a:schemeClr val="tx1"/>
                </a:solidFill>
                <a:effectLst/>
                <a:latin typeface="+mn-lt"/>
                <a:ea typeface="+mn-ea"/>
                <a:cs typeface="+mn-cs"/>
              </a:rPr>
              <a:t>machine failure detection achieves 95 percent accuracy, indicating that abnormal mechanical noises can be identified at a distance of 35 meters.</a:t>
            </a:r>
          </a:p>
          <a:p>
            <a:endParaRPr lang="en-US" altLang="zh-CN" b="0" i="0" dirty="0">
              <a:solidFill>
                <a:srgbClr val="000000"/>
              </a:solidFill>
              <a:effectLst/>
              <a:latin typeface="Inter"/>
            </a:endParaRPr>
          </a:p>
          <a:p>
            <a:r>
              <a:rPr lang="en-US" altLang="zh-CN" b="0" i="0" dirty="0">
                <a:solidFill>
                  <a:srgbClr val="000000"/>
                </a:solidFill>
                <a:effectLst/>
                <a:latin typeface="Inter"/>
              </a:rPr>
              <a:t>Thus, Satori effectively supports the audio sensing tasks.</a:t>
            </a:r>
            <a:endParaRPr lang="zh-CN" altLang="en-US" b="0"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31</a:t>
            </a:fld>
            <a:endParaRPr lang="zh-CN" altLang="en-US"/>
          </a:p>
        </p:txBody>
      </p:sp>
    </p:spTree>
    <p:extLst>
      <p:ext uri="{BB962C8B-B14F-4D97-AF65-F5344CB8AC3E}">
        <p14:creationId xmlns:p14="http://schemas.microsoft.com/office/powerpoint/2010/main" val="36548020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propose Satori,  an in-band analog backscatter that enables ultra-low-power audio transmission.</a:t>
            </a:r>
          </a:p>
          <a:p>
            <a:endParaRPr lang="en-US" altLang="zh-CN" dirty="0"/>
          </a:p>
          <a:p>
            <a:r>
              <a:rPr lang="en-US" altLang="zh-CN" dirty="0"/>
              <a:t>Satori transmits audio at about 42kHz sampling rate, achieve an SNR exceeding 18 dB , and supports transmission distances more than 35 m.</a:t>
            </a:r>
          </a:p>
          <a:p>
            <a:endParaRPr lang="en-US" altLang="zh-CN" dirty="0"/>
          </a:p>
          <a:p>
            <a:r>
              <a:rPr lang="en-US" altLang="zh-CN" dirty="0"/>
              <a:t>Satori follows the paradigm of RF computing, offering a direct manipulation from analog audio to the phase of RF signals.</a:t>
            </a:r>
          </a:p>
          <a:p>
            <a:endParaRPr lang="en-US" altLang="zh-CN" b="0" i="0" dirty="0">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This enables efficient, low-power audio transmission and opens new possibilities for IoT audio-sensing applications.</a:t>
            </a:r>
            <a:endParaRPr lang="zh-CN" altLang="en-US"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32</a:t>
            </a:fld>
            <a:endParaRPr lang="zh-CN" altLang="en-US"/>
          </a:p>
        </p:txBody>
      </p:sp>
    </p:spTree>
    <p:extLst>
      <p:ext uri="{BB962C8B-B14F-4D97-AF65-F5344CB8AC3E}">
        <p14:creationId xmlns:p14="http://schemas.microsoft.com/office/powerpoint/2010/main" val="410405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effectLst/>
                <a:latin typeface="Inter"/>
              </a:rPr>
              <a:t>Let’s focus on the tag’s embedding rate. </a:t>
            </a:r>
          </a:p>
          <a:p>
            <a:endParaRPr lang="en-US" altLang="zh-CN" b="0" i="0" dirty="0">
              <a:effectLst/>
              <a:latin typeface="Inter"/>
            </a:endParaRPr>
          </a:p>
          <a:p>
            <a:r>
              <a:rPr lang="en-US" altLang="zh-CN" b="0" i="0" dirty="0">
                <a:effectLst/>
                <a:latin typeface="Inter"/>
              </a:rPr>
              <a:t>Satori uses three out of six WiFi symbols to embed one audio sample. Given that each WiFi symbol lasts 4 microseconds, its embedding period is 24 microseconds. </a:t>
            </a:r>
          </a:p>
          <a:p>
            <a:endParaRPr lang="en-US" altLang="zh-CN" b="0" i="0" dirty="0">
              <a:effectLst/>
              <a:latin typeface="Inter"/>
            </a:endParaRPr>
          </a:p>
          <a:p>
            <a:r>
              <a:rPr lang="en-US" altLang="zh-CN" b="0" i="0" dirty="0">
                <a:effectLst/>
                <a:latin typeface="Inter"/>
              </a:rPr>
              <a:t>This corresponds to a sampling rate of 41.67 kHz, which is sufficient to transmit audible audio signals in the 20 hertz–20 kilohertz range.</a:t>
            </a:r>
            <a:endParaRPr lang="zh-CN" altLang="en-US"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33</a:t>
            </a:fld>
            <a:endParaRPr lang="zh-CN" altLang="en-US"/>
          </a:p>
        </p:txBody>
      </p:sp>
    </p:spTree>
    <p:extLst>
      <p:ext uri="{BB962C8B-B14F-4D97-AF65-F5344CB8AC3E}">
        <p14:creationId xmlns:p14="http://schemas.microsoft.com/office/powerpoint/2010/main" val="3349231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34</a:t>
            </a:fld>
            <a:endParaRPr lang="zh-CN" altLang="en-US"/>
          </a:p>
        </p:txBody>
      </p:sp>
    </p:spTree>
    <p:extLst>
      <p:ext uri="{BB962C8B-B14F-4D97-AF65-F5344CB8AC3E}">
        <p14:creationId xmlns:p14="http://schemas.microsoft.com/office/powerpoint/2010/main" val="8176742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effectLst/>
                <a:latin typeface="Inter"/>
              </a:rPr>
              <a:t>Specifically, channel fading can significantly weaken some pilot subcarriers of the backscattered WiFi signal. This makes the tuning triangle highly susceptible to noise interference.</a:t>
            </a:r>
            <a:endParaRPr lang="zh-CN" altLang="en-US"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35</a:t>
            </a:fld>
            <a:endParaRPr lang="zh-CN" altLang="en-US"/>
          </a:p>
        </p:txBody>
      </p:sp>
    </p:spTree>
    <p:extLst>
      <p:ext uri="{BB962C8B-B14F-4D97-AF65-F5344CB8AC3E}">
        <p14:creationId xmlns:p14="http://schemas.microsoft.com/office/powerpoint/2010/main" val="84628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Thus, wireless transmission is preferred. </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a:t>
            </a:r>
          </a:p>
          <a:p>
            <a:r>
              <a:rPr lang="en-US" altLang="zh-CN" dirty="0"/>
              <a:t>However, traditional wireless nodes usually results in excessive battery waste and high maintenance costs. </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a:t>
            </a:r>
          </a:p>
          <a:p>
            <a:r>
              <a:rPr lang="en-US" altLang="zh-CN" dirty="0"/>
              <a:t>And we hope that the sensing nodes can deliver high-quality audio while minimizing power consumption.</a:t>
            </a:r>
            <a:endParaRPr lang="zh-CN" altLang="en-US"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4</a:t>
            </a:fld>
            <a:endParaRPr lang="zh-CN" altLang="en-US"/>
          </a:p>
        </p:txBody>
      </p:sp>
    </p:spTree>
    <p:extLst>
      <p:ext uri="{BB962C8B-B14F-4D97-AF65-F5344CB8AC3E}">
        <p14:creationId xmlns:p14="http://schemas.microsoft.com/office/powerpoint/2010/main" val="1922805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Backscatter is a low-power wireless transmission technology.</a:t>
            </a:r>
          </a:p>
          <a:p>
            <a:endParaRPr lang="en-US" altLang="zh-CN" dirty="0"/>
          </a:p>
          <a:p>
            <a:r>
              <a:rPr lang="en-US" altLang="zh-CN" b="0" i="0" dirty="0">
                <a:effectLst/>
                <a:latin typeface="Inter"/>
              </a:rPr>
              <a:t>Ideally, a backscatter tag can directly harvest energy from the environment, such as the solar energy or RF energy, and then </a:t>
            </a:r>
            <a:r>
              <a:rPr lang="en-US" altLang="zh-CN" dirty="0"/>
              <a:t>modulates audio data onto the backscattered RF signal.</a:t>
            </a:r>
          </a:p>
          <a:p>
            <a:endParaRPr lang="en-US" altLang="zh-CN" b="0" i="0" dirty="0">
              <a:effectLst/>
              <a:latin typeface="Inter"/>
            </a:endParaRPr>
          </a:p>
          <a:p>
            <a:r>
              <a:rPr lang="en-US" altLang="zh-CN" dirty="0"/>
              <a:t>This approach is promising to enable battery-free audio transmission.</a:t>
            </a:r>
          </a:p>
        </p:txBody>
      </p:sp>
      <p:sp>
        <p:nvSpPr>
          <p:cNvPr id="4" name="灯片编号占位符 3"/>
          <p:cNvSpPr>
            <a:spLocks noGrp="1"/>
          </p:cNvSpPr>
          <p:nvPr>
            <p:ph type="sldNum" sz="quarter" idx="5"/>
          </p:nvPr>
        </p:nvSpPr>
        <p:spPr/>
        <p:txBody>
          <a:bodyPr/>
          <a:lstStyle/>
          <a:p>
            <a:fld id="{F645807E-1CB5-40EA-8725-579D02D2E05E}" type="slidenum">
              <a:rPr lang="zh-CN" altLang="en-US" smtClean="0"/>
              <a:t>5</a:t>
            </a:fld>
            <a:endParaRPr lang="zh-CN" altLang="en-US"/>
          </a:p>
        </p:txBody>
      </p:sp>
    </p:spTree>
    <p:extLst>
      <p:ext uri="{BB962C8B-B14F-4D97-AF65-F5344CB8AC3E}">
        <p14:creationId xmlns:p14="http://schemas.microsoft.com/office/powerpoint/2010/main" val="916742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In recent years, researchers have proposed many backscatter techniques. </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Based on how sensor data is embedded, the backscatter can be classified into digital and analog types. </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Digital backscatter first converts analog sensing data into digital signals and embeds them into single-tone or ambient excitation. These methods can achieve throughput of hundreds of kbps or even several Mbps, sufficient for audio transmission, while consuming minimal energy. </a:t>
            </a:r>
          </a:p>
          <a:p>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In contrast, analog backscatter directly embeds analog sensing data into backscattered signals. </a:t>
            </a: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For example, the microphone array backscatter uses analog pulse modulation to embed audio into single tone excitation, and Leggiero embeds analog signals into the CSI phase of WiFi.</a:t>
            </a:r>
            <a:endParaRPr lang="zh-CN" altLang="en-US"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6</a:t>
            </a:fld>
            <a:endParaRPr lang="zh-CN" altLang="en-US"/>
          </a:p>
        </p:txBody>
      </p:sp>
    </p:spTree>
    <p:extLst>
      <p:ext uri="{BB962C8B-B14F-4D97-AF65-F5344CB8AC3E}">
        <p14:creationId xmlns:p14="http://schemas.microsoft.com/office/powerpoint/2010/main" val="1874591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Despite significant progress in backscatter, current implementations still face some obstacles in the audio transmission task.</a:t>
            </a:r>
          </a:p>
          <a:p>
            <a:endParaRPr lang="en-US" altLang="zh-CN" b="0" i="0" dirty="0">
              <a:effectLst/>
              <a:latin typeface="Inter"/>
            </a:endParaRPr>
          </a:p>
          <a:p>
            <a:r>
              <a:rPr lang="en-US" altLang="zh-CN" dirty="0"/>
              <a:t>[Click]</a:t>
            </a:r>
            <a:endParaRPr lang="en-US" altLang="zh-CN" b="0" i="0" dirty="0">
              <a:effectLst/>
              <a:latin typeface="Inter"/>
            </a:endParaRPr>
          </a:p>
          <a:p>
            <a:r>
              <a:rPr lang="en-US" altLang="zh-CN" sz="1200" b="0" i="0" kern="1200" dirty="0">
                <a:solidFill>
                  <a:schemeClr val="tx1"/>
                </a:solidFill>
                <a:effectLst/>
                <a:latin typeface="+mn-lt"/>
                <a:ea typeface="+mn-ea"/>
                <a:cs typeface="+mn-cs"/>
              </a:rPr>
              <a:t>First, in audio embedding, digital backscatter </a:t>
            </a:r>
            <a:r>
              <a:rPr lang="en-US" altLang="zh-CN" dirty="0"/>
              <a:t>can reliably process and embed audio signals, but brings complexity and high power consumption</a:t>
            </a:r>
            <a:r>
              <a:rPr lang="en-US" altLang="zh-CN" sz="1200" b="0" i="0" kern="1200" dirty="0">
                <a:solidFill>
                  <a:schemeClr val="tx1"/>
                </a:solidFill>
                <a:effectLst/>
                <a:latin typeface="+mn-lt"/>
                <a:ea typeface="+mn-ea"/>
                <a:cs typeface="+mn-cs"/>
              </a:rPr>
              <a:t>. </a:t>
            </a:r>
          </a:p>
          <a:p>
            <a:endParaRPr lang="en-US" altLang="zh-CN" sz="1200" b="0" i="0" kern="1200" dirty="0">
              <a:solidFill>
                <a:schemeClr val="tx1"/>
              </a:solidFill>
              <a:effectLst/>
              <a:latin typeface="+mn-lt"/>
              <a:ea typeface="+mn-ea"/>
              <a:cs typeface="+mn-cs"/>
            </a:endParaRPr>
          </a:p>
          <a:p>
            <a:r>
              <a:rPr lang="en-US" altLang="zh-CN" dirty="0"/>
              <a:t>The analog backscatter, on the other hand, struggles to embed high-quality audio signals accurately</a:t>
            </a:r>
            <a:r>
              <a:rPr lang="en-US" altLang="zh-CN" sz="1200" b="0" i="0" kern="1200" dirty="0">
                <a:solidFill>
                  <a:schemeClr val="tx1"/>
                </a:solidFill>
                <a:effectLst/>
                <a:latin typeface="+mn-lt"/>
                <a:ea typeface="+mn-ea"/>
                <a:cs typeface="+mn-cs"/>
              </a:rPr>
              <a:t>.</a:t>
            </a:r>
            <a:br>
              <a:rPr lang="en-US" altLang="zh-CN" dirty="0"/>
            </a:br>
            <a:endParaRPr lang="en-US" altLang="zh-CN" b="0" i="0" dirty="0">
              <a:effectLst/>
              <a:latin typeface="Inter"/>
            </a:endParaRPr>
          </a:p>
        </p:txBody>
      </p:sp>
      <p:sp>
        <p:nvSpPr>
          <p:cNvPr id="4" name="灯片编号占位符 3"/>
          <p:cNvSpPr>
            <a:spLocks noGrp="1"/>
          </p:cNvSpPr>
          <p:nvPr>
            <p:ph type="sldNum" sz="quarter" idx="5"/>
          </p:nvPr>
        </p:nvSpPr>
        <p:spPr/>
        <p:txBody>
          <a:bodyPr/>
          <a:lstStyle/>
          <a:p>
            <a:fld id="{F645807E-1CB5-40EA-8725-579D02D2E05E}" type="slidenum">
              <a:rPr lang="zh-CN" altLang="en-US" smtClean="0"/>
              <a:t>7</a:t>
            </a:fld>
            <a:endParaRPr lang="zh-CN" altLang="en-US"/>
          </a:p>
        </p:txBody>
      </p:sp>
    </p:spTree>
    <p:extLst>
      <p:ext uri="{BB962C8B-B14F-4D97-AF65-F5344CB8AC3E}">
        <p14:creationId xmlns:p14="http://schemas.microsoft.com/office/powerpoint/2010/main" val="1723527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Second, since in-band self-interference significantly degrades audio quality</a:t>
            </a:r>
            <a:r>
              <a:rPr lang="en-US" altLang="zh-CN" sz="1200" b="0" i="0" kern="1200" dirty="0">
                <a:solidFill>
                  <a:schemeClr val="tx1"/>
                </a:solidFill>
                <a:effectLst/>
                <a:latin typeface="+mn-lt"/>
                <a:ea typeface="+mn-ea"/>
                <a:cs typeface="+mn-cs"/>
              </a:rPr>
              <a:t>, most designs choose to shift the reflected signal to </a:t>
            </a:r>
            <a:r>
              <a:rPr lang="en-US" altLang="zh-CN" dirty="0"/>
              <a:t>a vacant frequency band.</a:t>
            </a:r>
          </a:p>
          <a:p>
            <a:endParaRPr lang="en-US"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However, </a:t>
            </a:r>
            <a:r>
              <a:rPr lang="en-US" altLang="zh-CN" dirty="0"/>
              <a:t>this introduces additional energy and bandwidth overhead</a:t>
            </a:r>
            <a:r>
              <a:rPr lang="en-US" altLang="zh-CN" sz="1200" b="0" i="0" kern="1200" dirty="0">
                <a:solidFill>
                  <a:schemeClr val="tx1"/>
                </a:solidFill>
                <a:effectLst/>
                <a:latin typeface="+mn-lt"/>
                <a:ea typeface="+mn-ea"/>
                <a:cs typeface="+mn-cs"/>
              </a:rPr>
              <a:t>, which is often unacceptable in industrial scenarios.</a:t>
            </a:r>
            <a:endParaRPr lang="zh-CN" altLang="en-US" dirty="0"/>
          </a:p>
        </p:txBody>
      </p:sp>
      <p:sp>
        <p:nvSpPr>
          <p:cNvPr id="4" name="灯片编号占位符 3"/>
          <p:cNvSpPr>
            <a:spLocks noGrp="1"/>
          </p:cNvSpPr>
          <p:nvPr>
            <p:ph type="sldNum" sz="quarter" idx="5"/>
          </p:nvPr>
        </p:nvSpPr>
        <p:spPr/>
        <p:txBody>
          <a:bodyPr/>
          <a:lstStyle/>
          <a:p>
            <a:fld id="{F645807E-1CB5-40EA-8725-579D02D2E05E}" type="slidenum">
              <a:rPr lang="zh-CN" altLang="en-US" smtClean="0"/>
              <a:t>8</a:t>
            </a:fld>
            <a:endParaRPr lang="zh-CN" altLang="en-US"/>
          </a:p>
        </p:txBody>
      </p:sp>
    </p:spTree>
    <p:extLst>
      <p:ext uri="{BB962C8B-B14F-4D97-AF65-F5344CB8AC3E}">
        <p14:creationId xmlns:p14="http://schemas.microsoft.com/office/powerpoint/2010/main" val="3706022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effectLst/>
                <a:latin typeface="Inter"/>
              </a:rPr>
              <a:t>To address these problems, we propose Satori, the first in-band analog backscatter for audio transmission.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t>[Click]</a:t>
            </a:r>
            <a:endParaRPr lang="en-US" altLang="zh-CN" sz="1800" b="0" i="0" u="none" strike="noStrike" baseline="0" dirty="0">
              <a:effectLst/>
              <a:latin typeface="Inter"/>
            </a:endParaRPr>
          </a:p>
          <a:p>
            <a:r>
              <a:rPr lang="en-US" altLang="zh-CN" sz="1800" b="0" i="0" u="none" strike="noStrike" baseline="0" dirty="0">
                <a:latin typeface="LinLibertineT"/>
              </a:rPr>
              <a:t>The Satori tag is excited by common WiFi signals.</a:t>
            </a:r>
          </a:p>
          <a:p>
            <a:endParaRPr lang="en-US" altLang="zh-CN" sz="1800" b="0" i="0" u="none" strike="noStrike" baseline="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t>[Click]</a:t>
            </a:r>
            <a:endParaRPr lang="en-US" altLang="zh-CN" sz="1800" b="0" i="0" u="none" strike="noStrike" baseline="0" dirty="0">
              <a:effectLst/>
              <a:latin typeface="LinLibertineT"/>
            </a:endParaRPr>
          </a:p>
          <a:p>
            <a:pPr algn="l"/>
            <a:r>
              <a:rPr lang="en-US" altLang="zh-CN" sz="2800" b="0" i="0" dirty="0">
                <a:effectLst/>
                <a:latin typeface="Inter"/>
              </a:rPr>
              <a:t>It first uses analog phase modulation to embed audio signals into the phase of each WiFi symbol, achieving </a:t>
            </a:r>
            <a:r>
              <a:rPr lang="en-US" altLang="zh-CN" sz="2800" dirty="0"/>
              <a:t>fast</a:t>
            </a:r>
            <a:r>
              <a:rPr lang="en-US" altLang="zh-CN" sz="2800" b="0" i="0" dirty="0">
                <a:effectLst/>
                <a:latin typeface="Inter"/>
              </a:rPr>
              <a:t>, accurate, and low-power analog audio embedding.</a:t>
            </a:r>
          </a:p>
          <a:p>
            <a:pPr algn="l"/>
            <a:endParaRPr lang="en-US" altLang="zh-CN" sz="2800" b="0" i="0" dirty="0">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a:t>[Click]</a:t>
            </a:r>
            <a:endParaRPr lang="en-US" altLang="zh-CN" sz="2800" b="0" i="0" dirty="0">
              <a:effectLst/>
              <a:latin typeface="Inter"/>
            </a:endParaRPr>
          </a:p>
          <a:p>
            <a:pPr algn="l"/>
            <a:r>
              <a:rPr lang="en-US" altLang="zh-CN" sz="2800" dirty="0"/>
              <a:t>Furthermore</a:t>
            </a:r>
            <a:r>
              <a:rPr lang="en-US" altLang="zh-CN" sz="2800" b="0" i="0" dirty="0">
                <a:effectLst/>
                <a:latin typeface="Inter"/>
              </a:rPr>
              <a:t>, it tackles the self-interference and transmits </a:t>
            </a:r>
            <a:r>
              <a:rPr lang="en-US" altLang="zh-CN" sz="2800" dirty="0"/>
              <a:t>backscattered</a:t>
            </a:r>
            <a:r>
              <a:rPr lang="en-US" altLang="zh-CN" sz="2800" b="0" i="0" dirty="0">
                <a:effectLst/>
                <a:latin typeface="Inter"/>
              </a:rPr>
              <a:t> signals </a:t>
            </a:r>
            <a:r>
              <a:rPr lang="en-US" altLang="zh-CN" sz="2800" dirty="0"/>
              <a:t>within the frequency of the excitation</a:t>
            </a:r>
            <a:r>
              <a:rPr lang="en-US" altLang="zh-CN" sz="2800" b="0" i="0" dirty="0">
                <a:effectLst/>
                <a:latin typeface="Inter"/>
              </a:rPr>
              <a:t>, reducing the energy and bandwidth overhead.</a:t>
            </a:r>
          </a:p>
          <a:p>
            <a:pPr algn="l"/>
            <a:endParaRPr lang="en-US" altLang="zh-CN" sz="2800" b="0" i="0" dirty="0">
              <a:effectLst/>
              <a:latin typeface="Inter"/>
            </a:endParaRPr>
          </a:p>
        </p:txBody>
      </p:sp>
      <p:sp>
        <p:nvSpPr>
          <p:cNvPr id="4" name="灯片编号占位符 3"/>
          <p:cNvSpPr>
            <a:spLocks noGrp="1"/>
          </p:cNvSpPr>
          <p:nvPr>
            <p:ph type="sldNum" sz="quarter" idx="5"/>
          </p:nvPr>
        </p:nvSpPr>
        <p:spPr/>
        <p:txBody>
          <a:bodyPr/>
          <a:lstStyle/>
          <a:p>
            <a:fld id="{F645807E-1CB5-40EA-8725-579D02D2E05E}" type="slidenum">
              <a:rPr lang="zh-CN" altLang="en-US" smtClean="0"/>
              <a:t>9</a:t>
            </a:fld>
            <a:endParaRPr lang="zh-CN" altLang="en-US"/>
          </a:p>
        </p:txBody>
      </p:sp>
    </p:spTree>
    <p:extLst>
      <p:ext uri="{BB962C8B-B14F-4D97-AF65-F5344CB8AC3E}">
        <p14:creationId xmlns:p14="http://schemas.microsoft.com/office/powerpoint/2010/main" val="3185106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981113-C283-4C71-A7D1-B16FF35A019E}"/>
              </a:ext>
            </a:extLst>
          </p:cNvPr>
          <p:cNvSpPr>
            <a:spLocks noGrp="1"/>
          </p:cNvSpPr>
          <p:nvPr>
            <p:ph type="ctrTitle"/>
          </p:nvPr>
        </p:nvSpPr>
        <p:spPr>
          <a:xfrm>
            <a:off x="1524000" y="1122363"/>
            <a:ext cx="9144000" cy="2387600"/>
          </a:xfrm>
        </p:spPr>
        <p:txBody>
          <a:bodyPr anchor="b"/>
          <a:lstStyle>
            <a:lvl1pPr algn="ctr">
              <a:defRPr sz="6000" b="1" baseline="0">
                <a:latin typeface="Candara" panose="020E0502030303020204" pitchFamily="34" charset="0"/>
                <a:ea typeface="黑体" panose="02010609060101010101" pitchFamily="49" charset="-122"/>
              </a:defRPr>
            </a:lvl1pPr>
          </a:lstStyle>
          <a:p>
            <a:r>
              <a:rPr lang="zh-CN" altLang="en-US"/>
              <a:t>单击此处编辑母版标题样式</a:t>
            </a:r>
          </a:p>
        </p:txBody>
      </p:sp>
      <p:sp>
        <p:nvSpPr>
          <p:cNvPr id="3" name="副标题 2">
            <a:extLst>
              <a:ext uri="{FF2B5EF4-FFF2-40B4-BE49-F238E27FC236}">
                <a16:creationId xmlns:a16="http://schemas.microsoft.com/office/drawing/2014/main" id="{4DA6B314-65F9-478E-AE3A-9BAE264C1031}"/>
              </a:ext>
            </a:extLst>
          </p:cNvPr>
          <p:cNvSpPr>
            <a:spLocks noGrp="1"/>
          </p:cNvSpPr>
          <p:nvPr>
            <p:ph type="subTitle" idx="1"/>
          </p:nvPr>
        </p:nvSpPr>
        <p:spPr>
          <a:xfrm>
            <a:off x="1524000" y="3602038"/>
            <a:ext cx="9144000" cy="1655762"/>
          </a:xfrm>
        </p:spPr>
        <p:txBody>
          <a:bodyPr/>
          <a:lstStyle>
            <a:lvl1pPr marL="0" indent="0" algn="ctr">
              <a:buNone/>
              <a:defRPr sz="2400" b="0" baseline="0">
                <a:latin typeface="Georgia" panose="02040502050405020303" pitchFamily="18" charset="0"/>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1BA05D5-FFC1-486E-B7F7-8DDBDE5022E1}"/>
              </a:ext>
            </a:extLst>
          </p:cNvPr>
          <p:cNvSpPr>
            <a:spLocks noGrp="1"/>
          </p:cNvSpPr>
          <p:nvPr>
            <p:ph type="dt" sz="half" idx="10"/>
          </p:nvPr>
        </p:nvSpPr>
        <p:spPr>
          <a:xfrm>
            <a:off x="838200" y="6356350"/>
            <a:ext cx="2743200" cy="365125"/>
          </a:xfrm>
          <a:prstGeom prst="rect">
            <a:avLst/>
          </a:prstGeom>
        </p:spPr>
        <p:txBody>
          <a:bodyPr/>
          <a:lstStyle>
            <a:lvl1pPr>
              <a:defRPr baseline="0">
                <a:latin typeface="Georgia" panose="02040502050405020303" pitchFamily="18" charset="0"/>
                <a:ea typeface="黑体" panose="02010609060101010101" pitchFamily="49" charset="-122"/>
              </a:defRPr>
            </a:lvl1pPr>
          </a:lstStyle>
          <a:p>
            <a:fld id="{CBE50096-5CCC-4CBD-ABAA-334FDC074E0A}" type="datetime1">
              <a:rPr lang="zh-CN" altLang="en-US" smtClean="0"/>
              <a:pPr/>
              <a:t>2025/6/24</a:t>
            </a:fld>
            <a:endParaRPr lang="zh-CN" altLang="en-US"/>
          </a:p>
        </p:txBody>
      </p:sp>
      <p:sp>
        <p:nvSpPr>
          <p:cNvPr id="5" name="页脚占位符 4">
            <a:extLst>
              <a:ext uri="{FF2B5EF4-FFF2-40B4-BE49-F238E27FC236}">
                <a16:creationId xmlns:a16="http://schemas.microsoft.com/office/drawing/2014/main" id="{5193FCA6-B5C0-4EC6-A971-86942CFF0149}"/>
              </a:ext>
            </a:extLst>
          </p:cNvPr>
          <p:cNvSpPr>
            <a:spLocks noGrp="1"/>
          </p:cNvSpPr>
          <p:nvPr>
            <p:ph type="ftr" sz="quarter" idx="11"/>
          </p:nvPr>
        </p:nvSpPr>
        <p:spPr>
          <a:xfrm>
            <a:off x="4038600" y="6356350"/>
            <a:ext cx="4114800" cy="365125"/>
          </a:xfrm>
          <a:prstGeom prst="rect">
            <a:avLst/>
          </a:prstGeom>
        </p:spPr>
        <p:txBody>
          <a:bodyPr/>
          <a:lstStyle>
            <a:lvl1pPr>
              <a:defRPr baseline="0">
                <a:latin typeface="Georgia" panose="02040502050405020303" pitchFamily="18" charset="0"/>
                <a:ea typeface="黑体" panose="02010609060101010101" pitchFamily="49" charset="-122"/>
              </a:defRPr>
            </a:lvl1pPr>
          </a:lstStyle>
          <a:p>
            <a:endParaRPr lang="zh-CN" altLang="en-US"/>
          </a:p>
        </p:txBody>
      </p:sp>
      <p:sp>
        <p:nvSpPr>
          <p:cNvPr id="6" name="灯片编号占位符 5">
            <a:extLst>
              <a:ext uri="{FF2B5EF4-FFF2-40B4-BE49-F238E27FC236}">
                <a16:creationId xmlns:a16="http://schemas.microsoft.com/office/drawing/2014/main" id="{37C95BC9-6A95-4058-A12A-9B91EA6C6958}"/>
              </a:ext>
            </a:extLst>
          </p:cNvPr>
          <p:cNvSpPr>
            <a:spLocks noGrp="1"/>
          </p:cNvSpPr>
          <p:nvPr>
            <p:ph type="sldNum" sz="quarter" idx="12"/>
          </p:nvPr>
        </p:nvSpPr>
        <p:spPr/>
        <p:txBody>
          <a:bodyPr/>
          <a:lstStyle>
            <a:lvl1pPr>
              <a:defRPr baseline="0">
                <a:latin typeface="Georgia" panose="02040502050405020303" pitchFamily="18" charset="0"/>
                <a:ea typeface="黑体" panose="02010609060101010101" pitchFamily="49" charset="-122"/>
              </a:defRPr>
            </a:lvl1pPr>
          </a:lstStyle>
          <a:p>
            <a:fld id="{0E49DF86-A253-4663-A432-3B42799C675D}" type="slidenum">
              <a:rPr lang="zh-CN" altLang="en-US" smtClean="0"/>
              <a:pPr/>
              <a:t>‹#›</a:t>
            </a:fld>
            <a:endParaRPr lang="zh-CN" altLang="en-US"/>
          </a:p>
        </p:txBody>
      </p:sp>
    </p:spTree>
    <p:extLst>
      <p:ext uri="{BB962C8B-B14F-4D97-AF65-F5344CB8AC3E}">
        <p14:creationId xmlns:p14="http://schemas.microsoft.com/office/powerpoint/2010/main" val="3788434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5764F9-5D9F-9983-8F5E-159D62E160B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3E54138-6C1E-D63B-EC12-5A674778035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DEC2AE2-46B2-4960-999A-5DC3CE32F53E}"/>
              </a:ext>
            </a:extLst>
          </p:cNvPr>
          <p:cNvSpPr>
            <a:spLocks noGrp="1"/>
          </p:cNvSpPr>
          <p:nvPr>
            <p:ph type="dt" sz="half" idx="10"/>
          </p:nvPr>
        </p:nvSpPr>
        <p:spPr/>
        <p:txBody>
          <a:bodyPr/>
          <a:lstStyle/>
          <a:p>
            <a:fld id="{4B128076-17DC-4F9F-B8E7-0C3DCE1AE667}" type="datetimeFigureOut">
              <a:rPr lang="zh-CN" altLang="en-US" smtClean="0"/>
              <a:t>2025/6/24</a:t>
            </a:fld>
            <a:endParaRPr lang="zh-CN" altLang="en-US"/>
          </a:p>
        </p:txBody>
      </p:sp>
      <p:sp>
        <p:nvSpPr>
          <p:cNvPr id="5" name="页脚占位符 4">
            <a:extLst>
              <a:ext uri="{FF2B5EF4-FFF2-40B4-BE49-F238E27FC236}">
                <a16:creationId xmlns:a16="http://schemas.microsoft.com/office/drawing/2014/main" id="{F8C03C4E-62B9-3337-ED6E-2D1F65B7E0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21DAD8-A317-3934-B17E-1FCE11105887}"/>
              </a:ext>
            </a:extLst>
          </p:cNvPr>
          <p:cNvSpPr>
            <a:spLocks noGrp="1"/>
          </p:cNvSpPr>
          <p:nvPr>
            <p:ph type="sldNum" sz="quarter" idx="12"/>
          </p:nvPr>
        </p:nvSpPr>
        <p:spPr/>
        <p:txBody>
          <a:bodyPr/>
          <a:lstStyle/>
          <a:p>
            <a:fld id="{BBBDF173-D364-4126-B33A-4ED9BE93B503}" type="slidenum">
              <a:rPr lang="zh-CN" altLang="en-US" smtClean="0"/>
              <a:t>‹#›</a:t>
            </a:fld>
            <a:endParaRPr lang="zh-CN" altLang="en-US"/>
          </a:p>
        </p:txBody>
      </p:sp>
    </p:spTree>
    <p:extLst>
      <p:ext uri="{BB962C8B-B14F-4D97-AF65-F5344CB8AC3E}">
        <p14:creationId xmlns:p14="http://schemas.microsoft.com/office/powerpoint/2010/main" val="366831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59D704-F96B-D3C6-1B30-E1C872A4A13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6006DB6-41C8-F79F-A013-3E084C9B4D6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787553-7A06-BE1C-FE72-89BECEA2A442}"/>
              </a:ext>
            </a:extLst>
          </p:cNvPr>
          <p:cNvSpPr>
            <a:spLocks noGrp="1"/>
          </p:cNvSpPr>
          <p:nvPr>
            <p:ph type="dt" sz="half" idx="10"/>
          </p:nvPr>
        </p:nvSpPr>
        <p:spPr/>
        <p:txBody>
          <a:bodyPr/>
          <a:lstStyle/>
          <a:p>
            <a:fld id="{4B128076-17DC-4F9F-B8E7-0C3DCE1AE667}" type="datetimeFigureOut">
              <a:rPr lang="zh-CN" altLang="en-US" smtClean="0"/>
              <a:t>2025/6/24</a:t>
            </a:fld>
            <a:endParaRPr lang="zh-CN" altLang="en-US"/>
          </a:p>
        </p:txBody>
      </p:sp>
      <p:sp>
        <p:nvSpPr>
          <p:cNvPr id="5" name="页脚占位符 4">
            <a:extLst>
              <a:ext uri="{FF2B5EF4-FFF2-40B4-BE49-F238E27FC236}">
                <a16:creationId xmlns:a16="http://schemas.microsoft.com/office/drawing/2014/main" id="{B83B5E64-9CA2-09BB-D3DA-67D90F871C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3D1BED0-BABD-DACC-ED7B-CACFC7D1A228}"/>
              </a:ext>
            </a:extLst>
          </p:cNvPr>
          <p:cNvSpPr>
            <a:spLocks noGrp="1"/>
          </p:cNvSpPr>
          <p:nvPr>
            <p:ph type="sldNum" sz="quarter" idx="12"/>
          </p:nvPr>
        </p:nvSpPr>
        <p:spPr/>
        <p:txBody>
          <a:bodyPr/>
          <a:lstStyle/>
          <a:p>
            <a:fld id="{BBBDF173-D364-4126-B33A-4ED9BE93B503}" type="slidenum">
              <a:rPr lang="zh-CN" altLang="en-US" smtClean="0"/>
              <a:t>‹#›</a:t>
            </a:fld>
            <a:endParaRPr lang="zh-CN" altLang="en-US"/>
          </a:p>
        </p:txBody>
      </p:sp>
    </p:spTree>
    <p:extLst>
      <p:ext uri="{BB962C8B-B14F-4D97-AF65-F5344CB8AC3E}">
        <p14:creationId xmlns:p14="http://schemas.microsoft.com/office/powerpoint/2010/main" val="3017159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FC94B8-1E89-47F0-A1CF-8BDFC42F0A40}"/>
              </a:ext>
            </a:extLst>
          </p:cNvPr>
          <p:cNvSpPr>
            <a:spLocks noGrp="1"/>
          </p:cNvSpPr>
          <p:nvPr>
            <p:ph type="title"/>
          </p:nvPr>
        </p:nvSpPr>
        <p:spPr>
          <a:xfrm>
            <a:off x="369125" y="0"/>
            <a:ext cx="10515600" cy="900979"/>
          </a:xfrm>
        </p:spPr>
        <p:txBody>
          <a:bodyPr>
            <a:normAutofit/>
          </a:bodyPr>
          <a:lstStyle>
            <a:lvl1pPr>
              <a:defRPr sz="3200" b="1" baseline="0">
                <a:solidFill>
                  <a:schemeClr val="tx1"/>
                </a:solidFill>
                <a:latin typeface="Candara" panose="020E0502030303020204" pitchFamily="34" charset="0"/>
                <a:ea typeface="黑体" panose="02010609060101010101" pitchFamily="49"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071B6270-3A37-470B-9B4D-9DB4833973D8}"/>
              </a:ext>
            </a:extLst>
          </p:cNvPr>
          <p:cNvSpPr>
            <a:spLocks noGrp="1"/>
          </p:cNvSpPr>
          <p:nvPr>
            <p:ph idx="1"/>
          </p:nvPr>
        </p:nvSpPr>
        <p:spPr>
          <a:xfrm>
            <a:off x="369125" y="1202170"/>
            <a:ext cx="11458698" cy="5085813"/>
          </a:xfrm>
        </p:spPr>
        <p:txBody>
          <a:bodyPr/>
          <a:lstStyle>
            <a:lvl1pPr>
              <a:defRPr sz="2000" baseline="0">
                <a:latin typeface="Candara" panose="020E0502030303020204" pitchFamily="34" charset="0"/>
                <a:ea typeface="黑体" panose="02010609060101010101" pitchFamily="49" charset="-122"/>
              </a:defRPr>
            </a:lvl1pPr>
            <a:lvl2pPr>
              <a:defRPr sz="1600" baseline="0">
                <a:latin typeface="Candara" panose="020E0502030303020204" pitchFamily="34" charset="0"/>
                <a:ea typeface="黑体" panose="02010609060101010101" pitchFamily="49" charset="-122"/>
              </a:defRPr>
            </a:lvl2pPr>
            <a:lvl3pPr>
              <a:defRPr sz="1600" baseline="0">
                <a:latin typeface="Candara" panose="020E0502030303020204" pitchFamily="34" charset="0"/>
                <a:ea typeface="黑体" panose="02010609060101010101" pitchFamily="49" charset="-122"/>
              </a:defRPr>
            </a:lvl3pPr>
            <a:lvl4pPr>
              <a:defRPr sz="1600" baseline="0">
                <a:latin typeface="Candara" panose="020E0502030303020204" pitchFamily="34" charset="0"/>
                <a:ea typeface="黑体" panose="02010609060101010101" pitchFamily="49" charset="-122"/>
              </a:defRPr>
            </a:lvl4pPr>
            <a:lvl5pPr>
              <a:defRPr sz="1600" baseline="0">
                <a:latin typeface="Candara" panose="020E0502030303020204" pitchFamily="34" charset="0"/>
                <a:ea typeface="黑体" panose="02010609060101010101" pitchFamily="49"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D388EE58-27C5-42F0-9A8E-8F5749C2ADAB}"/>
              </a:ext>
            </a:extLst>
          </p:cNvPr>
          <p:cNvSpPr>
            <a:spLocks noGrp="1"/>
          </p:cNvSpPr>
          <p:nvPr>
            <p:ph type="dt" sz="half" idx="10"/>
          </p:nvPr>
        </p:nvSpPr>
        <p:spPr>
          <a:xfrm>
            <a:off x="838200" y="6356350"/>
            <a:ext cx="2743200" cy="365125"/>
          </a:xfrm>
          <a:prstGeom prst="rect">
            <a:avLst/>
          </a:prstGeom>
        </p:spPr>
        <p:txBody>
          <a:bodyPr/>
          <a:lstStyle/>
          <a:p>
            <a:fld id="{866A16B2-8F78-490E-8A4B-BCB27328E075}" type="datetime1">
              <a:rPr lang="zh-CN" altLang="en-US" smtClean="0"/>
              <a:t>2025/6/24</a:t>
            </a:fld>
            <a:endParaRPr lang="zh-CN" altLang="en-US"/>
          </a:p>
        </p:txBody>
      </p:sp>
      <p:sp>
        <p:nvSpPr>
          <p:cNvPr id="5" name="页脚占位符 4">
            <a:extLst>
              <a:ext uri="{FF2B5EF4-FFF2-40B4-BE49-F238E27FC236}">
                <a16:creationId xmlns:a16="http://schemas.microsoft.com/office/drawing/2014/main" id="{97A1A1FB-30C8-4CEC-ABED-B90544A99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CADD46B-C85A-462E-B685-598B9ED2892A}"/>
              </a:ext>
            </a:extLst>
          </p:cNvPr>
          <p:cNvSpPr>
            <a:spLocks noGrp="1"/>
          </p:cNvSpPr>
          <p:nvPr>
            <p:ph type="sldNum" sz="quarter" idx="12"/>
          </p:nvPr>
        </p:nvSpPr>
        <p:spPr/>
        <p:txBody>
          <a:bodyPr/>
          <a:lstStyle/>
          <a:p>
            <a:fld id="{0E49DF86-A253-4663-A432-3B42799C675D}" type="slidenum">
              <a:rPr lang="zh-CN" altLang="en-US" smtClean="0"/>
              <a:t>‹#›</a:t>
            </a:fld>
            <a:endParaRPr lang="zh-CN" altLang="en-US"/>
          </a:p>
        </p:txBody>
      </p:sp>
      <p:cxnSp>
        <p:nvCxnSpPr>
          <p:cNvPr id="7" name="直接连接符 6">
            <a:extLst>
              <a:ext uri="{FF2B5EF4-FFF2-40B4-BE49-F238E27FC236}">
                <a16:creationId xmlns:a16="http://schemas.microsoft.com/office/drawing/2014/main" id="{AED4A35F-A330-4969-853E-2A5C3D3E810E}"/>
              </a:ext>
            </a:extLst>
          </p:cNvPr>
          <p:cNvCxnSpPr>
            <a:cxnSpLocks/>
          </p:cNvCxnSpPr>
          <p:nvPr userDrawn="1"/>
        </p:nvCxnSpPr>
        <p:spPr>
          <a:xfrm>
            <a:off x="0" y="711202"/>
            <a:ext cx="11228832" cy="0"/>
          </a:xfrm>
          <a:prstGeom prst="line">
            <a:avLst/>
          </a:prstGeom>
          <a:ln w="28575">
            <a:solidFill>
              <a:schemeClr val="tx1">
                <a:alpha val="51000"/>
              </a:schemeClr>
            </a:solidFill>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F9D05C56-882D-967F-F819-52FE116050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3800" y="30021"/>
            <a:ext cx="681036" cy="681036"/>
          </a:xfrm>
          <a:prstGeom prst="rect">
            <a:avLst/>
          </a:prstGeom>
        </p:spPr>
      </p:pic>
    </p:spTree>
    <p:extLst>
      <p:ext uri="{BB962C8B-B14F-4D97-AF65-F5344CB8AC3E}">
        <p14:creationId xmlns:p14="http://schemas.microsoft.com/office/powerpoint/2010/main" val="108429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184082-9416-0822-79F1-3C1E1DCB5E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55B001E-32E1-491C-B6F3-911DA2262C1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9C5DDB1-4EC5-844E-2F96-7149C654AC16}"/>
              </a:ext>
            </a:extLst>
          </p:cNvPr>
          <p:cNvSpPr>
            <a:spLocks noGrp="1"/>
          </p:cNvSpPr>
          <p:nvPr>
            <p:ph type="dt" sz="half" idx="10"/>
          </p:nvPr>
        </p:nvSpPr>
        <p:spPr/>
        <p:txBody>
          <a:bodyPr/>
          <a:lstStyle/>
          <a:p>
            <a:fld id="{4B128076-17DC-4F9F-B8E7-0C3DCE1AE667}" type="datetimeFigureOut">
              <a:rPr lang="zh-CN" altLang="en-US" smtClean="0"/>
              <a:t>2025/6/24</a:t>
            </a:fld>
            <a:endParaRPr lang="zh-CN" altLang="en-US"/>
          </a:p>
        </p:txBody>
      </p:sp>
      <p:sp>
        <p:nvSpPr>
          <p:cNvPr id="5" name="页脚占位符 4">
            <a:extLst>
              <a:ext uri="{FF2B5EF4-FFF2-40B4-BE49-F238E27FC236}">
                <a16:creationId xmlns:a16="http://schemas.microsoft.com/office/drawing/2014/main" id="{F9D06C02-AE6A-1324-FD88-432E7B295B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9E135F-23C5-65FD-2640-F8EA300AB6D3}"/>
              </a:ext>
            </a:extLst>
          </p:cNvPr>
          <p:cNvSpPr>
            <a:spLocks noGrp="1"/>
          </p:cNvSpPr>
          <p:nvPr>
            <p:ph type="sldNum" sz="quarter" idx="12"/>
          </p:nvPr>
        </p:nvSpPr>
        <p:spPr/>
        <p:txBody>
          <a:bodyPr/>
          <a:lstStyle/>
          <a:p>
            <a:fld id="{BBBDF173-D364-4126-B33A-4ED9BE93B503}" type="slidenum">
              <a:rPr lang="zh-CN" altLang="en-US" smtClean="0"/>
              <a:t>‹#›</a:t>
            </a:fld>
            <a:endParaRPr lang="zh-CN" altLang="en-US"/>
          </a:p>
        </p:txBody>
      </p:sp>
    </p:spTree>
    <p:extLst>
      <p:ext uri="{BB962C8B-B14F-4D97-AF65-F5344CB8AC3E}">
        <p14:creationId xmlns:p14="http://schemas.microsoft.com/office/powerpoint/2010/main" val="873114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917BB7-38C5-F382-E5BF-15C73D6C127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0948C51-0B76-C83A-D47F-3B115DF1631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200BE48-16F0-C74D-9485-EF702924A78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A208BBA-E360-9E00-1100-BF2875589266}"/>
              </a:ext>
            </a:extLst>
          </p:cNvPr>
          <p:cNvSpPr>
            <a:spLocks noGrp="1"/>
          </p:cNvSpPr>
          <p:nvPr>
            <p:ph type="dt" sz="half" idx="10"/>
          </p:nvPr>
        </p:nvSpPr>
        <p:spPr/>
        <p:txBody>
          <a:bodyPr/>
          <a:lstStyle/>
          <a:p>
            <a:fld id="{4B128076-17DC-4F9F-B8E7-0C3DCE1AE667}" type="datetimeFigureOut">
              <a:rPr lang="zh-CN" altLang="en-US" smtClean="0"/>
              <a:t>2025/6/24</a:t>
            </a:fld>
            <a:endParaRPr lang="zh-CN" altLang="en-US"/>
          </a:p>
        </p:txBody>
      </p:sp>
      <p:sp>
        <p:nvSpPr>
          <p:cNvPr id="6" name="页脚占位符 5">
            <a:extLst>
              <a:ext uri="{FF2B5EF4-FFF2-40B4-BE49-F238E27FC236}">
                <a16:creationId xmlns:a16="http://schemas.microsoft.com/office/drawing/2014/main" id="{4B49058C-036B-62BD-0052-116AC6F32E0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9DEDBA2-C728-5446-56CB-7398D274766D}"/>
              </a:ext>
            </a:extLst>
          </p:cNvPr>
          <p:cNvSpPr>
            <a:spLocks noGrp="1"/>
          </p:cNvSpPr>
          <p:nvPr>
            <p:ph type="sldNum" sz="quarter" idx="12"/>
          </p:nvPr>
        </p:nvSpPr>
        <p:spPr/>
        <p:txBody>
          <a:bodyPr/>
          <a:lstStyle/>
          <a:p>
            <a:fld id="{BBBDF173-D364-4126-B33A-4ED9BE93B503}" type="slidenum">
              <a:rPr lang="zh-CN" altLang="en-US" smtClean="0"/>
              <a:t>‹#›</a:t>
            </a:fld>
            <a:endParaRPr lang="zh-CN" altLang="en-US"/>
          </a:p>
        </p:txBody>
      </p:sp>
    </p:spTree>
    <p:extLst>
      <p:ext uri="{BB962C8B-B14F-4D97-AF65-F5344CB8AC3E}">
        <p14:creationId xmlns:p14="http://schemas.microsoft.com/office/powerpoint/2010/main" val="3872121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55869-7410-0388-E892-F5318FCBC25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D068C6-2F6C-9E7D-74D1-856CBC245B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DEE947-4B5E-6DE4-22DA-79F23F3C406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C8A39E0-6B6A-240A-FD54-7100C43C9F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8D92024-8F58-06B4-FD17-CBE89D3DF3E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D1B9D0F-B403-2BB3-B13B-FB22FFA7FAFC}"/>
              </a:ext>
            </a:extLst>
          </p:cNvPr>
          <p:cNvSpPr>
            <a:spLocks noGrp="1"/>
          </p:cNvSpPr>
          <p:nvPr>
            <p:ph type="dt" sz="half" idx="10"/>
          </p:nvPr>
        </p:nvSpPr>
        <p:spPr/>
        <p:txBody>
          <a:bodyPr/>
          <a:lstStyle/>
          <a:p>
            <a:fld id="{4B128076-17DC-4F9F-B8E7-0C3DCE1AE667}" type="datetimeFigureOut">
              <a:rPr lang="zh-CN" altLang="en-US" smtClean="0"/>
              <a:t>2025/6/24</a:t>
            </a:fld>
            <a:endParaRPr lang="zh-CN" altLang="en-US"/>
          </a:p>
        </p:txBody>
      </p:sp>
      <p:sp>
        <p:nvSpPr>
          <p:cNvPr id="8" name="页脚占位符 7">
            <a:extLst>
              <a:ext uri="{FF2B5EF4-FFF2-40B4-BE49-F238E27FC236}">
                <a16:creationId xmlns:a16="http://schemas.microsoft.com/office/drawing/2014/main" id="{31495A88-30BF-A0F1-F9F1-4DB33FC349C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C63C438-46C6-E509-5AB4-6CC77780E2F3}"/>
              </a:ext>
            </a:extLst>
          </p:cNvPr>
          <p:cNvSpPr>
            <a:spLocks noGrp="1"/>
          </p:cNvSpPr>
          <p:nvPr>
            <p:ph type="sldNum" sz="quarter" idx="12"/>
          </p:nvPr>
        </p:nvSpPr>
        <p:spPr/>
        <p:txBody>
          <a:bodyPr/>
          <a:lstStyle/>
          <a:p>
            <a:fld id="{BBBDF173-D364-4126-B33A-4ED9BE93B503}" type="slidenum">
              <a:rPr lang="zh-CN" altLang="en-US" smtClean="0"/>
              <a:t>‹#›</a:t>
            </a:fld>
            <a:endParaRPr lang="zh-CN" altLang="en-US"/>
          </a:p>
        </p:txBody>
      </p:sp>
    </p:spTree>
    <p:extLst>
      <p:ext uri="{BB962C8B-B14F-4D97-AF65-F5344CB8AC3E}">
        <p14:creationId xmlns:p14="http://schemas.microsoft.com/office/powerpoint/2010/main" val="2923368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DCFC9B-E054-0BF4-4741-95987B9162E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FB079FF-22EA-FF0E-044E-9969D60B8C75}"/>
              </a:ext>
            </a:extLst>
          </p:cNvPr>
          <p:cNvSpPr>
            <a:spLocks noGrp="1"/>
          </p:cNvSpPr>
          <p:nvPr>
            <p:ph type="dt" sz="half" idx="10"/>
          </p:nvPr>
        </p:nvSpPr>
        <p:spPr/>
        <p:txBody>
          <a:bodyPr/>
          <a:lstStyle/>
          <a:p>
            <a:fld id="{4B128076-17DC-4F9F-B8E7-0C3DCE1AE667}" type="datetimeFigureOut">
              <a:rPr lang="zh-CN" altLang="en-US" smtClean="0"/>
              <a:t>2025/6/24</a:t>
            </a:fld>
            <a:endParaRPr lang="zh-CN" altLang="en-US"/>
          </a:p>
        </p:txBody>
      </p:sp>
      <p:sp>
        <p:nvSpPr>
          <p:cNvPr id="4" name="页脚占位符 3">
            <a:extLst>
              <a:ext uri="{FF2B5EF4-FFF2-40B4-BE49-F238E27FC236}">
                <a16:creationId xmlns:a16="http://schemas.microsoft.com/office/drawing/2014/main" id="{21432A58-F354-72FA-C7AB-AEC1CF3A4A8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893300D-FB6E-B233-9C31-84C98E7DE8DE}"/>
              </a:ext>
            </a:extLst>
          </p:cNvPr>
          <p:cNvSpPr>
            <a:spLocks noGrp="1"/>
          </p:cNvSpPr>
          <p:nvPr>
            <p:ph type="sldNum" sz="quarter" idx="12"/>
          </p:nvPr>
        </p:nvSpPr>
        <p:spPr/>
        <p:txBody>
          <a:bodyPr/>
          <a:lstStyle/>
          <a:p>
            <a:fld id="{BBBDF173-D364-4126-B33A-4ED9BE93B503}" type="slidenum">
              <a:rPr lang="zh-CN" altLang="en-US" smtClean="0"/>
              <a:t>‹#›</a:t>
            </a:fld>
            <a:endParaRPr lang="zh-CN" altLang="en-US"/>
          </a:p>
        </p:txBody>
      </p:sp>
    </p:spTree>
    <p:extLst>
      <p:ext uri="{BB962C8B-B14F-4D97-AF65-F5344CB8AC3E}">
        <p14:creationId xmlns:p14="http://schemas.microsoft.com/office/powerpoint/2010/main" val="3592975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81B9AD2-01B1-BC3F-46AF-36C8483ED9D6}"/>
              </a:ext>
            </a:extLst>
          </p:cNvPr>
          <p:cNvSpPr>
            <a:spLocks noGrp="1"/>
          </p:cNvSpPr>
          <p:nvPr>
            <p:ph type="dt" sz="half" idx="10"/>
          </p:nvPr>
        </p:nvSpPr>
        <p:spPr/>
        <p:txBody>
          <a:bodyPr/>
          <a:lstStyle/>
          <a:p>
            <a:fld id="{4B128076-17DC-4F9F-B8E7-0C3DCE1AE667}" type="datetimeFigureOut">
              <a:rPr lang="zh-CN" altLang="en-US" smtClean="0"/>
              <a:t>2025/6/24</a:t>
            </a:fld>
            <a:endParaRPr lang="zh-CN" altLang="en-US"/>
          </a:p>
        </p:txBody>
      </p:sp>
      <p:sp>
        <p:nvSpPr>
          <p:cNvPr id="3" name="页脚占位符 2">
            <a:extLst>
              <a:ext uri="{FF2B5EF4-FFF2-40B4-BE49-F238E27FC236}">
                <a16:creationId xmlns:a16="http://schemas.microsoft.com/office/drawing/2014/main" id="{0A1FE1A9-27AD-0FBB-279C-D6B6B7F2E4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CD69E34-9CE0-872F-C488-CBC3427FA2F7}"/>
              </a:ext>
            </a:extLst>
          </p:cNvPr>
          <p:cNvSpPr>
            <a:spLocks noGrp="1"/>
          </p:cNvSpPr>
          <p:nvPr>
            <p:ph type="sldNum" sz="quarter" idx="12"/>
          </p:nvPr>
        </p:nvSpPr>
        <p:spPr/>
        <p:txBody>
          <a:bodyPr/>
          <a:lstStyle/>
          <a:p>
            <a:fld id="{BBBDF173-D364-4126-B33A-4ED9BE93B503}" type="slidenum">
              <a:rPr lang="zh-CN" altLang="en-US" smtClean="0"/>
              <a:t>‹#›</a:t>
            </a:fld>
            <a:endParaRPr lang="zh-CN" altLang="en-US"/>
          </a:p>
        </p:txBody>
      </p:sp>
    </p:spTree>
    <p:extLst>
      <p:ext uri="{BB962C8B-B14F-4D97-AF65-F5344CB8AC3E}">
        <p14:creationId xmlns:p14="http://schemas.microsoft.com/office/powerpoint/2010/main" val="3472069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F08AAA-0690-45B7-5616-E26CBB083C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CEE0C1-273D-7224-AF9B-D4863D453D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AD29FA-82AC-5336-C2D1-9666C4FB19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A240CAE-44CB-1F3C-DBF6-72B0F92977D7}"/>
              </a:ext>
            </a:extLst>
          </p:cNvPr>
          <p:cNvSpPr>
            <a:spLocks noGrp="1"/>
          </p:cNvSpPr>
          <p:nvPr>
            <p:ph type="dt" sz="half" idx="10"/>
          </p:nvPr>
        </p:nvSpPr>
        <p:spPr/>
        <p:txBody>
          <a:bodyPr/>
          <a:lstStyle/>
          <a:p>
            <a:fld id="{4B128076-17DC-4F9F-B8E7-0C3DCE1AE667}" type="datetimeFigureOut">
              <a:rPr lang="zh-CN" altLang="en-US" smtClean="0"/>
              <a:t>2025/6/24</a:t>
            </a:fld>
            <a:endParaRPr lang="zh-CN" altLang="en-US"/>
          </a:p>
        </p:txBody>
      </p:sp>
      <p:sp>
        <p:nvSpPr>
          <p:cNvPr id="6" name="页脚占位符 5">
            <a:extLst>
              <a:ext uri="{FF2B5EF4-FFF2-40B4-BE49-F238E27FC236}">
                <a16:creationId xmlns:a16="http://schemas.microsoft.com/office/drawing/2014/main" id="{06201F55-F1DB-37B7-26EE-69919AB218E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5946705-99FC-7445-85B3-D2B69F619169}"/>
              </a:ext>
            </a:extLst>
          </p:cNvPr>
          <p:cNvSpPr>
            <a:spLocks noGrp="1"/>
          </p:cNvSpPr>
          <p:nvPr>
            <p:ph type="sldNum" sz="quarter" idx="12"/>
          </p:nvPr>
        </p:nvSpPr>
        <p:spPr/>
        <p:txBody>
          <a:bodyPr/>
          <a:lstStyle/>
          <a:p>
            <a:fld id="{BBBDF173-D364-4126-B33A-4ED9BE93B503}" type="slidenum">
              <a:rPr lang="zh-CN" altLang="en-US" smtClean="0"/>
              <a:t>‹#›</a:t>
            </a:fld>
            <a:endParaRPr lang="zh-CN" altLang="en-US"/>
          </a:p>
        </p:txBody>
      </p:sp>
    </p:spTree>
    <p:extLst>
      <p:ext uri="{BB962C8B-B14F-4D97-AF65-F5344CB8AC3E}">
        <p14:creationId xmlns:p14="http://schemas.microsoft.com/office/powerpoint/2010/main" val="2932019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DB50F5-D759-37D5-2A99-31BCCBF1F1B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6392A3-9D34-1EB0-D425-6A9F5711B5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173B4E-40C2-792E-A5DD-DD80626F6A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2CA4A4-23A3-179C-6F3B-82411C6BFF33}"/>
              </a:ext>
            </a:extLst>
          </p:cNvPr>
          <p:cNvSpPr>
            <a:spLocks noGrp="1"/>
          </p:cNvSpPr>
          <p:nvPr>
            <p:ph type="dt" sz="half" idx="10"/>
          </p:nvPr>
        </p:nvSpPr>
        <p:spPr/>
        <p:txBody>
          <a:bodyPr/>
          <a:lstStyle/>
          <a:p>
            <a:fld id="{4B128076-17DC-4F9F-B8E7-0C3DCE1AE667}" type="datetimeFigureOut">
              <a:rPr lang="zh-CN" altLang="en-US" smtClean="0"/>
              <a:t>2025/6/24</a:t>
            </a:fld>
            <a:endParaRPr lang="zh-CN" altLang="en-US"/>
          </a:p>
        </p:txBody>
      </p:sp>
      <p:sp>
        <p:nvSpPr>
          <p:cNvPr id="6" name="页脚占位符 5">
            <a:extLst>
              <a:ext uri="{FF2B5EF4-FFF2-40B4-BE49-F238E27FC236}">
                <a16:creationId xmlns:a16="http://schemas.microsoft.com/office/drawing/2014/main" id="{146CAE23-78D5-8082-42C4-88B224AE68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7278F5C-0551-847D-FD69-206F2F189E09}"/>
              </a:ext>
            </a:extLst>
          </p:cNvPr>
          <p:cNvSpPr>
            <a:spLocks noGrp="1"/>
          </p:cNvSpPr>
          <p:nvPr>
            <p:ph type="sldNum" sz="quarter" idx="12"/>
          </p:nvPr>
        </p:nvSpPr>
        <p:spPr/>
        <p:txBody>
          <a:bodyPr/>
          <a:lstStyle/>
          <a:p>
            <a:fld id="{BBBDF173-D364-4126-B33A-4ED9BE93B503}" type="slidenum">
              <a:rPr lang="zh-CN" altLang="en-US" smtClean="0"/>
              <a:t>‹#›</a:t>
            </a:fld>
            <a:endParaRPr lang="zh-CN" altLang="en-US"/>
          </a:p>
        </p:txBody>
      </p:sp>
    </p:spTree>
    <p:extLst>
      <p:ext uri="{BB962C8B-B14F-4D97-AF65-F5344CB8AC3E}">
        <p14:creationId xmlns:p14="http://schemas.microsoft.com/office/powerpoint/2010/main" val="431219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96144D7-483D-FEDA-3BB5-305E292579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CAD732F-4AC9-FB3C-6638-B13BA13CA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5FB652-E0CE-3B0F-B4E8-D44E9D92EB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B128076-17DC-4F9F-B8E7-0C3DCE1AE667}" type="datetimeFigureOut">
              <a:rPr lang="zh-CN" altLang="en-US" smtClean="0"/>
              <a:t>2025/6/24</a:t>
            </a:fld>
            <a:endParaRPr lang="zh-CN" altLang="en-US"/>
          </a:p>
        </p:txBody>
      </p:sp>
      <p:sp>
        <p:nvSpPr>
          <p:cNvPr id="5" name="页脚占位符 4">
            <a:extLst>
              <a:ext uri="{FF2B5EF4-FFF2-40B4-BE49-F238E27FC236}">
                <a16:creationId xmlns:a16="http://schemas.microsoft.com/office/drawing/2014/main" id="{FF9AFFAF-E56C-5B24-6222-1736C969D4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a:extLst>
              <a:ext uri="{FF2B5EF4-FFF2-40B4-BE49-F238E27FC236}">
                <a16:creationId xmlns:a16="http://schemas.microsoft.com/office/drawing/2014/main" id="{97F3E8D0-8FFF-40B2-72C2-27177405F4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BDF173-D364-4126-B33A-4ED9BE93B503}" type="slidenum">
              <a:rPr lang="zh-CN" altLang="en-US" smtClean="0"/>
              <a:t>‹#›</a:t>
            </a:fld>
            <a:endParaRPr lang="zh-CN" altLang="en-US"/>
          </a:p>
        </p:txBody>
      </p:sp>
    </p:spTree>
    <p:extLst>
      <p:ext uri="{BB962C8B-B14F-4D97-AF65-F5344CB8AC3E}">
        <p14:creationId xmlns:p14="http://schemas.microsoft.com/office/powerpoint/2010/main" val="108683767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3.sv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3.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8.png"/><Relationship Id="rId3" Type="http://schemas.openxmlformats.org/officeDocument/2006/relationships/image" Target="../media/image46.png"/><Relationship Id="rId7" Type="http://schemas.openxmlformats.org/officeDocument/2006/relationships/image" Target="../media/image53.png"/><Relationship Id="rId12"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12.jpeg"/><Relationship Id="rId4" Type="http://schemas.openxmlformats.org/officeDocument/2006/relationships/image" Target="../media/image9.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1.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4.wdp"/><Relationship Id="rId10" Type="http://schemas.openxmlformats.org/officeDocument/2006/relationships/image" Target="../media/image16.jpeg"/><Relationship Id="rId4" Type="http://schemas.openxmlformats.org/officeDocument/2006/relationships/image" Target="../media/image13.png"/><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E06AC7-897B-4FE7-E2F2-247E807B538C}"/>
              </a:ext>
            </a:extLst>
          </p:cNvPr>
          <p:cNvSpPr>
            <a:spLocks noGrp="1"/>
          </p:cNvSpPr>
          <p:nvPr>
            <p:ph type="ctrTitle"/>
          </p:nvPr>
        </p:nvSpPr>
        <p:spPr>
          <a:xfrm>
            <a:off x="154884" y="1700007"/>
            <a:ext cx="11882216" cy="1317429"/>
          </a:xfrm>
        </p:spPr>
        <p:txBody>
          <a:bodyPr>
            <a:normAutofit/>
          </a:bodyPr>
          <a:lstStyle/>
          <a:p>
            <a:r>
              <a:rPr lang="en-US" altLang="zh-CN" sz="3400" dirty="0">
                <a:solidFill>
                  <a:srgbClr val="7C2E9A"/>
                </a:solidFill>
                <a:latin typeface="Candara" panose="020E0502030303020204" pitchFamily="34" charset="0"/>
              </a:rPr>
              <a:t>Satori</a:t>
            </a:r>
            <a:r>
              <a:rPr lang="en-US" altLang="zh-CN" sz="3400" dirty="0">
                <a:latin typeface="Candara" panose="020E0502030303020204" pitchFamily="34" charset="0"/>
              </a:rPr>
              <a:t>: In-band Analog Backscatter for Audio Transmission</a:t>
            </a:r>
            <a:endParaRPr lang="zh-CN" altLang="en-US" sz="3400" dirty="0">
              <a:latin typeface="Candara" panose="020E0502030303020204" pitchFamily="34" charset="0"/>
            </a:endParaRPr>
          </a:p>
        </p:txBody>
      </p:sp>
      <p:sp>
        <p:nvSpPr>
          <p:cNvPr id="3" name="副标题 2">
            <a:extLst>
              <a:ext uri="{FF2B5EF4-FFF2-40B4-BE49-F238E27FC236}">
                <a16:creationId xmlns:a16="http://schemas.microsoft.com/office/drawing/2014/main" id="{8C2B66F5-2047-2CDC-F855-D542F8AAB907}"/>
              </a:ext>
            </a:extLst>
          </p:cNvPr>
          <p:cNvSpPr>
            <a:spLocks noGrp="1"/>
          </p:cNvSpPr>
          <p:nvPr>
            <p:ph type="subTitle" idx="1"/>
          </p:nvPr>
        </p:nvSpPr>
        <p:spPr>
          <a:xfrm>
            <a:off x="1524000" y="3429000"/>
            <a:ext cx="9144000" cy="446368"/>
          </a:xfrm>
        </p:spPr>
        <p:txBody>
          <a:bodyPr>
            <a:normAutofit/>
          </a:bodyPr>
          <a:lstStyle/>
          <a:p>
            <a:r>
              <a:rPr lang="en-US" altLang="zh-CN" sz="2000" b="1" dirty="0">
                <a:latin typeface="Candara" panose="020E0502030303020204" pitchFamily="34" charset="0"/>
              </a:rPr>
              <a:t>Yang Zou, Xin Na, </a:t>
            </a:r>
            <a:r>
              <a:rPr lang="en-US" altLang="zh-CN" sz="2000" b="1" dirty="0" err="1">
                <a:latin typeface="Candara" panose="020E0502030303020204" pitchFamily="34" charset="0"/>
              </a:rPr>
              <a:t>Yimiao</a:t>
            </a:r>
            <a:r>
              <a:rPr lang="en-US" altLang="zh-CN" sz="2000" b="1" dirty="0">
                <a:latin typeface="Candara" panose="020E0502030303020204" pitchFamily="34" charset="0"/>
              </a:rPr>
              <a:t> Sun, </a:t>
            </a:r>
            <a:r>
              <a:rPr lang="en-US" altLang="zh-CN" sz="2000" b="1" dirty="0" err="1">
                <a:latin typeface="Candara" panose="020E0502030303020204" pitchFamily="34" charset="0"/>
              </a:rPr>
              <a:t>Yande</a:t>
            </a:r>
            <a:r>
              <a:rPr lang="en-US" altLang="zh-CN" sz="2000" b="1" dirty="0">
                <a:latin typeface="Candara" panose="020E0502030303020204" pitchFamily="34" charset="0"/>
              </a:rPr>
              <a:t> Chen, Yuan He*</a:t>
            </a:r>
          </a:p>
          <a:p>
            <a:endParaRPr lang="zh-CN" altLang="en-US" sz="2000" b="1" dirty="0">
              <a:latin typeface="Candara" panose="020E0502030303020204" pitchFamily="34" charset="0"/>
            </a:endParaRPr>
          </a:p>
        </p:txBody>
      </p:sp>
      <p:pic>
        <p:nvPicPr>
          <p:cNvPr id="4" name="Picture 6" descr="Tsinghua University">
            <a:extLst>
              <a:ext uri="{FF2B5EF4-FFF2-40B4-BE49-F238E27FC236}">
                <a16:creationId xmlns:a16="http://schemas.microsoft.com/office/drawing/2014/main" id="{62D73E29-4276-D2C2-EACC-BA8A33F9D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661" y="5013824"/>
            <a:ext cx="2994660" cy="104228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57E2453F-D685-8453-84AB-54857C34CC61}"/>
              </a:ext>
            </a:extLst>
          </p:cNvPr>
          <p:cNvSpPr/>
          <p:nvPr/>
        </p:nvSpPr>
        <p:spPr>
          <a:xfrm>
            <a:off x="951677" y="3840565"/>
            <a:ext cx="10288629"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strike="noStrike" kern="1200" cap="none" spc="0" normalizeH="0" baseline="0" noProof="0" dirty="0">
                <a:ln>
                  <a:noFill/>
                </a:ln>
                <a:solidFill>
                  <a:prstClr val="black"/>
                </a:solidFill>
                <a:uLnTx/>
                <a:uFillTx/>
                <a:latin typeface="Candara" panose="020E0502030303020204" pitchFamily="34" charset="0"/>
                <a:ea typeface="等线" panose="02010600030101010101" pitchFamily="2" charset="-122"/>
              </a:rPr>
              <a:t>School of Software &amp; BNRist, Tsinghua University</a:t>
            </a:r>
          </a:p>
        </p:txBody>
      </p:sp>
      <p:grpSp>
        <p:nvGrpSpPr>
          <p:cNvPr id="6" name="组合 5">
            <a:extLst>
              <a:ext uri="{FF2B5EF4-FFF2-40B4-BE49-F238E27FC236}">
                <a16:creationId xmlns:a16="http://schemas.microsoft.com/office/drawing/2014/main" id="{AA5163E5-C961-3E2F-6F09-8E53D783436A}"/>
              </a:ext>
            </a:extLst>
          </p:cNvPr>
          <p:cNvGrpSpPr/>
          <p:nvPr/>
        </p:nvGrpSpPr>
        <p:grpSpPr>
          <a:xfrm>
            <a:off x="3024053" y="493796"/>
            <a:ext cx="6143882" cy="1083438"/>
            <a:chOff x="2642620" y="0"/>
            <a:chExt cx="6906760" cy="1217968"/>
          </a:xfrm>
        </p:grpSpPr>
        <p:sp>
          <p:nvSpPr>
            <p:cNvPr id="8" name="文本框 7">
              <a:extLst>
                <a:ext uri="{FF2B5EF4-FFF2-40B4-BE49-F238E27FC236}">
                  <a16:creationId xmlns:a16="http://schemas.microsoft.com/office/drawing/2014/main" id="{4868DEA8-C95D-9FBB-61C4-C9EF33DA63C9}"/>
                </a:ext>
              </a:extLst>
            </p:cNvPr>
            <p:cNvSpPr txBox="1"/>
            <p:nvPr/>
          </p:nvSpPr>
          <p:spPr>
            <a:xfrm>
              <a:off x="3856296" y="408928"/>
              <a:ext cx="4479403" cy="484390"/>
            </a:xfrm>
            <a:prstGeom prst="rect">
              <a:avLst/>
            </a:prstGeom>
            <a:noFill/>
          </p:spPr>
          <p:txBody>
            <a:bodyPr wrap="square" rtlCol="0">
              <a:spAutoFit/>
            </a:bodyPr>
            <a:lstStyle/>
            <a:p>
              <a:pPr algn="ctr"/>
              <a:r>
                <a:rPr lang="en-US" altLang="zh-CN" sz="2200" b="1" dirty="0">
                  <a:latin typeface="Candara" panose="020E0502030303020204" pitchFamily="34" charset="0"/>
                </a:rPr>
                <a:t>ACM </a:t>
              </a:r>
              <a:r>
                <a:rPr lang="en-US" altLang="zh-CN" sz="2200" b="1" dirty="0" err="1">
                  <a:latin typeface="Candara" panose="020E0502030303020204" pitchFamily="34" charset="0"/>
                </a:rPr>
                <a:t>MobiSys</a:t>
              </a:r>
              <a:r>
                <a:rPr lang="en-US" altLang="zh-CN" sz="2200" b="1" dirty="0">
                  <a:latin typeface="Candara" panose="020E0502030303020204" pitchFamily="34" charset="0"/>
                </a:rPr>
                <a:t> 2025</a:t>
              </a:r>
            </a:p>
          </p:txBody>
        </p:sp>
        <p:pic>
          <p:nvPicPr>
            <p:cNvPr id="9" name="Picture 2">
              <a:extLst>
                <a:ext uri="{FF2B5EF4-FFF2-40B4-BE49-F238E27FC236}">
                  <a16:creationId xmlns:a16="http://schemas.microsoft.com/office/drawing/2014/main" id="{94CCADB8-C12C-96A2-A51D-CD16F9E2D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5701" y="0"/>
              <a:ext cx="1213679" cy="12179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B5E918D5-D0E2-CDA4-66D4-CAC6026686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2620" y="0"/>
              <a:ext cx="1213678" cy="12179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79454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8A8790-5AB9-56ED-BC46-9287D836E1AE}"/>
              </a:ext>
            </a:extLst>
          </p:cNvPr>
          <p:cNvSpPr>
            <a:spLocks noGrp="1"/>
          </p:cNvSpPr>
          <p:nvPr>
            <p:ph type="title"/>
          </p:nvPr>
        </p:nvSpPr>
        <p:spPr/>
        <p:txBody>
          <a:bodyPr/>
          <a:lstStyle/>
          <a:p>
            <a:r>
              <a:rPr lang="en-US" altLang="zh-CN" dirty="0"/>
              <a:t>Tag Design</a:t>
            </a:r>
            <a:endParaRPr lang="zh-CN" altLang="en-US" dirty="0"/>
          </a:p>
        </p:txBody>
      </p:sp>
      <p:sp>
        <p:nvSpPr>
          <p:cNvPr id="4" name="文本框 3">
            <a:extLst>
              <a:ext uri="{FF2B5EF4-FFF2-40B4-BE49-F238E27FC236}">
                <a16:creationId xmlns:a16="http://schemas.microsoft.com/office/drawing/2014/main" id="{1F291C63-FC65-00DC-8627-559CFD93ECD9}"/>
              </a:ext>
            </a:extLst>
          </p:cNvPr>
          <p:cNvSpPr txBox="1"/>
          <p:nvPr/>
        </p:nvSpPr>
        <p:spPr>
          <a:xfrm>
            <a:off x="369125" y="1035524"/>
            <a:ext cx="10337522" cy="461665"/>
          </a:xfrm>
          <a:prstGeom prst="rect">
            <a:avLst/>
          </a:prstGeom>
          <a:noFill/>
        </p:spPr>
        <p:txBody>
          <a:bodyPr wrap="square">
            <a:spAutoFit/>
          </a:bodyPr>
          <a:lstStyle/>
          <a:p>
            <a:pPr marL="342900" indent="-342900">
              <a:buFont typeface="Wingdings" panose="05000000000000000000" pitchFamily="2" charset="2"/>
              <a:buChar char="Ø"/>
            </a:pPr>
            <a:r>
              <a:rPr lang="en-US" altLang="zh-CN" sz="2400" b="1" i="1" dirty="0">
                <a:latin typeface="Candara" panose="020E0502030303020204" pitchFamily="34" charset="0"/>
              </a:rPr>
              <a:t>In-band analog backscatter</a:t>
            </a:r>
          </a:p>
        </p:txBody>
      </p:sp>
      <p:grpSp>
        <p:nvGrpSpPr>
          <p:cNvPr id="5" name="组合 4">
            <a:extLst>
              <a:ext uri="{FF2B5EF4-FFF2-40B4-BE49-F238E27FC236}">
                <a16:creationId xmlns:a16="http://schemas.microsoft.com/office/drawing/2014/main" id="{87B8A6C1-0293-05A6-180E-8BC348D1F6F2}"/>
              </a:ext>
            </a:extLst>
          </p:cNvPr>
          <p:cNvGrpSpPr/>
          <p:nvPr/>
        </p:nvGrpSpPr>
        <p:grpSpPr>
          <a:xfrm>
            <a:off x="334091" y="1728539"/>
            <a:ext cx="3874064" cy="4093937"/>
            <a:chOff x="4169395" y="1318989"/>
            <a:chExt cx="3594298" cy="4093937"/>
          </a:xfrm>
        </p:grpSpPr>
        <p:sp>
          <p:nvSpPr>
            <p:cNvPr id="6" name="矩形: 圆角 5">
              <a:extLst>
                <a:ext uri="{FF2B5EF4-FFF2-40B4-BE49-F238E27FC236}">
                  <a16:creationId xmlns:a16="http://schemas.microsoft.com/office/drawing/2014/main" id="{E6AEE057-F418-B03F-AC79-A156BB0CD74E}"/>
                </a:ext>
              </a:extLst>
            </p:cNvPr>
            <p:cNvSpPr/>
            <p:nvPr/>
          </p:nvSpPr>
          <p:spPr>
            <a:xfrm>
              <a:off x="4169395" y="1318990"/>
              <a:ext cx="3594298" cy="4093936"/>
            </a:xfrm>
            <a:prstGeom prst="roundRect">
              <a:avLst>
                <a:gd name="adj" fmla="val 3476"/>
              </a:avLst>
            </a:prstGeom>
            <a:no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顶角 6">
              <a:extLst>
                <a:ext uri="{FF2B5EF4-FFF2-40B4-BE49-F238E27FC236}">
                  <a16:creationId xmlns:a16="http://schemas.microsoft.com/office/drawing/2014/main" id="{0327C4FF-0BFD-2E90-E699-B9AB91204F5F}"/>
                </a:ext>
              </a:extLst>
            </p:cNvPr>
            <p:cNvSpPr/>
            <p:nvPr/>
          </p:nvSpPr>
          <p:spPr>
            <a:xfrm>
              <a:off x="4169396" y="1318989"/>
              <a:ext cx="3594296" cy="445757"/>
            </a:xfrm>
            <a:prstGeom prst="round2SameRect">
              <a:avLst>
                <a:gd name="adj1" fmla="val 32230"/>
                <a:gd name="adj2" fmla="val 0"/>
              </a:avLst>
            </a:prstGeom>
            <a:solidFill>
              <a:srgbClr val="6608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andara" panose="020E0502030303020204" pitchFamily="34" charset="0"/>
                </a:rPr>
                <a:t>Analog modulation</a:t>
              </a:r>
              <a:endParaRPr lang="zh-CN" altLang="en-US" sz="2000" b="1" dirty="0">
                <a:latin typeface="Candara" panose="020E0502030303020204" pitchFamily="34" charset="0"/>
              </a:endParaRPr>
            </a:p>
          </p:txBody>
        </p:sp>
      </p:grpSp>
      <p:grpSp>
        <p:nvGrpSpPr>
          <p:cNvPr id="10" name="组合 9">
            <a:extLst>
              <a:ext uri="{FF2B5EF4-FFF2-40B4-BE49-F238E27FC236}">
                <a16:creationId xmlns:a16="http://schemas.microsoft.com/office/drawing/2014/main" id="{A1507B06-AE89-FE0C-41FB-EC9A79DB18B7}"/>
              </a:ext>
            </a:extLst>
          </p:cNvPr>
          <p:cNvGrpSpPr/>
          <p:nvPr/>
        </p:nvGrpSpPr>
        <p:grpSpPr>
          <a:xfrm>
            <a:off x="4399652" y="1728539"/>
            <a:ext cx="7406162" cy="4093937"/>
            <a:chOff x="4169395" y="1318989"/>
            <a:chExt cx="3594298" cy="4093937"/>
          </a:xfrm>
        </p:grpSpPr>
        <p:sp>
          <p:nvSpPr>
            <p:cNvPr id="11" name="矩形: 圆角 10">
              <a:extLst>
                <a:ext uri="{FF2B5EF4-FFF2-40B4-BE49-F238E27FC236}">
                  <a16:creationId xmlns:a16="http://schemas.microsoft.com/office/drawing/2014/main" id="{B3412734-98D8-2A17-30E0-E9D1586468F7}"/>
                </a:ext>
              </a:extLst>
            </p:cNvPr>
            <p:cNvSpPr/>
            <p:nvPr/>
          </p:nvSpPr>
          <p:spPr>
            <a:xfrm>
              <a:off x="4169395" y="1318990"/>
              <a:ext cx="3594298" cy="4093936"/>
            </a:xfrm>
            <a:prstGeom prst="roundRect">
              <a:avLst>
                <a:gd name="adj" fmla="val 3476"/>
              </a:avLst>
            </a:prstGeom>
            <a:no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顶角 11">
              <a:extLst>
                <a:ext uri="{FF2B5EF4-FFF2-40B4-BE49-F238E27FC236}">
                  <a16:creationId xmlns:a16="http://schemas.microsoft.com/office/drawing/2014/main" id="{1EA245A9-6971-B9C3-ED0C-6F1CF9A5021A}"/>
                </a:ext>
              </a:extLst>
            </p:cNvPr>
            <p:cNvSpPr/>
            <p:nvPr/>
          </p:nvSpPr>
          <p:spPr>
            <a:xfrm>
              <a:off x="4169396" y="1318989"/>
              <a:ext cx="3594296" cy="445757"/>
            </a:xfrm>
            <a:prstGeom prst="round2SameRect">
              <a:avLst>
                <a:gd name="adj1" fmla="val 32230"/>
                <a:gd name="adj2" fmla="val 0"/>
              </a:avLst>
            </a:prstGeom>
            <a:solidFill>
              <a:srgbClr val="6608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andara" panose="020E0502030303020204" pitchFamily="34" charset="0"/>
                </a:rPr>
                <a:t>In-band transmission</a:t>
              </a:r>
              <a:endParaRPr lang="zh-CN" altLang="en-US" sz="2000" b="1" dirty="0">
                <a:latin typeface="Candara" panose="020E0502030303020204" pitchFamily="34" charset="0"/>
              </a:endParaRPr>
            </a:p>
          </p:txBody>
        </p:sp>
      </p:grpSp>
      <p:pic>
        <p:nvPicPr>
          <p:cNvPr id="16" name="图片 15">
            <a:extLst>
              <a:ext uri="{FF2B5EF4-FFF2-40B4-BE49-F238E27FC236}">
                <a16:creationId xmlns:a16="http://schemas.microsoft.com/office/drawing/2014/main" id="{B2259265-4C34-DC2E-6CAE-BC8D5FB6AB57}"/>
              </a:ext>
            </a:extLst>
          </p:cNvPr>
          <p:cNvPicPr>
            <a:picLocks noChangeAspect="1"/>
          </p:cNvPicPr>
          <p:nvPr/>
        </p:nvPicPr>
        <p:blipFill>
          <a:blip r:embed="rId3"/>
          <a:stretch>
            <a:fillRect/>
          </a:stretch>
        </p:blipFill>
        <p:spPr>
          <a:xfrm>
            <a:off x="780397" y="2649238"/>
            <a:ext cx="3054723" cy="2022977"/>
          </a:xfrm>
          <a:prstGeom prst="rect">
            <a:avLst/>
          </a:prstGeom>
        </p:spPr>
      </p:pic>
      <p:sp>
        <p:nvSpPr>
          <p:cNvPr id="17" name="文本框 16">
            <a:extLst>
              <a:ext uri="{FF2B5EF4-FFF2-40B4-BE49-F238E27FC236}">
                <a16:creationId xmlns:a16="http://schemas.microsoft.com/office/drawing/2014/main" id="{40CA8167-5B34-5023-9965-5F057D3C24B0}"/>
              </a:ext>
            </a:extLst>
          </p:cNvPr>
          <p:cNvSpPr txBox="1"/>
          <p:nvPr/>
        </p:nvSpPr>
        <p:spPr>
          <a:xfrm>
            <a:off x="645274" y="4787891"/>
            <a:ext cx="3251698" cy="769441"/>
          </a:xfrm>
          <a:prstGeom prst="rect">
            <a:avLst/>
          </a:prstGeom>
          <a:noFill/>
        </p:spPr>
        <p:txBody>
          <a:bodyPr wrap="square">
            <a:spAutoFit/>
          </a:bodyPr>
          <a:lstStyle/>
          <a:p>
            <a:pPr algn="ctr"/>
            <a:r>
              <a:rPr lang="en-US" altLang="zh-CN" sz="2200" b="1" dirty="0">
                <a:latin typeface="Candara" panose="020E0502030303020204" pitchFamily="34" charset="0"/>
              </a:rPr>
              <a:t>A </a:t>
            </a:r>
            <a:r>
              <a:rPr lang="en-US" altLang="zh-CN" sz="2200" b="1" i="1" dirty="0">
                <a:solidFill>
                  <a:srgbClr val="FF6600"/>
                </a:solidFill>
                <a:latin typeface="Candara" panose="020E0502030303020204" pitchFamily="34" charset="0"/>
              </a:rPr>
              <a:t>phase shifter </a:t>
            </a:r>
            <a:r>
              <a:rPr lang="en-US" altLang="zh-CN" sz="2200" b="1" dirty="0">
                <a:latin typeface="Candara" panose="020E0502030303020204" pitchFamily="34" charset="0"/>
              </a:rPr>
              <a:t>for analog phase modulation.</a:t>
            </a:r>
            <a:endParaRPr lang="zh-CN" altLang="en-US" sz="2200" dirty="0"/>
          </a:p>
        </p:txBody>
      </p:sp>
      <p:sp>
        <p:nvSpPr>
          <p:cNvPr id="23" name="箭头: 右 22">
            <a:extLst>
              <a:ext uri="{FF2B5EF4-FFF2-40B4-BE49-F238E27FC236}">
                <a16:creationId xmlns:a16="http://schemas.microsoft.com/office/drawing/2014/main" id="{61AFDBC6-A7A2-2703-CF26-5A0264D09730}"/>
              </a:ext>
            </a:extLst>
          </p:cNvPr>
          <p:cNvSpPr/>
          <p:nvPr/>
        </p:nvSpPr>
        <p:spPr>
          <a:xfrm>
            <a:off x="7577518" y="3586992"/>
            <a:ext cx="512256" cy="367567"/>
          </a:xfrm>
          <a:prstGeom prst="right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a:extLst>
              <a:ext uri="{FF2B5EF4-FFF2-40B4-BE49-F238E27FC236}">
                <a16:creationId xmlns:a16="http://schemas.microsoft.com/office/drawing/2014/main" id="{B36A58A0-F565-669B-90FD-030A1E6241C0}"/>
              </a:ext>
            </a:extLst>
          </p:cNvPr>
          <p:cNvGrpSpPr/>
          <p:nvPr/>
        </p:nvGrpSpPr>
        <p:grpSpPr>
          <a:xfrm>
            <a:off x="7833646" y="2731698"/>
            <a:ext cx="3841025" cy="2825635"/>
            <a:chOff x="7892909" y="3158910"/>
            <a:chExt cx="3841025" cy="2825635"/>
          </a:xfrm>
        </p:grpSpPr>
        <p:sp>
          <p:nvSpPr>
            <p:cNvPr id="27" name="文本框 26">
              <a:extLst>
                <a:ext uri="{FF2B5EF4-FFF2-40B4-BE49-F238E27FC236}">
                  <a16:creationId xmlns:a16="http://schemas.microsoft.com/office/drawing/2014/main" id="{8485E231-D54F-8FD1-8530-67421CBFBD3F}"/>
                </a:ext>
              </a:extLst>
            </p:cNvPr>
            <p:cNvSpPr txBox="1"/>
            <p:nvPr/>
          </p:nvSpPr>
          <p:spPr>
            <a:xfrm>
              <a:off x="7892909" y="5215104"/>
              <a:ext cx="3841025" cy="769441"/>
            </a:xfrm>
            <a:prstGeom prst="rect">
              <a:avLst/>
            </a:prstGeom>
            <a:noFill/>
          </p:spPr>
          <p:txBody>
            <a:bodyPr wrap="square">
              <a:spAutoFit/>
            </a:bodyPr>
            <a:lstStyle/>
            <a:p>
              <a:pPr algn="ctr"/>
              <a:r>
                <a:rPr lang="en-US" altLang="zh-CN" sz="2200" b="1" dirty="0">
                  <a:latin typeface="Candara" panose="020E0502030303020204" pitchFamily="34" charset="0"/>
                </a:rPr>
                <a:t>Design the </a:t>
              </a:r>
              <a:r>
                <a:rPr lang="en-US" altLang="zh-CN" sz="2200" b="1" i="1" dirty="0">
                  <a:solidFill>
                    <a:srgbClr val="FF6600"/>
                  </a:solidFill>
                  <a:latin typeface="Candara" panose="020E0502030303020204" pitchFamily="34" charset="0"/>
                </a:rPr>
                <a:t>modulation scheme </a:t>
              </a:r>
              <a:r>
                <a:rPr lang="en-US" altLang="zh-CN" sz="2200" b="1" dirty="0">
                  <a:latin typeface="Candara" panose="020E0502030303020204" pitchFamily="34" charset="0"/>
                </a:rPr>
                <a:t>to tackle the interference</a:t>
              </a:r>
              <a:endParaRPr lang="zh-CN" altLang="en-US" sz="2200" dirty="0"/>
            </a:p>
          </p:txBody>
        </p:sp>
        <p:pic>
          <p:nvPicPr>
            <p:cNvPr id="28" name="图片 27">
              <a:extLst>
                <a:ext uri="{FF2B5EF4-FFF2-40B4-BE49-F238E27FC236}">
                  <a16:creationId xmlns:a16="http://schemas.microsoft.com/office/drawing/2014/main" id="{A85A7CDA-7F77-E93A-B9BD-14F084CAAF75}"/>
                </a:ext>
              </a:extLst>
            </p:cNvPr>
            <p:cNvPicPr>
              <a:picLocks noChangeAspect="1"/>
            </p:cNvPicPr>
            <p:nvPr/>
          </p:nvPicPr>
          <p:blipFill>
            <a:blip r:embed="rId4"/>
            <a:stretch>
              <a:fillRect/>
            </a:stretch>
          </p:blipFill>
          <p:spPr>
            <a:xfrm>
              <a:off x="8774210" y="3158910"/>
              <a:ext cx="2000599" cy="1928952"/>
            </a:xfrm>
            <a:prstGeom prst="rect">
              <a:avLst/>
            </a:prstGeom>
          </p:spPr>
        </p:pic>
      </p:grpSp>
      <p:grpSp>
        <p:nvGrpSpPr>
          <p:cNvPr id="8" name="组合 7">
            <a:extLst>
              <a:ext uri="{FF2B5EF4-FFF2-40B4-BE49-F238E27FC236}">
                <a16:creationId xmlns:a16="http://schemas.microsoft.com/office/drawing/2014/main" id="{5A79FF2D-29C8-801B-DE2E-69D823544403}"/>
              </a:ext>
            </a:extLst>
          </p:cNvPr>
          <p:cNvGrpSpPr/>
          <p:nvPr/>
        </p:nvGrpSpPr>
        <p:grpSpPr>
          <a:xfrm>
            <a:off x="4774065" y="2646716"/>
            <a:ext cx="2541711" cy="2910617"/>
            <a:chOff x="4875425" y="3073928"/>
            <a:chExt cx="2541711" cy="2910617"/>
          </a:xfrm>
        </p:grpSpPr>
        <p:sp>
          <p:nvSpPr>
            <p:cNvPr id="20" name="文本框 19">
              <a:extLst>
                <a:ext uri="{FF2B5EF4-FFF2-40B4-BE49-F238E27FC236}">
                  <a16:creationId xmlns:a16="http://schemas.microsoft.com/office/drawing/2014/main" id="{9410BC10-5A4E-4B84-CF7F-8460DE6E76C2}"/>
                </a:ext>
              </a:extLst>
            </p:cNvPr>
            <p:cNvSpPr txBox="1"/>
            <p:nvPr/>
          </p:nvSpPr>
          <p:spPr>
            <a:xfrm>
              <a:off x="4875425" y="5215104"/>
              <a:ext cx="2541711" cy="769441"/>
            </a:xfrm>
            <a:prstGeom prst="rect">
              <a:avLst/>
            </a:prstGeom>
            <a:noFill/>
          </p:spPr>
          <p:txBody>
            <a:bodyPr wrap="square">
              <a:spAutoFit/>
            </a:bodyPr>
            <a:lstStyle/>
            <a:p>
              <a:pPr algn="ctr"/>
              <a:r>
                <a:rPr lang="en-US" altLang="zh-CN" sz="2200" b="1" dirty="0">
                  <a:latin typeface="Candara" panose="020E0502030303020204" pitchFamily="34" charset="0"/>
                </a:rPr>
                <a:t>Explore the </a:t>
              </a:r>
              <a:r>
                <a:rPr lang="en-US" altLang="zh-CN" sz="2200" b="1" i="1" dirty="0">
                  <a:solidFill>
                    <a:srgbClr val="FF6600"/>
                  </a:solidFill>
                  <a:latin typeface="Candara" panose="020E0502030303020204" pitchFamily="34" charset="0"/>
                </a:rPr>
                <a:t>in-band backscatter channel</a:t>
              </a:r>
              <a:endParaRPr lang="zh-CN" altLang="en-US" sz="2200" dirty="0"/>
            </a:p>
          </p:txBody>
        </p:sp>
        <p:pic>
          <p:nvPicPr>
            <p:cNvPr id="3" name="图片 2">
              <a:extLst>
                <a:ext uri="{FF2B5EF4-FFF2-40B4-BE49-F238E27FC236}">
                  <a16:creationId xmlns:a16="http://schemas.microsoft.com/office/drawing/2014/main" id="{37648441-2395-F2AC-0268-D14536320C69}"/>
                </a:ext>
              </a:extLst>
            </p:cNvPr>
            <p:cNvPicPr>
              <a:picLocks noChangeAspect="1"/>
            </p:cNvPicPr>
            <p:nvPr/>
          </p:nvPicPr>
          <p:blipFill>
            <a:blip r:embed="rId5"/>
            <a:stretch>
              <a:fillRect/>
            </a:stretch>
          </p:blipFill>
          <p:spPr>
            <a:xfrm>
              <a:off x="4978367" y="3073928"/>
              <a:ext cx="2241904" cy="2141176"/>
            </a:xfrm>
            <a:prstGeom prst="rect">
              <a:avLst/>
            </a:prstGeom>
          </p:spPr>
        </p:pic>
      </p:grpSp>
    </p:spTree>
    <p:extLst>
      <p:ext uri="{BB962C8B-B14F-4D97-AF65-F5344CB8AC3E}">
        <p14:creationId xmlns:p14="http://schemas.microsoft.com/office/powerpoint/2010/main" val="3877150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EBC10-E989-C06C-AAAB-4EB897D5C90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6D8586BE-B9B1-23E2-74D9-2DB858D467B2}"/>
              </a:ext>
            </a:extLst>
          </p:cNvPr>
          <p:cNvSpPr>
            <a:spLocks noGrp="1"/>
          </p:cNvSpPr>
          <p:nvPr>
            <p:ph type="title"/>
          </p:nvPr>
        </p:nvSpPr>
        <p:spPr/>
        <p:txBody>
          <a:bodyPr/>
          <a:lstStyle/>
          <a:p>
            <a:r>
              <a:rPr lang="en-US" altLang="zh-CN" dirty="0"/>
              <a:t>Tag Design</a:t>
            </a:r>
            <a:endParaRPr lang="zh-CN" altLang="en-US" dirty="0"/>
          </a:p>
        </p:txBody>
      </p:sp>
      <p:sp>
        <p:nvSpPr>
          <p:cNvPr id="4" name="文本框 3">
            <a:extLst>
              <a:ext uri="{FF2B5EF4-FFF2-40B4-BE49-F238E27FC236}">
                <a16:creationId xmlns:a16="http://schemas.microsoft.com/office/drawing/2014/main" id="{38DF849F-0F35-AD3B-377D-3353AE2A9230}"/>
              </a:ext>
            </a:extLst>
          </p:cNvPr>
          <p:cNvSpPr txBox="1"/>
          <p:nvPr/>
        </p:nvSpPr>
        <p:spPr>
          <a:xfrm>
            <a:off x="369125" y="1035524"/>
            <a:ext cx="10337522" cy="461665"/>
          </a:xfrm>
          <a:prstGeom prst="rect">
            <a:avLst/>
          </a:prstGeom>
          <a:noFill/>
        </p:spPr>
        <p:txBody>
          <a:bodyPr wrap="square">
            <a:spAutoFit/>
          </a:bodyPr>
          <a:lstStyle/>
          <a:p>
            <a:pPr marL="342900" indent="-342900">
              <a:buFont typeface="Wingdings" panose="05000000000000000000" pitchFamily="2" charset="2"/>
              <a:buChar char="Ø"/>
            </a:pPr>
            <a:r>
              <a:rPr lang="en-US" altLang="zh-CN" sz="2400" b="1" i="1" dirty="0">
                <a:latin typeface="Candara" panose="020E0502030303020204" pitchFamily="34" charset="0"/>
              </a:rPr>
              <a:t>In-band analog backscatter</a:t>
            </a:r>
          </a:p>
        </p:txBody>
      </p:sp>
      <p:grpSp>
        <p:nvGrpSpPr>
          <p:cNvPr id="5" name="组合 4">
            <a:extLst>
              <a:ext uri="{FF2B5EF4-FFF2-40B4-BE49-F238E27FC236}">
                <a16:creationId xmlns:a16="http://schemas.microsoft.com/office/drawing/2014/main" id="{9900F922-1B14-21EF-C0F2-103AB21F2608}"/>
              </a:ext>
            </a:extLst>
          </p:cNvPr>
          <p:cNvGrpSpPr/>
          <p:nvPr/>
        </p:nvGrpSpPr>
        <p:grpSpPr>
          <a:xfrm>
            <a:off x="334091" y="1728539"/>
            <a:ext cx="3874064" cy="4093937"/>
            <a:chOff x="4169395" y="1318989"/>
            <a:chExt cx="3594298" cy="4093937"/>
          </a:xfrm>
        </p:grpSpPr>
        <p:sp>
          <p:nvSpPr>
            <p:cNvPr id="6" name="矩形: 圆角 5">
              <a:extLst>
                <a:ext uri="{FF2B5EF4-FFF2-40B4-BE49-F238E27FC236}">
                  <a16:creationId xmlns:a16="http://schemas.microsoft.com/office/drawing/2014/main" id="{AB7B7CFE-E2A4-6AD2-DB9A-87D25D31FB1A}"/>
                </a:ext>
              </a:extLst>
            </p:cNvPr>
            <p:cNvSpPr/>
            <p:nvPr/>
          </p:nvSpPr>
          <p:spPr>
            <a:xfrm>
              <a:off x="4169395" y="1318990"/>
              <a:ext cx="3594298" cy="4093936"/>
            </a:xfrm>
            <a:prstGeom prst="roundRect">
              <a:avLst>
                <a:gd name="adj" fmla="val 3476"/>
              </a:avLst>
            </a:prstGeom>
            <a:no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顶角 6">
              <a:extLst>
                <a:ext uri="{FF2B5EF4-FFF2-40B4-BE49-F238E27FC236}">
                  <a16:creationId xmlns:a16="http://schemas.microsoft.com/office/drawing/2014/main" id="{AD0D5C38-F4BF-B407-AB1E-A0B65F3244A4}"/>
                </a:ext>
              </a:extLst>
            </p:cNvPr>
            <p:cNvSpPr/>
            <p:nvPr/>
          </p:nvSpPr>
          <p:spPr>
            <a:xfrm>
              <a:off x="4169396" y="1318989"/>
              <a:ext cx="3594296" cy="445757"/>
            </a:xfrm>
            <a:prstGeom prst="round2SameRect">
              <a:avLst>
                <a:gd name="adj1" fmla="val 32230"/>
                <a:gd name="adj2" fmla="val 0"/>
              </a:avLst>
            </a:prstGeom>
            <a:solidFill>
              <a:srgbClr val="6608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andara" panose="020E0502030303020204" pitchFamily="34" charset="0"/>
                </a:rPr>
                <a:t>Analog backscatter</a:t>
              </a:r>
              <a:endParaRPr lang="zh-CN" altLang="en-US" sz="2000" b="1" dirty="0">
                <a:latin typeface="Candara" panose="020E0502030303020204" pitchFamily="34" charset="0"/>
              </a:endParaRPr>
            </a:p>
          </p:txBody>
        </p:sp>
      </p:grpSp>
      <p:grpSp>
        <p:nvGrpSpPr>
          <p:cNvPr id="10" name="组合 9">
            <a:extLst>
              <a:ext uri="{FF2B5EF4-FFF2-40B4-BE49-F238E27FC236}">
                <a16:creationId xmlns:a16="http://schemas.microsoft.com/office/drawing/2014/main" id="{17C962B1-A05A-AA08-1EA1-322AFEDA14ED}"/>
              </a:ext>
            </a:extLst>
          </p:cNvPr>
          <p:cNvGrpSpPr/>
          <p:nvPr/>
        </p:nvGrpSpPr>
        <p:grpSpPr>
          <a:xfrm>
            <a:off x="4399652" y="1728539"/>
            <a:ext cx="7406162" cy="4093937"/>
            <a:chOff x="4169395" y="1318989"/>
            <a:chExt cx="3594298" cy="4093937"/>
          </a:xfrm>
        </p:grpSpPr>
        <p:sp>
          <p:nvSpPr>
            <p:cNvPr id="11" name="矩形: 圆角 10">
              <a:extLst>
                <a:ext uri="{FF2B5EF4-FFF2-40B4-BE49-F238E27FC236}">
                  <a16:creationId xmlns:a16="http://schemas.microsoft.com/office/drawing/2014/main" id="{CD7F4F41-13F1-4DFE-E5E5-F2BF7D984FB3}"/>
                </a:ext>
              </a:extLst>
            </p:cNvPr>
            <p:cNvSpPr/>
            <p:nvPr/>
          </p:nvSpPr>
          <p:spPr>
            <a:xfrm>
              <a:off x="4169395" y="1318990"/>
              <a:ext cx="3594298" cy="4093936"/>
            </a:xfrm>
            <a:prstGeom prst="roundRect">
              <a:avLst>
                <a:gd name="adj" fmla="val 3476"/>
              </a:avLst>
            </a:prstGeom>
            <a:no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顶角 11">
              <a:extLst>
                <a:ext uri="{FF2B5EF4-FFF2-40B4-BE49-F238E27FC236}">
                  <a16:creationId xmlns:a16="http://schemas.microsoft.com/office/drawing/2014/main" id="{7E336DD0-C64E-BDC2-4467-DF8A7E04E0EE}"/>
                </a:ext>
              </a:extLst>
            </p:cNvPr>
            <p:cNvSpPr/>
            <p:nvPr/>
          </p:nvSpPr>
          <p:spPr>
            <a:xfrm>
              <a:off x="4169396" y="1318989"/>
              <a:ext cx="3594296" cy="445757"/>
            </a:xfrm>
            <a:prstGeom prst="round2SameRect">
              <a:avLst>
                <a:gd name="adj1" fmla="val 32230"/>
                <a:gd name="adj2" fmla="val 0"/>
              </a:avLst>
            </a:prstGeom>
            <a:solidFill>
              <a:srgbClr val="6608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andara" panose="020E0502030303020204" pitchFamily="34" charset="0"/>
                </a:rPr>
                <a:t>In-band backscatter</a:t>
              </a:r>
              <a:endParaRPr lang="zh-CN" altLang="en-US" sz="2000" b="1" dirty="0">
                <a:latin typeface="Candara" panose="020E0502030303020204" pitchFamily="34" charset="0"/>
              </a:endParaRPr>
            </a:p>
          </p:txBody>
        </p:sp>
      </p:grpSp>
      <p:pic>
        <p:nvPicPr>
          <p:cNvPr id="16" name="图片 15">
            <a:extLst>
              <a:ext uri="{FF2B5EF4-FFF2-40B4-BE49-F238E27FC236}">
                <a16:creationId xmlns:a16="http://schemas.microsoft.com/office/drawing/2014/main" id="{D94D323A-B9BB-09D4-0C3F-E0F970B6CB1B}"/>
              </a:ext>
            </a:extLst>
          </p:cNvPr>
          <p:cNvPicPr>
            <a:picLocks noChangeAspect="1"/>
          </p:cNvPicPr>
          <p:nvPr/>
        </p:nvPicPr>
        <p:blipFill>
          <a:blip r:embed="rId3"/>
          <a:stretch>
            <a:fillRect/>
          </a:stretch>
        </p:blipFill>
        <p:spPr>
          <a:xfrm>
            <a:off x="780397" y="2649238"/>
            <a:ext cx="3054723" cy="2022977"/>
          </a:xfrm>
          <a:prstGeom prst="rect">
            <a:avLst/>
          </a:prstGeom>
        </p:spPr>
      </p:pic>
      <p:sp>
        <p:nvSpPr>
          <p:cNvPr id="17" name="文本框 16">
            <a:extLst>
              <a:ext uri="{FF2B5EF4-FFF2-40B4-BE49-F238E27FC236}">
                <a16:creationId xmlns:a16="http://schemas.microsoft.com/office/drawing/2014/main" id="{DEFFBBCB-F554-5F27-5D67-51F0C85604B4}"/>
              </a:ext>
            </a:extLst>
          </p:cNvPr>
          <p:cNvSpPr txBox="1"/>
          <p:nvPr/>
        </p:nvSpPr>
        <p:spPr>
          <a:xfrm>
            <a:off x="645274" y="4787891"/>
            <a:ext cx="3251698" cy="769441"/>
          </a:xfrm>
          <a:prstGeom prst="rect">
            <a:avLst/>
          </a:prstGeom>
          <a:noFill/>
        </p:spPr>
        <p:txBody>
          <a:bodyPr wrap="square">
            <a:spAutoFit/>
          </a:bodyPr>
          <a:lstStyle/>
          <a:p>
            <a:pPr algn="ctr"/>
            <a:r>
              <a:rPr lang="en-US" altLang="zh-CN" sz="2200" b="1" dirty="0">
                <a:latin typeface="Candara" panose="020E0502030303020204" pitchFamily="34" charset="0"/>
              </a:rPr>
              <a:t>A </a:t>
            </a:r>
            <a:r>
              <a:rPr lang="en-US" altLang="zh-CN" sz="2200" b="1" i="1" dirty="0">
                <a:solidFill>
                  <a:srgbClr val="FF6600"/>
                </a:solidFill>
                <a:latin typeface="Candara" panose="020E0502030303020204" pitchFamily="34" charset="0"/>
              </a:rPr>
              <a:t>phase shifter </a:t>
            </a:r>
            <a:r>
              <a:rPr lang="en-US" altLang="zh-CN" sz="2200" b="1" dirty="0">
                <a:latin typeface="Candara" panose="020E0502030303020204" pitchFamily="34" charset="0"/>
              </a:rPr>
              <a:t>for analog phase modulation.</a:t>
            </a:r>
            <a:endParaRPr lang="zh-CN" altLang="en-US" sz="2200" dirty="0"/>
          </a:p>
        </p:txBody>
      </p:sp>
      <p:sp>
        <p:nvSpPr>
          <p:cNvPr id="23" name="箭头: 右 22">
            <a:extLst>
              <a:ext uri="{FF2B5EF4-FFF2-40B4-BE49-F238E27FC236}">
                <a16:creationId xmlns:a16="http://schemas.microsoft.com/office/drawing/2014/main" id="{BD2BE8D2-7964-D20E-A951-E1393F33B75B}"/>
              </a:ext>
            </a:extLst>
          </p:cNvPr>
          <p:cNvSpPr/>
          <p:nvPr/>
        </p:nvSpPr>
        <p:spPr>
          <a:xfrm>
            <a:off x="7577518" y="3586992"/>
            <a:ext cx="512256" cy="367567"/>
          </a:xfrm>
          <a:prstGeom prst="right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a:extLst>
              <a:ext uri="{FF2B5EF4-FFF2-40B4-BE49-F238E27FC236}">
                <a16:creationId xmlns:a16="http://schemas.microsoft.com/office/drawing/2014/main" id="{6013065C-ECA3-38C4-D80F-3A159DD626F5}"/>
              </a:ext>
            </a:extLst>
          </p:cNvPr>
          <p:cNvGrpSpPr/>
          <p:nvPr/>
        </p:nvGrpSpPr>
        <p:grpSpPr>
          <a:xfrm>
            <a:off x="7833646" y="2731698"/>
            <a:ext cx="3841025" cy="2825635"/>
            <a:chOff x="7892909" y="3158910"/>
            <a:chExt cx="3841025" cy="2825635"/>
          </a:xfrm>
        </p:grpSpPr>
        <p:sp>
          <p:nvSpPr>
            <p:cNvPr id="27" name="文本框 26">
              <a:extLst>
                <a:ext uri="{FF2B5EF4-FFF2-40B4-BE49-F238E27FC236}">
                  <a16:creationId xmlns:a16="http://schemas.microsoft.com/office/drawing/2014/main" id="{470BD2D2-8DAC-098B-D317-8A5F13F5F31D}"/>
                </a:ext>
              </a:extLst>
            </p:cNvPr>
            <p:cNvSpPr txBox="1"/>
            <p:nvPr/>
          </p:nvSpPr>
          <p:spPr>
            <a:xfrm>
              <a:off x="7892909" y="5215104"/>
              <a:ext cx="3841025" cy="769441"/>
            </a:xfrm>
            <a:prstGeom prst="rect">
              <a:avLst/>
            </a:prstGeom>
            <a:noFill/>
          </p:spPr>
          <p:txBody>
            <a:bodyPr wrap="square">
              <a:spAutoFit/>
            </a:bodyPr>
            <a:lstStyle/>
            <a:p>
              <a:pPr algn="ctr"/>
              <a:r>
                <a:rPr lang="en-US" altLang="zh-CN" sz="2200" b="1" dirty="0">
                  <a:latin typeface="Candara" panose="020E0502030303020204" pitchFamily="34" charset="0"/>
                </a:rPr>
                <a:t>Design the </a:t>
              </a:r>
              <a:r>
                <a:rPr lang="en-US" altLang="zh-CN" sz="2200" b="1" i="1" dirty="0">
                  <a:solidFill>
                    <a:srgbClr val="FF6600"/>
                  </a:solidFill>
                  <a:latin typeface="Candara" panose="020E0502030303020204" pitchFamily="34" charset="0"/>
                </a:rPr>
                <a:t>modulation scheme </a:t>
              </a:r>
              <a:r>
                <a:rPr lang="en-US" altLang="zh-CN" sz="2200" b="1" dirty="0">
                  <a:latin typeface="Candara" panose="020E0502030303020204" pitchFamily="34" charset="0"/>
                </a:rPr>
                <a:t>to tackle the interference</a:t>
              </a:r>
              <a:endParaRPr lang="zh-CN" altLang="en-US" sz="2200" dirty="0"/>
            </a:p>
          </p:txBody>
        </p:sp>
        <p:pic>
          <p:nvPicPr>
            <p:cNvPr id="28" name="图片 27">
              <a:extLst>
                <a:ext uri="{FF2B5EF4-FFF2-40B4-BE49-F238E27FC236}">
                  <a16:creationId xmlns:a16="http://schemas.microsoft.com/office/drawing/2014/main" id="{F040A4DA-B242-A88F-16BF-694483C3447B}"/>
                </a:ext>
              </a:extLst>
            </p:cNvPr>
            <p:cNvPicPr>
              <a:picLocks noChangeAspect="1"/>
            </p:cNvPicPr>
            <p:nvPr/>
          </p:nvPicPr>
          <p:blipFill>
            <a:blip r:embed="rId4"/>
            <a:stretch>
              <a:fillRect/>
            </a:stretch>
          </p:blipFill>
          <p:spPr>
            <a:xfrm>
              <a:off x="8774210" y="3158910"/>
              <a:ext cx="2000599" cy="1928952"/>
            </a:xfrm>
            <a:prstGeom prst="rect">
              <a:avLst/>
            </a:prstGeom>
          </p:spPr>
        </p:pic>
      </p:grpSp>
      <p:grpSp>
        <p:nvGrpSpPr>
          <p:cNvPr id="8" name="组合 7">
            <a:extLst>
              <a:ext uri="{FF2B5EF4-FFF2-40B4-BE49-F238E27FC236}">
                <a16:creationId xmlns:a16="http://schemas.microsoft.com/office/drawing/2014/main" id="{665519B4-2063-6179-061F-F2F87E7830F2}"/>
              </a:ext>
            </a:extLst>
          </p:cNvPr>
          <p:cNvGrpSpPr/>
          <p:nvPr/>
        </p:nvGrpSpPr>
        <p:grpSpPr>
          <a:xfrm>
            <a:off x="4774065" y="2646716"/>
            <a:ext cx="2541711" cy="2910617"/>
            <a:chOff x="4875425" y="3073928"/>
            <a:chExt cx="2541711" cy="2910617"/>
          </a:xfrm>
        </p:grpSpPr>
        <p:sp>
          <p:nvSpPr>
            <p:cNvPr id="20" name="文本框 19">
              <a:extLst>
                <a:ext uri="{FF2B5EF4-FFF2-40B4-BE49-F238E27FC236}">
                  <a16:creationId xmlns:a16="http://schemas.microsoft.com/office/drawing/2014/main" id="{272BEDFB-CDC2-64DF-E57D-EB1782D7F931}"/>
                </a:ext>
              </a:extLst>
            </p:cNvPr>
            <p:cNvSpPr txBox="1"/>
            <p:nvPr/>
          </p:nvSpPr>
          <p:spPr>
            <a:xfrm>
              <a:off x="4875425" y="5215104"/>
              <a:ext cx="2541711" cy="769441"/>
            </a:xfrm>
            <a:prstGeom prst="rect">
              <a:avLst/>
            </a:prstGeom>
            <a:noFill/>
          </p:spPr>
          <p:txBody>
            <a:bodyPr wrap="square">
              <a:spAutoFit/>
            </a:bodyPr>
            <a:lstStyle/>
            <a:p>
              <a:pPr algn="ctr"/>
              <a:r>
                <a:rPr lang="en-US" altLang="zh-CN" sz="2200" b="1" dirty="0">
                  <a:latin typeface="Candara" panose="020E0502030303020204" pitchFamily="34" charset="0"/>
                </a:rPr>
                <a:t>Explore the </a:t>
              </a:r>
              <a:r>
                <a:rPr lang="en-US" altLang="zh-CN" sz="2200" b="1" i="1" dirty="0">
                  <a:solidFill>
                    <a:srgbClr val="FF6600"/>
                  </a:solidFill>
                  <a:latin typeface="Candara" panose="020E0502030303020204" pitchFamily="34" charset="0"/>
                </a:rPr>
                <a:t>in-band backscatter channel</a:t>
              </a:r>
              <a:endParaRPr lang="zh-CN" altLang="en-US" sz="2200" dirty="0"/>
            </a:p>
          </p:txBody>
        </p:sp>
        <p:pic>
          <p:nvPicPr>
            <p:cNvPr id="3" name="图片 2">
              <a:extLst>
                <a:ext uri="{FF2B5EF4-FFF2-40B4-BE49-F238E27FC236}">
                  <a16:creationId xmlns:a16="http://schemas.microsoft.com/office/drawing/2014/main" id="{AAC34451-35B1-3C28-B516-4AFB04FDC2E7}"/>
                </a:ext>
              </a:extLst>
            </p:cNvPr>
            <p:cNvPicPr>
              <a:picLocks noChangeAspect="1"/>
            </p:cNvPicPr>
            <p:nvPr/>
          </p:nvPicPr>
          <p:blipFill>
            <a:blip r:embed="rId5"/>
            <a:stretch>
              <a:fillRect/>
            </a:stretch>
          </p:blipFill>
          <p:spPr>
            <a:xfrm>
              <a:off x="4978367" y="3073928"/>
              <a:ext cx="2241904" cy="2141176"/>
            </a:xfrm>
            <a:prstGeom prst="rect">
              <a:avLst/>
            </a:prstGeom>
          </p:spPr>
        </p:pic>
      </p:grpSp>
      <p:sp>
        <p:nvSpPr>
          <p:cNvPr id="13" name="矩形 12">
            <a:extLst>
              <a:ext uri="{FF2B5EF4-FFF2-40B4-BE49-F238E27FC236}">
                <a16:creationId xmlns:a16="http://schemas.microsoft.com/office/drawing/2014/main" id="{476CDED9-A5AF-A6D1-C673-F6F29484935B}"/>
              </a:ext>
            </a:extLst>
          </p:cNvPr>
          <p:cNvSpPr/>
          <p:nvPr/>
        </p:nvSpPr>
        <p:spPr>
          <a:xfrm>
            <a:off x="4281425" y="1631735"/>
            <a:ext cx="7620365" cy="4428598"/>
          </a:xfrm>
          <a:prstGeom prst="rect">
            <a:avLst/>
          </a:prstGeom>
          <a:solidFill>
            <a:srgbClr val="FFFFFF">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1648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97FD0D-B65E-2579-3F78-10F75A493A17}"/>
              </a:ext>
            </a:extLst>
          </p:cNvPr>
          <p:cNvSpPr>
            <a:spLocks noGrp="1"/>
          </p:cNvSpPr>
          <p:nvPr>
            <p:ph type="title"/>
          </p:nvPr>
        </p:nvSpPr>
        <p:spPr/>
        <p:txBody>
          <a:bodyPr/>
          <a:lstStyle/>
          <a:p>
            <a:r>
              <a:rPr lang="en-US" altLang="zh-CN" dirty="0"/>
              <a:t>Phase Shifter</a:t>
            </a:r>
            <a:endParaRPr lang="zh-CN" altLang="en-US" dirty="0"/>
          </a:p>
        </p:txBody>
      </p:sp>
      <p:sp>
        <p:nvSpPr>
          <p:cNvPr id="57" name="文本框 56">
            <a:extLst>
              <a:ext uri="{FF2B5EF4-FFF2-40B4-BE49-F238E27FC236}">
                <a16:creationId xmlns:a16="http://schemas.microsoft.com/office/drawing/2014/main" id="{C002A86B-A189-BF2D-DCC6-B682D5108492}"/>
              </a:ext>
            </a:extLst>
          </p:cNvPr>
          <p:cNvSpPr txBox="1"/>
          <p:nvPr/>
        </p:nvSpPr>
        <p:spPr>
          <a:xfrm>
            <a:off x="1032229" y="5539595"/>
            <a:ext cx="9975240" cy="892552"/>
          </a:xfrm>
          <a:prstGeom prst="rect">
            <a:avLst/>
          </a:prstGeom>
          <a:noFill/>
        </p:spPr>
        <p:txBody>
          <a:bodyPr wrap="square">
            <a:spAutoFit/>
          </a:bodyPr>
          <a:lstStyle/>
          <a:p>
            <a:pPr algn="ctr"/>
            <a:r>
              <a:rPr lang="en-US" altLang="zh-CN" sz="2600" b="1" dirty="0">
                <a:latin typeface="Candara" panose="020E0502030303020204" pitchFamily="34" charset="0"/>
              </a:rPr>
              <a:t>Satori leverages the phase shifter to achieve </a:t>
            </a:r>
            <a:r>
              <a:rPr lang="en-US" altLang="zh-CN" sz="2600" b="1" i="1" dirty="0">
                <a:solidFill>
                  <a:srgbClr val="7C2E9A"/>
                </a:solidFill>
                <a:latin typeface="Candara" panose="020E0502030303020204" pitchFamily="34" charset="0"/>
              </a:rPr>
              <a:t>accurate analog audio embedding</a:t>
            </a:r>
            <a:r>
              <a:rPr lang="en-US" altLang="zh-CN" sz="2600" b="1" dirty="0">
                <a:latin typeface="Candara" panose="020E0502030303020204" pitchFamily="34" charset="0"/>
              </a:rPr>
              <a:t> while </a:t>
            </a:r>
            <a:r>
              <a:rPr lang="en-US" altLang="zh-CN" sz="2600" b="1" i="1" dirty="0">
                <a:solidFill>
                  <a:srgbClr val="7C2E9A"/>
                </a:solidFill>
                <a:latin typeface="Candara" panose="020E0502030303020204" pitchFamily="34" charset="0"/>
              </a:rPr>
              <a:t>minimizing power consumption</a:t>
            </a:r>
            <a:r>
              <a:rPr lang="en-US" altLang="zh-CN" sz="2600" b="1" dirty="0">
                <a:latin typeface="Candara" panose="020E0502030303020204" pitchFamily="34" charset="0"/>
              </a:rPr>
              <a:t>.</a:t>
            </a:r>
          </a:p>
        </p:txBody>
      </p:sp>
      <p:sp>
        <p:nvSpPr>
          <p:cNvPr id="60" name="文本框 59">
            <a:extLst>
              <a:ext uri="{FF2B5EF4-FFF2-40B4-BE49-F238E27FC236}">
                <a16:creationId xmlns:a16="http://schemas.microsoft.com/office/drawing/2014/main" id="{5F9EF10C-CA66-39F8-C3FA-E7111BBDCE53}"/>
              </a:ext>
            </a:extLst>
          </p:cNvPr>
          <p:cNvSpPr txBox="1"/>
          <p:nvPr/>
        </p:nvSpPr>
        <p:spPr>
          <a:xfrm>
            <a:off x="564458" y="1118467"/>
            <a:ext cx="6095276" cy="461665"/>
          </a:xfrm>
          <a:prstGeom prst="rect">
            <a:avLst/>
          </a:prstGeom>
          <a:noFill/>
        </p:spPr>
        <p:txBody>
          <a:bodyPr wrap="square">
            <a:spAutoFit/>
          </a:bodyPr>
          <a:lstStyle/>
          <a:p>
            <a:r>
              <a:rPr lang="en-US" altLang="zh-CN" sz="2400" b="1" dirty="0">
                <a:latin typeface="Candara" panose="020E0502030303020204" pitchFamily="34" charset="0"/>
              </a:rPr>
              <a:t>Structure of the phase shifter</a:t>
            </a:r>
            <a:endParaRPr lang="zh-CN" altLang="en-US" sz="2400" dirty="0"/>
          </a:p>
        </p:txBody>
      </p:sp>
      <p:cxnSp>
        <p:nvCxnSpPr>
          <p:cNvPr id="61" name="直接连接符 60">
            <a:extLst>
              <a:ext uri="{FF2B5EF4-FFF2-40B4-BE49-F238E27FC236}">
                <a16:creationId xmlns:a16="http://schemas.microsoft.com/office/drawing/2014/main" id="{0EC342C1-2827-31AE-E614-9E54AA1E6649}"/>
              </a:ext>
            </a:extLst>
          </p:cNvPr>
          <p:cNvCxnSpPr>
            <a:cxnSpLocks/>
          </p:cNvCxnSpPr>
          <p:nvPr/>
        </p:nvCxnSpPr>
        <p:spPr>
          <a:xfrm>
            <a:off x="5718228" y="1118467"/>
            <a:ext cx="0" cy="420364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pic>
        <p:nvPicPr>
          <p:cNvPr id="65" name="图片 64">
            <a:extLst>
              <a:ext uri="{FF2B5EF4-FFF2-40B4-BE49-F238E27FC236}">
                <a16:creationId xmlns:a16="http://schemas.microsoft.com/office/drawing/2014/main" id="{9541523E-8195-4847-8621-2E9DBAE4D6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60226" y="1851671"/>
            <a:ext cx="3861557" cy="2530852"/>
          </a:xfrm>
          <a:prstGeom prst="rect">
            <a:avLst/>
          </a:prstGeom>
        </p:spPr>
      </p:pic>
      <p:sp>
        <p:nvSpPr>
          <p:cNvPr id="66" name="文本框 65">
            <a:extLst>
              <a:ext uri="{FF2B5EF4-FFF2-40B4-BE49-F238E27FC236}">
                <a16:creationId xmlns:a16="http://schemas.microsoft.com/office/drawing/2014/main" id="{75EC0C27-DE9C-AD06-DC67-C14864F910F8}"/>
              </a:ext>
            </a:extLst>
          </p:cNvPr>
          <p:cNvSpPr txBox="1"/>
          <p:nvPr/>
        </p:nvSpPr>
        <p:spPr>
          <a:xfrm>
            <a:off x="5809669" y="4599620"/>
            <a:ext cx="6261461" cy="369332"/>
          </a:xfrm>
          <a:prstGeom prst="rect">
            <a:avLst/>
          </a:prstGeom>
          <a:noFill/>
        </p:spPr>
        <p:txBody>
          <a:bodyPr wrap="square">
            <a:spAutoFit/>
          </a:bodyPr>
          <a:lstStyle/>
          <a:p>
            <a:pPr marL="342900" indent="-342900" algn="ctr">
              <a:lnSpc>
                <a:spcPct val="90000"/>
              </a:lnSpc>
              <a:spcBef>
                <a:spcPts val="1000"/>
              </a:spcBef>
              <a:buFont typeface="Wingdings" panose="05000000000000000000" pitchFamily="2" charset="2"/>
              <a:buChar char="Ø"/>
            </a:pPr>
            <a:r>
              <a:rPr lang="en-US" altLang="zh-CN" sz="2000" b="1" dirty="0">
                <a:latin typeface="Candara" panose="020E0502030303020204" pitchFamily="34" charset="0"/>
              </a:rPr>
              <a:t>The reflected phase is nearly linear with the voltage.</a:t>
            </a:r>
          </a:p>
        </p:txBody>
      </p:sp>
      <p:pic>
        <p:nvPicPr>
          <p:cNvPr id="3" name="图片 2">
            <a:extLst>
              <a:ext uri="{FF2B5EF4-FFF2-40B4-BE49-F238E27FC236}">
                <a16:creationId xmlns:a16="http://schemas.microsoft.com/office/drawing/2014/main" id="{2386F0A3-5DA6-2B75-8F73-2371CC00B299}"/>
              </a:ext>
            </a:extLst>
          </p:cNvPr>
          <p:cNvPicPr>
            <a:picLocks noChangeAspect="1"/>
          </p:cNvPicPr>
          <p:nvPr/>
        </p:nvPicPr>
        <p:blipFill>
          <a:blip r:embed="rId4"/>
          <a:stretch>
            <a:fillRect/>
          </a:stretch>
        </p:blipFill>
        <p:spPr>
          <a:xfrm>
            <a:off x="768925" y="1883463"/>
            <a:ext cx="4640723" cy="3352800"/>
          </a:xfrm>
          <a:prstGeom prst="rect">
            <a:avLst/>
          </a:prstGeom>
        </p:spPr>
      </p:pic>
      <p:sp>
        <p:nvSpPr>
          <p:cNvPr id="6" name="文本框 5">
            <a:extLst>
              <a:ext uri="{FF2B5EF4-FFF2-40B4-BE49-F238E27FC236}">
                <a16:creationId xmlns:a16="http://schemas.microsoft.com/office/drawing/2014/main" id="{58A3F73A-92A1-72BF-779C-C5791F620FCD}"/>
              </a:ext>
            </a:extLst>
          </p:cNvPr>
          <p:cNvSpPr txBox="1"/>
          <p:nvPr/>
        </p:nvSpPr>
        <p:spPr>
          <a:xfrm>
            <a:off x="7148883" y="2364381"/>
            <a:ext cx="2268769" cy="400110"/>
          </a:xfrm>
          <a:prstGeom prst="rect">
            <a:avLst/>
          </a:prstGeom>
          <a:noFill/>
        </p:spPr>
        <p:txBody>
          <a:bodyPr wrap="square">
            <a:spAutoFit/>
          </a:bodyPr>
          <a:lstStyle/>
          <a:p>
            <a:pPr algn="ctr"/>
            <a:r>
              <a:rPr lang="en-US" altLang="zh-CN" sz="2000" b="1" dirty="0">
                <a:solidFill>
                  <a:srgbClr val="8F2630"/>
                </a:solidFill>
                <a:latin typeface="Candara" panose="020E0502030303020204" pitchFamily="34" charset="0"/>
              </a:rPr>
              <a:t>θ(V(t))=</a:t>
            </a:r>
            <a:r>
              <a:rPr lang="en-US" altLang="zh-CN" sz="2000" b="1" dirty="0" err="1">
                <a:solidFill>
                  <a:srgbClr val="8F2630"/>
                </a:solidFill>
                <a:latin typeface="Candara" panose="020E0502030303020204" pitchFamily="34" charset="0"/>
              </a:rPr>
              <a:t>aV</a:t>
            </a:r>
            <a:r>
              <a:rPr lang="en-US" altLang="zh-CN" sz="2000" b="1" dirty="0">
                <a:solidFill>
                  <a:srgbClr val="8F2630"/>
                </a:solidFill>
                <a:latin typeface="Candara" panose="020E0502030303020204" pitchFamily="34" charset="0"/>
              </a:rPr>
              <a:t>(t)+b</a:t>
            </a:r>
            <a:endParaRPr lang="zh-CN" altLang="en-US" sz="2000" dirty="0">
              <a:solidFill>
                <a:srgbClr val="8F2630"/>
              </a:solidFill>
            </a:endParaRPr>
          </a:p>
        </p:txBody>
      </p:sp>
      <p:sp>
        <p:nvSpPr>
          <p:cNvPr id="5" name="文本框 4">
            <a:extLst>
              <a:ext uri="{FF2B5EF4-FFF2-40B4-BE49-F238E27FC236}">
                <a16:creationId xmlns:a16="http://schemas.microsoft.com/office/drawing/2014/main" id="{9BD4A381-47DA-4971-5D7C-EE42E4EAEC9C}"/>
              </a:ext>
            </a:extLst>
          </p:cNvPr>
          <p:cNvSpPr txBox="1"/>
          <p:nvPr/>
        </p:nvSpPr>
        <p:spPr>
          <a:xfrm>
            <a:off x="5916405" y="1155400"/>
            <a:ext cx="4850455" cy="424732"/>
          </a:xfrm>
          <a:prstGeom prst="rect">
            <a:avLst/>
          </a:prstGeom>
          <a:noFill/>
        </p:spPr>
        <p:txBody>
          <a:bodyPr wrap="square">
            <a:spAutoFit/>
          </a:bodyPr>
          <a:lstStyle/>
          <a:p>
            <a:pPr>
              <a:lnSpc>
                <a:spcPct val="90000"/>
              </a:lnSpc>
              <a:spcBef>
                <a:spcPts val="1000"/>
              </a:spcBef>
            </a:pPr>
            <a:r>
              <a:rPr lang="en-US" altLang="zh-CN" sz="2400" b="1" dirty="0">
                <a:latin typeface="Candara" panose="020E0502030303020204" pitchFamily="34" charset="0"/>
              </a:rPr>
              <a:t>Accurate audio embedding</a:t>
            </a:r>
          </a:p>
        </p:txBody>
      </p:sp>
    </p:spTree>
    <p:extLst>
      <p:ext uri="{BB962C8B-B14F-4D97-AF65-F5344CB8AC3E}">
        <p14:creationId xmlns:p14="http://schemas.microsoft.com/office/powerpoint/2010/main" val="298410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fade">
                                      <p:cBhvr>
                                        <p:cTn id="15" dur="500"/>
                                        <p:tgtEl>
                                          <p:spTgt spid="6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6"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308BC-F00C-65E3-3FAA-C632C954D905}"/>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3EFB9F5-56DE-1B3B-91E6-F5A28D423C2F}"/>
              </a:ext>
            </a:extLst>
          </p:cNvPr>
          <p:cNvSpPr>
            <a:spLocks noGrp="1"/>
          </p:cNvSpPr>
          <p:nvPr>
            <p:ph type="title"/>
          </p:nvPr>
        </p:nvSpPr>
        <p:spPr/>
        <p:txBody>
          <a:bodyPr/>
          <a:lstStyle/>
          <a:p>
            <a:r>
              <a:rPr lang="en-US" altLang="zh-CN" dirty="0"/>
              <a:t>Tag Design</a:t>
            </a:r>
            <a:endParaRPr lang="zh-CN" altLang="en-US" dirty="0"/>
          </a:p>
        </p:txBody>
      </p:sp>
      <p:sp>
        <p:nvSpPr>
          <p:cNvPr id="4" name="文本框 3">
            <a:extLst>
              <a:ext uri="{FF2B5EF4-FFF2-40B4-BE49-F238E27FC236}">
                <a16:creationId xmlns:a16="http://schemas.microsoft.com/office/drawing/2014/main" id="{D082855A-69CA-246F-3341-4A939C815A68}"/>
              </a:ext>
            </a:extLst>
          </p:cNvPr>
          <p:cNvSpPr txBox="1"/>
          <p:nvPr/>
        </p:nvSpPr>
        <p:spPr>
          <a:xfrm>
            <a:off x="369125" y="1035524"/>
            <a:ext cx="10337522" cy="461665"/>
          </a:xfrm>
          <a:prstGeom prst="rect">
            <a:avLst/>
          </a:prstGeom>
          <a:noFill/>
        </p:spPr>
        <p:txBody>
          <a:bodyPr wrap="square">
            <a:spAutoFit/>
          </a:bodyPr>
          <a:lstStyle/>
          <a:p>
            <a:pPr marL="342900" indent="-342900">
              <a:buFont typeface="Wingdings" panose="05000000000000000000" pitchFamily="2" charset="2"/>
              <a:buChar char="Ø"/>
            </a:pPr>
            <a:r>
              <a:rPr lang="en-US" altLang="zh-CN" sz="2400" b="1" i="1" dirty="0">
                <a:latin typeface="Candara" panose="020E0502030303020204" pitchFamily="34" charset="0"/>
              </a:rPr>
              <a:t>In-band analog backscatter</a:t>
            </a:r>
          </a:p>
        </p:txBody>
      </p:sp>
      <p:grpSp>
        <p:nvGrpSpPr>
          <p:cNvPr id="5" name="组合 4">
            <a:extLst>
              <a:ext uri="{FF2B5EF4-FFF2-40B4-BE49-F238E27FC236}">
                <a16:creationId xmlns:a16="http://schemas.microsoft.com/office/drawing/2014/main" id="{04DF5431-35BD-B8AD-446C-C8379896587E}"/>
              </a:ext>
            </a:extLst>
          </p:cNvPr>
          <p:cNvGrpSpPr/>
          <p:nvPr/>
        </p:nvGrpSpPr>
        <p:grpSpPr>
          <a:xfrm>
            <a:off x="334091" y="1728539"/>
            <a:ext cx="3874064" cy="4093937"/>
            <a:chOff x="4169395" y="1318989"/>
            <a:chExt cx="3594298" cy="4093937"/>
          </a:xfrm>
        </p:grpSpPr>
        <p:sp>
          <p:nvSpPr>
            <p:cNvPr id="6" name="矩形: 圆角 5">
              <a:extLst>
                <a:ext uri="{FF2B5EF4-FFF2-40B4-BE49-F238E27FC236}">
                  <a16:creationId xmlns:a16="http://schemas.microsoft.com/office/drawing/2014/main" id="{75679568-280C-4944-F0D6-CB33D7BF26D2}"/>
                </a:ext>
              </a:extLst>
            </p:cNvPr>
            <p:cNvSpPr/>
            <p:nvPr/>
          </p:nvSpPr>
          <p:spPr>
            <a:xfrm>
              <a:off x="4169395" y="1318990"/>
              <a:ext cx="3594298" cy="4093936"/>
            </a:xfrm>
            <a:prstGeom prst="roundRect">
              <a:avLst>
                <a:gd name="adj" fmla="val 3476"/>
              </a:avLst>
            </a:prstGeom>
            <a:no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顶角 6">
              <a:extLst>
                <a:ext uri="{FF2B5EF4-FFF2-40B4-BE49-F238E27FC236}">
                  <a16:creationId xmlns:a16="http://schemas.microsoft.com/office/drawing/2014/main" id="{CC35E892-7233-5F49-C35D-1B9CFE67DE12}"/>
                </a:ext>
              </a:extLst>
            </p:cNvPr>
            <p:cNvSpPr/>
            <p:nvPr/>
          </p:nvSpPr>
          <p:spPr>
            <a:xfrm>
              <a:off x="4169396" y="1318989"/>
              <a:ext cx="3594296" cy="445757"/>
            </a:xfrm>
            <a:prstGeom prst="round2SameRect">
              <a:avLst>
                <a:gd name="adj1" fmla="val 32230"/>
                <a:gd name="adj2" fmla="val 0"/>
              </a:avLst>
            </a:prstGeom>
            <a:solidFill>
              <a:srgbClr val="6608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andara" panose="020E0502030303020204" pitchFamily="34" charset="0"/>
                </a:rPr>
                <a:t>Analog backscatter</a:t>
              </a:r>
              <a:endParaRPr lang="zh-CN" altLang="en-US" sz="2000" b="1" dirty="0">
                <a:latin typeface="Candara" panose="020E0502030303020204" pitchFamily="34" charset="0"/>
              </a:endParaRPr>
            </a:p>
          </p:txBody>
        </p:sp>
      </p:grpSp>
      <p:grpSp>
        <p:nvGrpSpPr>
          <p:cNvPr id="10" name="组合 9">
            <a:extLst>
              <a:ext uri="{FF2B5EF4-FFF2-40B4-BE49-F238E27FC236}">
                <a16:creationId xmlns:a16="http://schemas.microsoft.com/office/drawing/2014/main" id="{E61280FE-C667-FEFB-B07C-05DC839EB257}"/>
              </a:ext>
            </a:extLst>
          </p:cNvPr>
          <p:cNvGrpSpPr/>
          <p:nvPr/>
        </p:nvGrpSpPr>
        <p:grpSpPr>
          <a:xfrm>
            <a:off x="4399652" y="1728539"/>
            <a:ext cx="7406162" cy="4093937"/>
            <a:chOff x="4169395" y="1318989"/>
            <a:chExt cx="3594298" cy="4093937"/>
          </a:xfrm>
        </p:grpSpPr>
        <p:sp>
          <p:nvSpPr>
            <p:cNvPr id="11" name="矩形: 圆角 10">
              <a:extLst>
                <a:ext uri="{FF2B5EF4-FFF2-40B4-BE49-F238E27FC236}">
                  <a16:creationId xmlns:a16="http://schemas.microsoft.com/office/drawing/2014/main" id="{48CDFFB8-1A40-58AC-7DA5-CB7738F95F0C}"/>
                </a:ext>
              </a:extLst>
            </p:cNvPr>
            <p:cNvSpPr/>
            <p:nvPr/>
          </p:nvSpPr>
          <p:spPr>
            <a:xfrm>
              <a:off x="4169395" y="1318990"/>
              <a:ext cx="3594298" cy="4093936"/>
            </a:xfrm>
            <a:prstGeom prst="roundRect">
              <a:avLst>
                <a:gd name="adj" fmla="val 3476"/>
              </a:avLst>
            </a:prstGeom>
            <a:no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顶角 11">
              <a:extLst>
                <a:ext uri="{FF2B5EF4-FFF2-40B4-BE49-F238E27FC236}">
                  <a16:creationId xmlns:a16="http://schemas.microsoft.com/office/drawing/2014/main" id="{AAC18020-533B-8051-9AD5-5C769DE96C07}"/>
                </a:ext>
              </a:extLst>
            </p:cNvPr>
            <p:cNvSpPr/>
            <p:nvPr/>
          </p:nvSpPr>
          <p:spPr>
            <a:xfrm>
              <a:off x="4169396" y="1318989"/>
              <a:ext cx="3594296" cy="445757"/>
            </a:xfrm>
            <a:prstGeom prst="round2SameRect">
              <a:avLst>
                <a:gd name="adj1" fmla="val 32230"/>
                <a:gd name="adj2" fmla="val 0"/>
              </a:avLst>
            </a:prstGeom>
            <a:solidFill>
              <a:srgbClr val="6608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andara" panose="020E0502030303020204" pitchFamily="34" charset="0"/>
                </a:rPr>
                <a:t>In-band backscatter</a:t>
              </a:r>
              <a:endParaRPr lang="zh-CN" altLang="en-US" sz="2000" b="1" dirty="0">
                <a:latin typeface="Candara" panose="020E0502030303020204" pitchFamily="34" charset="0"/>
              </a:endParaRPr>
            </a:p>
          </p:txBody>
        </p:sp>
      </p:grpSp>
      <p:pic>
        <p:nvPicPr>
          <p:cNvPr id="16" name="图片 15">
            <a:extLst>
              <a:ext uri="{FF2B5EF4-FFF2-40B4-BE49-F238E27FC236}">
                <a16:creationId xmlns:a16="http://schemas.microsoft.com/office/drawing/2014/main" id="{B03BF162-F42B-273C-D85B-58292A2F0F51}"/>
              </a:ext>
            </a:extLst>
          </p:cNvPr>
          <p:cNvPicPr>
            <a:picLocks noChangeAspect="1"/>
          </p:cNvPicPr>
          <p:nvPr/>
        </p:nvPicPr>
        <p:blipFill>
          <a:blip r:embed="rId3"/>
          <a:stretch>
            <a:fillRect/>
          </a:stretch>
        </p:blipFill>
        <p:spPr>
          <a:xfrm>
            <a:off x="780397" y="2649238"/>
            <a:ext cx="3054723" cy="2022977"/>
          </a:xfrm>
          <a:prstGeom prst="rect">
            <a:avLst/>
          </a:prstGeom>
        </p:spPr>
      </p:pic>
      <p:sp>
        <p:nvSpPr>
          <p:cNvPr id="17" name="文本框 16">
            <a:extLst>
              <a:ext uri="{FF2B5EF4-FFF2-40B4-BE49-F238E27FC236}">
                <a16:creationId xmlns:a16="http://schemas.microsoft.com/office/drawing/2014/main" id="{90FB3F44-75C9-6FC7-78EA-915C5954D3D7}"/>
              </a:ext>
            </a:extLst>
          </p:cNvPr>
          <p:cNvSpPr txBox="1"/>
          <p:nvPr/>
        </p:nvSpPr>
        <p:spPr>
          <a:xfrm>
            <a:off x="645274" y="4787891"/>
            <a:ext cx="3251698" cy="769441"/>
          </a:xfrm>
          <a:prstGeom prst="rect">
            <a:avLst/>
          </a:prstGeom>
          <a:noFill/>
        </p:spPr>
        <p:txBody>
          <a:bodyPr wrap="square">
            <a:spAutoFit/>
          </a:bodyPr>
          <a:lstStyle/>
          <a:p>
            <a:pPr algn="ctr"/>
            <a:r>
              <a:rPr lang="en-US" altLang="zh-CN" sz="2200" b="1" dirty="0">
                <a:latin typeface="Candara" panose="020E0502030303020204" pitchFamily="34" charset="0"/>
              </a:rPr>
              <a:t>A </a:t>
            </a:r>
            <a:r>
              <a:rPr lang="en-US" altLang="zh-CN" sz="2200" b="1" i="1" dirty="0">
                <a:solidFill>
                  <a:srgbClr val="FF6600"/>
                </a:solidFill>
                <a:latin typeface="Candara" panose="020E0502030303020204" pitchFamily="34" charset="0"/>
              </a:rPr>
              <a:t>Phase shifter </a:t>
            </a:r>
            <a:r>
              <a:rPr lang="en-US" altLang="zh-CN" sz="2200" b="1" dirty="0">
                <a:latin typeface="Candara" panose="020E0502030303020204" pitchFamily="34" charset="0"/>
              </a:rPr>
              <a:t>for analog phase modulation.</a:t>
            </a:r>
            <a:endParaRPr lang="zh-CN" altLang="en-US" sz="2200" dirty="0"/>
          </a:p>
        </p:txBody>
      </p:sp>
      <p:sp>
        <p:nvSpPr>
          <p:cNvPr id="23" name="箭头: 右 22">
            <a:extLst>
              <a:ext uri="{FF2B5EF4-FFF2-40B4-BE49-F238E27FC236}">
                <a16:creationId xmlns:a16="http://schemas.microsoft.com/office/drawing/2014/main" id="{E9CF4BDB-8E6A-E000-505B-EF8945B37100}"/>
              </a:ext>
            </a:extLst>
          </p:cNvPr>
          <p:cNvSpPr/>
          <p:nvPr/>
        </p:nvSpPr>
        <p:spPr>
          <a:xfrm>
            <a:off x="7577518" y="3586992"/>
            <a:ext cx="512256" cy="367567"/>
          </a:xfrm>
          <a:prstGeom prst="right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a:extLst>
              <a:ext uri="{FF2B5EF4-FFF2-40B4-BE49-F238E27FC236}">
                <a16:creationId xmlns:a16="http://schemas.microsoft.com/office/drawing/2014/main" id="{1877638A-1E9A-8BD1-B976-0F4992DDF1C2}"/>
              </a:ext>
            </a:extLst>
          </p:cNvPr>
          <p:cNvGrpSpPr/>
          <p:nvPr/>
        </p:nvGrpSpPr>
        <p:grpSpPr>
          <a:xfrm>
            <a:off x="7833646" y="2731698"/>
            <a:ext cx="3841025" cy="2825635"/>
            <a:chOff x="7892909" y="3158910"/>
            <a:chExt cx="3841025" cy="2825635"/>
          </a:xfrm>
        </p:grpSpPr>
        <p:sp>
          <p:nvSpPr>
            <p:cNvPr id="27" name="文本框 26">
              <a:extLst>
                <a:ext uri="{FF2B5EF4-FFF2-40B4-BE49-F238E27FC236}">
                  <a16:creationId xmlns:a16="http://schemas.microsoft.com/office/drawing/2014/main" id="{4E556D03-DC91-DD2D-5B89-02AF24D827B2}"/>
                </a:ext>
              </a:extLst>
            </p:cNvPr>
            <p:cNvSpPr txBox="1"/>
            <p:nvPr/>
          </p:nvSpPr>
          <p:spPr>
            <a:xfrm>
              <a:off x="7892909" y="5215104"/>
              <a:ext cx="3841025" cy="769441"/>
            </a:xfrm>
            <a:prstGeom prst="rect">
              <a:avLst/>
            </a:prstGeom>
            <a:noFill/>
          </p:spPr>
          <p:txBody>
            <a:bodyPr wrap="square">
              <a:spAutoFit/>
            </a:bodyPr>
            <a:lstStyle/>
            <a:p>
              <a:pPr algn="ctr"/>
              <a:r>
                <a:rPr lang="en-US" altLang="zh-CN" sz="2200" b="1" dirty="0">
                  <a:latin typeface="Candara" panose="020E0502030303020204" pitchFamily="34" charset="0"/>
                </a:rPr>
                <a:t>Design the </a:t>
              </a:r>
              <a:r>
                <a:rPr lang="en-US" altLang="zh-CN" sz="2200" b="1" i="1" dirty="0">
                  <a:solidFill>
                    <a:srgbClr val="FF6600"/>
                  </a:solidFill>
                  <a:latin typeface="Candara" panose="020E0502030303020204" pitchFamily="34" charset="0"/>
                </a:rPr>
                <a:t>modulation scheme </a:t>
              </a:r>
              <a:r>
                <a:rPr lang="en-US" altLang="zh-CN" sz="2200" b="1" dirty="0">
                  <a:latin typeface="Candara" panose="020E0502030303020204" pitchFamily="34" charset="0"/>
                </a:rPr>
                <a:t>to tackle the interference</a:t>
              </a:r>
              <a:endParaRPr lang="zh-CN" altLang="en-US" sz="2200" dirty="0"/>
            </a:p>
          </p:txBody>
        </p:sp>
        <p:pic>
          <p:nvPicPr>
            <p:cNvPr id="28" name="图片 27">
              <a:extLst>
                <a:ext uri="{FF2B5EF4-FFF2-40B4-BE49-F238E27FC236}">
                  <a16:creationId xmlns:a16="http://schemas.microsoft.com/office/drawing/2014/main" id="{C38D466E-DAE9-D661-2D9D-1E0F2E85283C}"/>
                </a:ext>
              </a:extLst>
            </p:cNvPr>
            <p:cNvPicPr>
              <a:picLocks noChangeAspect="1"/>
            </p:cNvPicPr>
            <p:nvPr/>
          </p:nvPicPr>
          <p:blipFill>
            <a:blip r:embed="rId4"/>
            <a:stretch>
              <a:fillRect/>
            </a:stretch>
          </p:blipFill>
          <p:spPr>
            <a:xfrm>
              <a:off x="8774210" y="3158910"/>
              <a:ext cx="2000599" cy="1928952"/>
            </a:xfrm>
            <a:prstGeom prst="rect">
              <a:avLst/>
            </a:prstGeom>
          </p:spPr>
        </p:pic>
      </p:grpSp>
      <p:grpSp>
        <p:nvGrpSpPr>
          <p:cNvPr id="8" name="组合 7">
            <a:extLst>
              <a:ext uri="{FF2B5EF4-FFF2-40B4-BE49-F238E27FC236}">
                <a16:creationId xmlns:a16="http://schemas.microsoft.com/office/drawing/2014/main" id="{423FA77E-DFE1-5574-2A82-637A53BC30AE}"/>
              </a:ext>
            </a:extLst>
          </p:cNvPr>
          <p:cNvGrpSpPr/>
          <p:nvPr/>
        </p:nvGrpSpPr>
        <p:grpSpPr>
          <a:xfrm>
            <a:off x="4774065" y="2646716"/>
            <a:ext cx="2541711" cy="2910617"/>
            <a:chOff x="4875425" y="3073928"/>
            <a:chExt cx="2541711" cy="2910617"/>
          </a:xfrm>
        </p:grpSpPr>
        <p:sp>
          <p:nvSpPr>
            <p:cNvPr id="20" name="文本框 19">
              <a:extLst>
                <a:ext uri="{FF2B5EF4-FFF2-40B4-BE49-F238E27FC236}">
                  <a16:creationId xmlns:a16="http://schemas.microsoft.com/office/drawing/2014/main" id="{344E6CE0-A817-C8CE-A4C0-170F66EB3FE8}"/>
                </a:ext>
              </a:extLst>
            </p:cNvPr>
            <p:cNvSpPr txBox="1"/>
            <p:nvPr/>
          </p:nvSpPr>
          <p:spPr>
            <a:xfrm>
              <a:off x="4875425" y="5215104"/>
              <a:ext cx="2541711" cy="769441"/>
            </a:xfrm>
            <a:prstGeom prst="rect">
              <a:avLst/>
            </a:prstGeom>
            <a:noFill/>
          </p:spPr>
          <p:txBody>
            <a:bodyPr wrap="square">
              <a:spAutoFit/>
            </a:bodyPr>
            <a:lstStyle/>
            <a:p>
              <a:pPr algn="ctr"/>
              <a:r>
                <a:rPr lang="en-US" altLang="zh-CN" sz="2200" b="1" dirty="0">
                  <a:latin typeface="Candara" panose="020E0502030303020204" pitchFamily="34" charset="0"/>
                </a:rPr>
                <a:t>Explore the </a:t>
              </a:r>
              <a:r>
                <a:rPr lang="en-US" altLang="zh-CN" sz="2200" b="1" i="1" dirty="0">
                  <a:solidFill>
                    <a:srgbClr val="FF6600"/>
                  </a:solidFill>
                  <a:latin typeface="Candara" panose="020E0502030303020204" pitchFamily="34" charset="0"/>
                </a:rPr>
                <a:t>in-band backscatter channel</a:t>
              </a:r>
              <a:endParaRPr lang="zh-CN" altLang="en-US" sz="2200" dirty="0"/>
            </a:p>
          </p:txBody>
        </p:sp>
        <p:pic>
          <p:nvPicPr>
            <p:cNvPr id="3" name="图片 2">
              <a:extLst>
                <a:ext uri="{FF2B5EF4-FFF2-40B4-BE49-F238E27FC236}">
                  <a16:creationId xmlns:a16="http://schemas.microsoft.com/office/drawing/2014/main" id="{210358B3-1BCA-E424-0BE9-B40DEC28273A}"/>
                </a:ext>
              </a:extLst>
            </p:cNvPr>
            <p:cNvPicPr>
              <a:picLocks noChangeAspect="1"/>
            </p:cNvPicPr>
            <p:nvPr/>
          </p:nvPicPr>
          <p:blipFill>
            <a:blip r:embed="rId5"/>
            <a:stretch>
              <a:fillRect/>
            </a:stretch>
          </p:blipFill>
          <p:spPr>
            <a:xfrm>
              <a:off x="4978367" y="3073928"/>
              <a:ext cx="2241904" cy="2141176"/>
            </a:xfrm>
            <a:prstGeom prst="rect">
              <a:avLst/>
            </a:prstGeom>
          </p:spPr>
        </p:pic>
      </p:grpSp>
      <p:sp>
        <p:nvSpPr>
          <p:cNvPr id="13" name="矩形 12">
            <a:extLst>
              <a:ext uri="{FF2B5EF4-FFF2-40B4-BE49-F238E27FC236}">
                <a16:creationId xmlns:a16="http://schemas.microsoft.com/office/drawing/2014/main" id="{C92C778F-A1AD-AD92-7651-513CF828D4CD}"/>
              </a:ext>
            </a:extLst>
          </p:cNvPr>
          <p:cNvSpPr/>
          <p:nvPr/>
        </p:nvSpPr>
        <p:spPr>
          <a:xfrm>
            <a:off x="7485434" y="2405647"/>
            <a:ext cx="4143983" cy="3221804"/>
          </a:xfrm>
          <a:prstGeom prst="rect">
            <a:avLst/>
          </a:prstGeom>
          <a:solidFill>
            <a:srgbClr val="FFFFFF">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041B665B-1A2C-62B1-158D-73F03086F3CD}"/>
              </a:ext>
            </a:extLst>
          </p:cNvPr>
          <p:cNvSpPr/>
          <p:nvPr/>
        </p:nvSpPr>
        <p:spPr>
          <a:xfrm>
            <a:off x="159919" y="1566087"/>
            <a:ext cx="4143983" cy="4688798"/>
          </a:xfrm>
          <a:prstGeom prst="rect">
            <a:avLst/>
          </a:prstGeom>
          <a:solidFill>
            <a:srgbClr val="FFFFFF">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60211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82DE9F-E9C6-35A8-48C8-775322E9ACEA}"/>
              </a:ext>
            </a:extLst>
          </p:cNvPr>
          <p:cNvSpPr>
            <a:spLocks noGrp="1"/>
          </p:cNvSpPr>
          <p:nvPr>
            <p:ph type="title"/>
          </p:nvPr>
        </p:nvSpPr>
        <p:spPr/>
        <p:txBody>
          <a:bodyPr/>
          <a:lstStyle/>
          <a:p>
            <a:r>
              <a:rPr lang="en-US" altLang="zh-CN" dirty="0"/>
              <a:t>Modeling the Channel</a:t>
            </a:r>
            <a:endParaRPr lang="zh-CN" altLang="en-US" dirty="0"/>
          </a:p>
        </p:txBody>
      </p:sp>
      <p:sp>
        <p:nvSpPr>
          <p:cNvPr id="207" name="文本框 206">
            <a:extLst>
              <a:ext uri="{FF2B5EF4-FFF2-40B4-BE49-F238E27FC236}">
                <a16:creationId xmlns:a16="http://schemas.microsoft.com/office/drawing/2014/main" id="{F999E9A1-F601-F60D-7FA6-92960ED2FADB}"/>
              </a:ext>
            </a:extLst>
          </p:cNvPr>
          <p:cNvSpPr txBox="1"/>
          <p:nvPr/>
        </p:nvSpPr>
        <p:spPr>
          <a:xfrm>
            <a:off x="419538" y="1154508"/>
            <a:ext cx="6095276" cy="461665"/>
          </a:xfrm>
          <a:prstGeom prst="rect">
            <a:avLst/>
          </a:prstGeom>
          <a:noFill/>
        </p:spPr>
        <p:txBody>
          <a:bodyPr wrap="square">
            <a:spAutoFit/>
          </a:bodyPr>
          <a:lstStyle/>
          <a:p>
            <a:r>
              <a:rPr lang="en-US" altLang="zh-CN" sz="2400" b="1" dirty="0">
                <a:latin typeface="Candara" panose="020E0502030303020204" pitchFamily="34" charset="0"/>
              </a:rPr>
              <a:t>Channel model of the backscattered signal</a:t>
            </a:r>
            <a:endParaRPr lang="zh-CN" altLang="en-US" sz="2400" dirty="0"/>
          </a:p>
        </p:txBody>
      </p:sp>
      <p:sp>
        <p:nvSpPr>
          <p:cNvPr id="219" name="矩形 218">
            <a:extLst>
              <a:ext uri="{FF2B5EF4-FFF2-40B4-BE49-F238E27FC236}">
                <a16:creationId xmlns:a16="http://schemas.microsoft.com/office/drawing/2014/main" id="{BFD917A8-FB5D-1B1B-05C8-7E2A7D9E7AFD}"/>
              </a:ext>
            </a:extLst>
          </p:cNvPr>
          <p:cNvSpPr/>
          <p:nvPr/>
        </p:nvSpPr>
        <p:spPr>
          <a:xfrm>
            <a:off x="1495425" y="3005281"/>
            <a:ext cx="535564" cy="461665"/>
          </a:xfrm>
          <a:prstGeom prst="rect">
            <a:avLst/>
          </a:prstGeom>
        </p:spPr>
        <p:txBody>
          <a:bodyPr wrap="square">
            <a:spAutoFit/>
          </a:bodyPr>
          <a:lstStyle/>
          <a:p>
            <a:pPr algn="ctr"/>
            <a:r>
              <a:rPr lang="en-US" altLang="zh-CN" sz="2400" b="1" dirty="0">
                <a:solidFill>
                  <a:srgbClr val="30308C"/>
                </a:solidFill>
                <a:latin typeface="Candara" panose="020E0502030303020204" pitchFamily="34" charset="0"/>
                <a:ea typeface="微软雅黑" panose="020B0503020204020204" pitchFamily="34" charset="-122"/>
                <a:cs typeface="Segoe UI" panose="020B0502040204020203" pitchFamily="34" charset="0"/>
              </a:rPr>
              <a:t>H1</a:t>
            </a:r>
          </a:p>
        </p:txBody>
      </p:sp>
      <p:sp>
        <p:nvSpPr>
          <p:cNvPr id="220" name="矩形 219">
            <a:extLst>
              <a:ext uri="{FF2B5EF4-FFF2-40B4-BE49-F238E27FC236}">
                <a16:creationId xmlns:a16="http://schemas.microsoft.com/office/drawing/2014/main" id="{FA035534-8C29-FF20-5EF5-402DE72F6219}"/>
              </a:ext>
            </a:extLst>
          </p:cNvPr>
          <p:cNvSpPr/>
          <p:nvPr/>
        </p:nvSpPr>
        <p:spPr>
          <a:xfrm>
            <a:off x="3383133" y="2983555"/>
            <a:ext cx="535564" cy="461665"/>
          </a:xfrm>
          <a:prstGeom prst="rect">
            <a:avLst/>
          </a:prstGeom>
        </p:spPr>
        <p:txBody>
          <a:bodyPr wrap="square">
            <a:spAutoFit/>
          </a:bodyPr>
          <a:lstStyle/>
          <a:p>
            <a:pPr algn="ctr"/>
            <a:r>
              <a:rPr lang="en-US" altLang="zh-CN" sz="2400" b="1" dirty="0">
                <a:solidFill>
                  <a:srgbClr val="30308C"/>
                </a:solidFill>
                <a:latin typeface="Candara" panose="020E0502030303020204" pitchFamily="34" charset="0"/>
                <a:ea typeface="微软雅黑" panose="020B0503020204020204" pitchFamily="34" charset="-122"/>
                <a:cs typeface="Segoe UI" panose="020B0502040204020203" pitchFamily="34" charset="0"/>
              </a:rPr>
              <a:t>H2</a:t>
            </a:r>
          </a:p>
        </p:txBody>
      </p:sp>
      <p:grpSp>
        <p:nvGrpSpPr>
          <p:cNvPr id="5" name="组合 4">
            <a:extLst>
              <a:ext uri="{FF2B5EF4-FFF2-40B4-BE49-F238E27FC236}">
                <a16:creationId xmlns:a16="http://schemas.microsoft.com/office/drawing/2014/main" id="{BCC310BD-C4AB-F688-8AE5-AA42629AA1B6}"/>
              </a:ext>
            </a:extLst>
          </p:cNvPr>
          <p:cNvGrpSpPr/>
          <p:nvPr/>
        </p:nvGrpSpPr>
        <p:grpSpPr>
          <a:xfrm>
            <a:off x="1783978" y="3170772"/>
            <a:ext cx="1742724" cy="990540"/>
            <a:chOff x="2617527" y="4126168"/>
            <a:chExt cx="2060225" cy="1171005"/>
          </a:xfrm>
        </p:grpSpPr>
        <p:sp>
          <p:nvSpPr>
            <p:cNvPr id="6" name="矩形 5">
              <a:extLst>
                <a:ext uri="{FF2B5EF4-FFF2-40B4-BE49-F238E27FC236}">
                  <a16:creationId xmlns:a16="http://schemas.microsoft.com/office/drawing/2014/main" id="{0A08D2EF-22EC-D446-F288-95B3BD7ECD9F}"/>
                </a:ext>
              </a:extLst>
            </p:cNvPr>
            <p:cNvSpPr/>
            <p:nvPr/>
          </p:nvSpPr>
          <p:spPr>
            <a:xfrm>
              <a:off x="2617527" y="4751398"/>
              <a:ext cx="2060225" cy="545775"/>
            </a:xfrm>
            <a:prstGeom prst="rect">
              <a:avLst/>
            </a:prstGeom>
          </p:spPr>
          <p:txBody>
            <a:bodyPr wrap="square">
              <a:spAutoFit/>
            </a:bodyPr>
            <a:lstStyle/>
            <a:p>
              <a:pPr algn="ctr"/>
              <a:r>
                <a:rPr lang="en-US" altLang="zh-CN" sz="2400" b="1" dirty="0">
                  <a:latin typeface="Candara" panose="020E0502030303020204" pitchFamily="34" charset="0"/>
                  <a:ea typeface="微软雅黑" panose="020B0503020204020204" pitchFamily="34" charset="-122"/>
                  <a:cs typeface="Segoe UI" panose="020B0502040204020203" pitchFamily="34" charset="0"/>
                </a:rPr>
                <a:t>Tag</a:t>
              </a:r>
            </a:p>
          </p:txBody>
        </p:sp>
        <p:sp>
          <p:nvSpPr>
            <p:cNvPr id="7" name="object 9">
              <a:extLst>
                <a:ext uri="{FF2B5EF4-FFF2-40B4-BE49-F238E27FC236}">
                  <a16:creationId xmlns:a16="http://schemas.microsoft.com/office/drawing/2014/main" id="{25FA88CC-6DED-A9EE-0E2B-3C9CE7B09924}"/>
                </a:ext>
              </a:extLst>
            </p:cNvPr>
            <p:cNvSpPr/>
            <p:nvPr/>
          </p:nvSpPr>
          <p:spPr>
            <a:xfrm>
              <a:off x="3350515" y="4126168"/>
              <a:ext cx="727631" cy="725664"/>
            </a:xfrm>
            <a:prstGeom prst="rect">
              <a:avLst/>
            </a:prstGeom>
            <a:blipFill>
              <a:blip r:embed="rId3" cstate="print"/>
              <a:stretch>
                <a:fillRect/>
              </a:stretch>
            </a:blipFill>
          </p:spPr>
          <p:txBody>
            <a:bodyPr wrap="square" lIns="0" tIns="0" rIns="0" bIns="0" rtlCol="0"/>
            <a:lstStyle/>
            <a:p>
              <a:endParaRPr sz="2400"/>
            </a:p>
          </p:txBody>
        </p:sp>
      </p:grpSp>
      <p:grpSp>
        <p:nvGrpSpPr>
          <p:cNvPr id="246" name="组合 245">
            <a:extLst>
              <a:ext uri="{FF2B5EF4-FFF2-40B4-BE49-F238E27FC236}">
                <a16:creationId xmlns:a16="http://schemas.microsoft.com/office/drawing/2014/main" id="{58638093-B693-D8BE-0CC1-0D8300255782}"/>
              </a:ext>
            </a:extLst>
          </p:cNvPr>
          <p:cNvGrpSpPr/>
          <p:nvPr/>
        </p:nvGrpSpPr>
        <p:grpSpPr>
          <a:xfrm>
            <a:off x="425664" y="1910951"/>
            <a:ext cx="1742724" cy="1094330"/>
            <a:chOff x="1172893" y="1793771"/>
            <a:chExt cx="1742724" cy="1094330"/>
          </a:xfrm>
        </p:grpSpPr>
        <p:grpSp>
          <p:nvGrpSpPr>
            <p:cNvPr id="9" name="图形 46">
              <a:extLst>
                <a:ext uri="{FF2B5EF4-FFF2-40B4-BE49-F238E27FC236}">
                  <a16:creationId xmlns:a16="http://schemas.microsoft.com/office/drawing/2014/main" id="{99CBE194-5729-E130-DE0C-DF3129E14DB7}"/>
                </a:ext>
              </a:extLst>
            </p:cNvPr>
            <p:cNvGrpSpPr/>
            <p:nvPr/>
          </p:nvGrpSpPr>
          <p:grpSpPr>
            <a:xfrm>
              <a:off x="1655498" y="1793771"/>
              <a:ext cx="916062" cy="683942"/>
              <a:chOff x="2692555" y="2304076"/>
              <a:chExt cx="241458" cy="180276"/>
            </a:xfrm>
          </p:grpSpPr>
          <p:sp>
            <p:nvSpPr>
              <p:cNvPr id="11" name="任意多边形: 形状 10">
                <a:extLst>
                  <a:ext uri="{FF2B5EF4-FFF2-40B4-BE49-F238E27FC236}">
                    <a16:creationId xmlns:a16="http://schemas.microsoft.com/office/drawing/2014/main" id="{035B9F33-36B8-C461-B01B-014F96563F6F}"/>
                  </a:ext>
                </a:extLst>
              </p:cNvPr>
              <p:cNvSpPr/>
              <p:nvPr/>
            </p:nvSpPr>
            <p:spPr>
              <a:xfrm>
                <a:off x="2716653" y="2373323"/>
                <a:ext cx="193357" cy="95250"/>
              </a:xfrm>
              <a:custGeom>
                <a:avLst/>
                <a:gdLst>
                  <a:gd name="connsiteX0" fmla="*/ 104965 w 193357"/>
                  <a:gd name="connsiteY0" fmla="*/ 0 h 95250"/>
                  <a:gd name="connsiteX1" fmla="*/ 193358 w 193357"/>
                  <a:gd name="connsiteY1" fmla="*/ 41529 h 95250"/>
                  <a:gd name="connsiteX2" fmla="*/ 193358 w 193357"/>
                  <a:gd name="connsiteY2" fmla="*/ 46291 h 95250"/>
                  <a:gd name="connsiteX3" fmla="*/ 88487 w 193357"/>
                  <a:gd name="connsiteY3" fmla="*/ 95250 h 95250"/>
                  <a:gd name="connsiteX4" fmla="*/ 0 w 193357"/>
                  <a:gd name="connsiteY4" fmla="*/ 53721 h 95250"/>
                  <a:gd name="connsiteX5" fmla="*/ 104965 w 193357"/>
                  <a:gd name="connsiteY5" fmla="*/ 0 h 95250"/>
                  <a:gd name="connsiteX6" fmla="*/ 104965 w 193357"/>
                  <a:gd name="connsiteY6" fmla="*/ 0 h 95250"/>
                  <a:gd name="connsiteX7" fmla="*/ 104965 w 193357"/>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357" h="95250">
                    <a:moveTo>
                      <a:pt x="104965" y="0"/>
                    </a:moveTo>
                    <a:lnTo>
                      <a:pt x="193358" y="41529"/>
                    </a:lnTo>
                    <a:lnTo>
                      <a:pt x="193358" y="46291"/>
                    </a:lnTo>
                    <a:lnTo>
                      <a:pt x="88487" y="95250"/>
                    </a:lnTo>
                    <a:lnTo>
                      <a:pt x="0" y="53721"/>
                    </a:lnTo>
                    <a:lnTo>
                      <a:pt x="104965" y="0"/>
                    </a:lnTo>
                    <a:lnTo>
                      <a:pt x="104965" y="0"/>
                    </a:lnTo>
                    <a:lnTo>
                      <a:pt x="104965" y="0"/>
                    </a:lnTo>
                    <a:close/>
                  </a:path>
                </a:pathLst>
              </a:custGeom>
              <a:solidFill>
                <a:srgbClr val="1C2835"/>
              </a:solidFill>
              <a:ln w="9525" cap="flat">
                <a:noFill/>
                <a:prstDash val="solid"/>
                <a:miter/>
              </a:ln>
            </p:spPr>
            <p:txBody>
              <a:bodyPr rtlCol="0" anchor="ctr"/>
              <a:lstStyle/>
              <a:p>
                <a:endParaRPr lang="zh-CN" altLang="en-US" sz="2400"/>
              </a:p>
            </p:txBody>
          </p:sp>
          <p:grpSp>
            <p:nvGrpSpPr>
              <p:cNvPr id="12" name="图形 46">
                <a:extLst>
                  <a:ext uri="{FF2B5EF4-FFF2-40B4-BE49-F238E27FC236}">
                    <a16:creationId xmlns:a16="http://schemas.microsoft.com/office/drawing/2014/main" id="{AF54411A-92CE-88B3-3802-9E74E137864E}"/>
                  </a:ext>
                </a:extLst>
              </p:cNvPr>
              <p:cNvGrpSpPr/>
              <p:nvPr/>
            </p:nvGrpSpPr>
            <p:grpSpPr>
              <a:xfrm>
                <a:off x="2692555" y="2304076"/>
                <a:ext cx="241458" cy="180276"/>
                <a:chOff x="2692555" y="2304076"/>
                <a:chExt cx="241458" cy="180276"/>
              </a:xfrm>
            </p:grpSpPr>
            <p:sp>
              <p:nvSpPr>
                <p:cNvPr id="13" name="任意多边形: 形状 12">
                  <a:extLst>
                    <a:ext uri="{FF2B5EF4-FFF2-40B4-BE49-F238E27FC236}">
                      <a16:creationId xmlns:a16="http://schemas.microsoft.com/office/drawing/2014/main" id="{AAD7EE67-CF58-E69F-F0DA-AD7262B888A1}"/>
                    </a:ext>
                  </a:extLst>
                </p:cNvPr>
                <p:cNvSpPr/>
                <p:nvPr/>
              </p:nvSpPr>
              <p:spPr>
                <a:xfrm>
                  <a:off x="2802187" y="2413709"/>
                  <a:ext cx="104870" cy="53720"/>
                </a:xfrm>
                <a:custGeom>
                  <a:avLst/>
                  <a:gdLst>
                    <a:gd name="connsiteX0" fmla="*/ 0 w 104870"/>
                    <a:gd name="connsiteY0" fmla="*/ 48958 h 53720"/>
                    <a:gd name="connsiteX1" fmla="*/ 0 w 104870"/>
                    <a:gd name="connsiteY1" fmla="*/ 53721 h 53720"/>
                    <a:gd name="connsiteX2" fmla="*/ 104870 w 104870"/>
                    <a:gd name="connsiteY2" fmla="*/ 4667 h 53720"/>
                    <a:gd name="connsiteX3" fmla="*/ 104870 w 104870"/>
                    <a:gd name="connsiteY3" fmla="*/ 0 h 53720"/>
                    <a:gd name="connsiteX4" fmla="*/ 0 w 104870"/>
                    <a:gd name="connsiteY4" fmla="*/ 48958 h 53720"/>
                    <a:gd name="connsiteX5" fmla="*/ 0 w 104870"/>
                    <a:gd name="connsiteY5" fmla="*/ 48958 h 53720"/>
                    <a:gd name="connsiteX6" fmla="*/ 0 w 104870"/>
                    <a:gd name="connsiteY6" fmla="*/ 48958 h 5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70" h="53720">
                      <a:moveTo>
                        <a:pt x="0" y="48958"/>
                      </a:moveTo>
                      <a:lnTo>
                        <a:pt x="0" y="53721"/>
                      </a:lnTo>
                      <a:lnTo>
                        <a:pt x="104870" y="4667"/>
                      </a:lnTo>
                      <a:lnTo>
                        <a:pt x="104870" y="0"/>
                      </a:lnTo>
                      <a:lnTo>
                        <a:pt x="0" y="48958"/>
                      </a:lnTo>
                      <a:lnTo>
                        <a:pt x="0" y="48958"/>
                      </a:lnTo>
                      <a:lnTo>
                        <a:pt x="0" y="48958"/>
                      </a:lnTo>
                      <a:close/>
                    </a:path>
                  </a:pathLst>
                </a:custGeom>
                <a:solidFill>
                  <a:srgbClr val="151F26"/>
                </a:solidFill>
                <a:ln w="9525" cap="flat">
                  <a:noFill/>
                  <a:prstDash val="solid"/>
                  <a:miter/>
                </a:ln>
              </p:spPr>
              <p:txBody>
                <a:bodyPr rtlCol="0" anchor="ctr"/>
                <a:lstStyle/>
                <a:p>
                  <a:endParaRPr lang="zh-CN" altLang="en-US" sz="2400"/>
                </a:p>
              </p:txBody>
            </p:sp>
            <p:grpSp>
              <p:nvGrpSpPr>
                <p:cNvPr id="14" name="图形 46">
                  <a:extLst>
                    <a:ext uri="{FF2B5EF4-FFF2-40B4-BE49-F238E27FC236}">
                      <a16:creationId xmlns:a16="http://schemas.microsoft.com/office/drawing/2014/main" id="{FDD421BF-26F2-84A8-02B0-AB3C90AA22EB}"/>
                    </a:ext>
                  </a:extLst>
                </p:cNvPr>
                <p:cNvGrpSpPr/>
                <p:nvPr/>
              </p:nvGrpSpPr>
              <p:grpSpPr>
                <a:xfrm>
                  <a:off x="2692555" y="2304076"/>
                  <a:ext cx="241458" cy="180276"/>
                  <a:chOff x="2692555" y="2304076"/>
                  <a:chExt cx="241458" cy="180276"/>
                </a:xfrm>
              </p:grpSpPr>
              <p:sp>
                <p:nvSpPr>
                  <p:cNvPr id="15" name="任意多边形: 形状 14">
                    <a:extLst>
                      <a:ext uri="{FF2B5EF4-FFF2-40B4-BE49-F238E27FC236}">
                        <a16:creationId xmlns:a16="http://schemas.microsoft.com/office/drawing/2014/main" id="{0C964D05-08BF-C35C-7F11-0BD82DDBB076}"/>
                      </a:ext>
                    </a:extLst>
                  </p:cNvPr>
                  <p:cNvSpPr/>
                  <p:nvPr/>
                </p:nvSpPr>
                <p:spPr>
                  <a:xfrm>
                    <a:off x="2716653" y="2422281"/>
                    <a:ext cx="88487" cy="46291"/>
                  </a:xfrm>
                  <a:custGeom>
                    <a:avLst/>
                    <a:gdLst>
                      <a:gd name="connsiteX0" fmla="*/ 88392 w 88487"/>
                      <a:gd name="connsiteY0" fmla="*/ 41624 h 46291"/>
                      <a:gd name="connsiteX1" fmla="*/ 0 w 88487"/>
                      <a:gd name="connsiteY1" fmla="*/ 0 h 46291"/>
                      <a:gd name="connsiteX2" fmla="*/ 0 w 88487"/>
                      <a:gd name="connsiteY2" fmla="*/ 4763 h 46291"/>
                      <a:gd name="connsiteX3" fmla="*/ 88487 w 88487"/>
                      <a:gd name="connsiteY3" fmla="*/ 46292 h 46291"/>
                      <a:gd name="connsiteX4" fmla="*/ 88392 w 88487"/>
                      <a:gd name="connsiteY4" fmla="*/ 41624 h 46291"/>
                      <a:gd name="connsiteX5" fmla="*/ 88392 w 88487"/>
                      <a:gd name="connsiteY5" fmla="*/ 41624 h 46291"/>
                      <a:gd name="connsiteX6" fmla="*/ 88392 w 88487"/>
                      <a:gd name="connsiteY6" fmla="*/ 41624 h 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87" h="46291">
                        <a:moveTo>
                          <a:pt x="88392" y="41624"/>
                        </a:moveTo>
                        <a:lnTo>
                          <a:pt x="0" y="0"/>
                        </a:lnTo>
                        <a:lnTo>
                          <a:pt x="0" y="4763"/>
                        </a:lnTo>
                        <a:lnTo>
                          <a:pt x="88487" y="46292"/>
                        </a:lnTo>
                        <a:lnTo>
                          <a:pt x="88392" y="41624"/>
                        </a:lnTo>
                        <a:lnTo>
                          <a:pt x="88392" y="41624"/>
                        </a:lnTo>
                        <a:lnTo>
                          <a:pt x="88392" y="41624"/>
                        </a:lnTo>
                        <a:close/>
                      </a:path>
                    </a:pathLst>
                  </a:custGeom>
                  <a:solidFill>
                    <a:srgbClr val="475765"/>
                  </a:solidFill>
                  <a:ln w="9525" cap="flat">
                    <a:noFill/>
                    <a:prstDash val="solid"/>
                    <a:miter/>
                  </a:ln>
                </p:spPr>
                <p:txBody>
                  <a:bodyPr rtlCol="0" anchor="ctr"/>
                  <a:lstStyle/>
                  <a:p>
                    <a:endParaRPr lang="zh-CN" altLang="en-US" sz="2400"/>
                  </a:p>
                </p:txBody>
              </p:sp>
              <p:grpSp>
                <p:nvGrpSpPr>
                  <p:cNvPr id="16" name="图形 46">
                    <a:extLst>
                      <a:ext uri="{FF2B5EF4-FFF2-40B4-BE49-F238E27FC236}">
                        <a16:creationId xmlns:a16="http://schemas.microsoft.com/office/drawing/2014/main" id="{058DDA7D-ED26-AA5F-C8BD-913AC9CE2A83}"/>
                      </a:ext>
                    </a:extLst>
                  </p:cNvPr>
                  <p:cNvGrpSpPr/>
                  <p:nvPr/>
                </p:nvGrpSpPr>
                <p:grpSpPr>
                  <a:xfrm>
                    <a:off x="2692555" y="2304076"/>
                    <a:ext cx="241458" cy="180276"/>
                    <a:chOff x="2692555" y="2304076"/>
                    <a:chExt cx="241458" cy="180276"/>
                  </a:xfrm>
                </p:grpSpPr>
                <p:sp>
                  <p:nvSpPr>
                    <p:cNvPr id="17" name="任意多边形: 形状 16">
                      <a:extLst>
                        <a:ext uri="{FF2B5EF4-FFF2-40B4-BE49-F238E27FC236}">
                          <a16:creationId xmlns:a16="http://schemas.microsoft.com/office/drawing/2014/main" id="{4D656AF1-7157-29E5-2D9A-3E4579D3D9C0}"/>
                        </a:ext>
                      </a:extLst>
                    </p:cNvPr>
                    <p:cNvSpPr/>
                    <p:nvPr/>
                  </p:nvSpPr>
                  <p:spPr>
                    <a:xfrm>
                      <a:off x="2716653" y="2373323"/>
                      <a:ext cx="193357" cy="90582"/>
                    </a:xfrm>
                    <a:custGeom>
                      <a:avLst/>
                      <a:gdLst>
                        <a:gd name="connsiteX0" fmla="*/ 193358 w 193357"/>
                        <a:gd name="connsiteY0" fmla="*/ 41529 h 90582"/>
                        <a:gd name="connsiteX1" fmla="*/ 104965 w 193357"/>
                        <a:gd name="connsiteY1" fmla="*/ 0 h 90582"/>
                        <a:gd name="connsiteX2" fmla="*/ 0 w 193357"/>
                        <a:gd name="connsiteY2" fmla="*/ 48958 h 90582"/>
                        <a:gd name="connsiteX3" fmla="*/ 88392 w 193357"/>
                        <a:gd name="connsiteY3" fmla="*/ 90583 h 90582"/>
                        <a:gd name="connsiteX4" fmla="*/ 193358 w 193357"/>
                        <a:gd name="connsiteY4" fmla="*/ 41529 h 90582"/>
                        <a:gd name="connsiteX5" fmla="*/ 193358 w 193357"/>
                        <a:gd name="connsiteY5" fmla="*/ 41529 h 90582"/>
                        <a:gd name="connsiteX6" fmla="*/ 193358 w 193357"/>
                        <a:gd name="connsiteY6" fmla="*/ 41529 h 9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357" h="90582">
                          <a:moveTo>
                            <a:pt x="193358" y="41529"/>
                          </a:moveTo>
                          <a:lnTo>
                            <a:pt x="104965" y="0"/>
                          </a:lnTo>
                          <a:lnTo>
                            <a:pt x="0" y="48958"/>
                          </a:lnTo>
                          <a:lnTo>
                            <a:pt x="88392" y="90583"/>
                          </a:lnTo>
                          <a:lnTo>
                            <a:pt x="193358" y="41529"/>
                          </a:lnTo>
                          <a:lnTo>
                            <a:pt x="193358" y="41529"/>
                          </a:lnTo>
                          <a:lnTo>
                            <a:pt x="193358" y="41529"/>
                          </a:lnTo>
                          <a:close/>
                        </a:path>
                      </a:pathLst>
                    </a:custGeom>
                    <a:solidFill>
                      <a:srgbClr val="4F6170"/>
                    </a:solidFill>
                    <a:ln w="9525" cap="flat">
                      <a:noFill/>
                      <a:prstDash val="solid"/>
                      <a:miter/>
                    </a:ln>
                  </p:spPr>
                  <p:txBody>
                    <a:bodyPr rtlCol="0" anchor="ctr"/>
                    <a:lstStyle/>
                    <a:p>
                      <a:endParaRPr lang="zh-CN" altLang="en-US" sz="2400"/>
                    </a:p>
                  </p:txBody>
                </p:sp>
                <p:grpSp>
                  <p:nvGrpSpPr>
                    <p:cNvPr id="18" name="图形 46">
                      <a:extLst>
                        <a:ext uri="{FF2B5EF4-FFF2-40B4-BE49-F238E27FC236}">
                          <a16:creationId xmlns:a16="http://schemas.microsoft.com/office/drawing/2014/main" id="{6A61B5A7-BCC4-7C49-65F3-7E101465AB22}"/>
                        </a:ext>
                      </a:extLst>
                    </p:cNvPr>
                    <p:cNvGrpSpPr/>
                    <p:nvPr/>
                  </p:nvGrpSpPr>
                  <p:grpSpPr>
                    <a:xfrm>
                      <a:off x="2692555" y="2304076"/>
                      <a:ext cx="241458" cy="180276"/>
                      <a:chOff x="2692555" y="2304076"/>
                      <a:chExt cx="241458" cy="180276"/>
                    </a:xfrm>
                  </p:grpSpPr>
                  <p:sp>
                    <p:nvSpPr>
                      <p:cNvPr id="19" name="任意多边形: 形状 18">
                        <a:extLst>
                          <a:ext uri="{FF2B5EF4-FFF2-40B4-BE49-F238E27FC236}">
                            <a16:creationId xmlns:a16="http://schemas.microsoft.com/office/drawing/2014/main" id="{4AFCE910-AE64-8D70-D1A0-A6187B8098AB}"/>
                          </a:ext>
                        </a:extLst>
                      </p:cNvPr>
                      <p:cNvSpPr/>
                      <p:nvPr/>
                    </p:nvSpPr>
                    <p:spPr>
                      <a:xfrm>
                        <a:off x="2781042" y="2379789"/>
                        <a:ext cx="152971" cy="104563"/>
                      </a:xfrm>
                      <a:custGeom>
                        <a:avLst/>
                        <a:gdLst>
                          <a:gd name="connsiteX0" fmla="*/ 12097 w 152971"/>
                          <a:gd name="connsiteY0" fmla="*/ 61351 h 104563"/>
                          <a:gd name="connsiteX1" fmla="*/ 0 w 152971"/>
                          <a:gd name="connsiteY1" fmla="*/ 78306 h 104563"/>
                          <a:gd name="connsiteX2" fmla="*/ 0 w 152971"/>
                          <a:gd name="connsiteY2" fmla="*/ 97642 h 104563"/>
                          <a:gd name="connsiteX3" fmla="*/ 12192 w 152971"/>
                          <a:gd name="connsiteY3" fmla="*/ 103261 h 104563"/>
                          <a:gd name="connsiteX4" fmla="*/ 140875 w 152971"/>
                          <a:gd name="connsiteY4" fmla="*/ 43159 h 104563"/>
                          <a:gd name="connsiteX5" fmla="*/ 152972 w 152971"/>
                          <a:gd name="connsiteY5" fmla="*/ 26299 h 104563"/>
                          <a:gd name="connsiteX6" fmla="*/ 152972 w 152971"/>
                          <a:gd name="connsiteY6" fmla="*/ 6964 h 104563"/>
                          <a:gd name="connsiteX7" fmla="*/ 140780 w 152971"/>
                          <a:gd name="connsiteY7" fmla="*/ 1344 h 104563"/>
                          <a:gd name="connsiteX8" fmla="*/ 12097 w 152971"/>
                          <a:gd name="connsiteY8" fmla="*/ 61447 h 104563"/>
                          <a:gd name="connsiteX9" fmla="*/ 12097 w 152971"/>
                          <a:gd name="connsiteY9" fmla="*/ 61447 h 104563"/>
                          <a:gd name="connsiteX10" fmla="*/ 24098 w 152971"/>
                          <a:gd name="connsiteY10" fmla="*/ 88783 h 104563"/>
                          <a:gd name="connsiteX11" fmla="*/ 24098 w 152971"/>
                          <a:gd name="connsiteY11" fmla="*/ 84021 h 104563"/>
                          <a:gd name="connsiteX12" fmla="*/ 129064 w 152971"/>
                          <a:gd name="connsiteY12" fmla="*/ 34967 h 104563"/>
                          <a:gd name="connsiteX13" fmla="*/ 129064 w 152971"/>
                          <a:gd name="connsiteY13" fmla="*/ 39730 h 104563"/>
                          <a:gd name="connsiteX14" fmla="*/ 24098 w 152971"/>
                          <a:gd name="connsiteY14" fmla="*/ 88783 h 104563"/>
                          <a:gd name="connsiteX15" fmla="*/ 24098 w 152971"/>
                          <a:gd name="connsiteY15" fmla="*/ 88783 h 10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971" h="104563">
                            <a:moveTo>
                              <a:pt x="12097" y="61351"/>
                            </a:moveTo>
                            <a:cubicBezTo>
                              <a:pt x="5429" y="64495"/>
                              <a:pt x="0" y="72019"/>
                              <a:pt x="0" y="78306"/>
                            </a:cubicBezTo>
                            <a:lnTo>
                              <a:pt x="0" y="97642"/>
                            </a:lnTo>
                            <a:cubicBezTo>
                              <a:pt x="95" y="103833"/>
                              <a:pt x="5524" y="106309"/>
                              <a:pt x="12192" y="103261"/>
                            </a:cubicBezTo>
                            <a:lnTo>
                              <a:pt x="140875" y="43159"/>
                            </a:lnTo>
                            <a:cubicBezTo>
                              <a:pt x="147542" y="40015"/>
                              <a:pt x="152972" y="32491"/>
                              <a:pt x="152972" y="26299"/>
                            </a:cubicBezTo>
                            <a:lnTo>
                              <a:pt x="152972" y="6964"/>
                            </a:lnTo>
                            <a:cubicBezTo>
                              <a:pt x="152876" y="772"/>
                              <a:pt x="147447" y="-1799"/>
                              <a:pt x="140780" y="1344"/>
                            </a:cubicBezTo>
                            <a:lnTo>
                              <a:pt x="12097" y="61447"/>
                            </a:lnTo>
                            <a:lnTo>
                              <a:pt x="12097" y="61447"/>
                            </a:lnTo>
                            <a:close/>
                            <a:moveTo>
                              <a:pt x="24098" y="88783"/>
                            </a:moveTo>
                            <a:lnTo>
                              <a:pt x="24098" y="84021"/>
                            </a:lnTo>
                            <a:cubicBezTo>
                              <a:pt x="24098" y="84021"/>
                              <a:pt x="129064" y="34967"/>
                              <a:pt x="129064" y="34967"/>
                            </a:cubicBezTo>
                            <a:lnTo>
                              <a:pt x="129064" y="39730"/>
                            </a:lnTo>
                            <a:cubicBezTo>
                              <a:pt x="129064" y="39730"/>
                              <a:pt x="24098" y="88783"/>
                              <a:pt x="24098" y="88783"/>
                            </a:cubicBezTo>
                            <a:lnTo>
                              <a:pt x="24098" y="88783"/>
                            </a:lnTo>
                            <a:close/>
                          </a:path>
                        </a:pathLst>
                      </a:custGeom>
                      <a:solidFill>
                        <a:srgbClr val="2C3D4E"/>
                      </a:solidFill>
                      <a:ln w="9525" cap="flat">
                        <a:noFill/>
                        <a:prstDash val="solid"/>
                        <a:miter/>
                      </a:ln>
                    </p:spPr>
                    <p:txBody>
                      <a:bodyPr rtlCol="0" anchor="ctr"/>
                      <a:lstStyle/>
                      <a:p>
                        <a:endParaRPr lang="zh-CN" altLang="en-US" sz="2400" dirty="0"/>
                      </a:p>
                    </p:txBody>
                  </p:sp>
                  <p:grpSp>
                    <p:nvGrpSpPr>
                      <p:cNvPr id="20" name="图形 46">
                        <a:extLst>
                          <a:ext uri="{FF2B5EF4-FFF2-40B4-BE49-F238E27FC236}">
                            <a16:creationId xmlns:a16="http://schemas.microsoft.com/office/drawing/2014/main" id="{EA7E696A-9868-F08B-2B4E-812385BA9AD6}"/>
                          </a:ext>
                        </a:extLst>
                      </p:cNvPr>
                      <p:cNvGrpSpPr/>
                      <p:nvPr/>
                    </p:nvGrpSpPr>
                    <p:grpSpPr>
                      <a:xfrm>
                        <a:off x="2692555" y="2304076"/>
                        <a:ext cx="237648" cy="179736"/>
                        <a:chOff x="2692555" y="2304076"/>
                        <a:chExt cx="237648" cy="179736"/>
                      </a:xfrm>
                    </p:grpSpPr>
                    <p:sp>
                      <p:nvSpPr>
                        <p:cNvPr id="21" name="任意多边形: 形状 20">
                          <a:extLst>
                            <a:ext uri="{FF2B5EF4-FFF2-40B4-BE49-F238E27FC236}">
                              <a16:creationId xmlns:a16="http://schemas.microsoft.com/office/drawing/2014/main" id="{71C24D84-BBF4-C4BF-9C69-8A318D04CBED}"/>
                            </a:ext>
                          </a:extLst>
                        </p:cNvPr>
                        <p:cNvSpPr/>
                        <p:nvPr/>
                      </p:nvSpPr>
                      <p:spPr>
                        <a:xfrm>
                          <a:off x="2692555" y="2338155"/>
                          <a:ext cx="237648" cy="145657"/>
                        </a:xfrm>
                        <a:custGeom>
                          <a:avLst/>
                          <a:gdLst>
                            <a:gd name="connsiteX0" fmla="*/ 286 w 237648"/>
                            <a:gd name="connsiteY0" fmla="*/ 76221 h 145657"/>
                            <a:gd name="connsiteX1" fmla="*/ 476 w 237648"/>
                            <a:gd name="connsiteY1" fmla="*/ 75554 h 145657"/>
                            <a:gd name="connsiteX2" fmla="*/ 952 w 237648"/>
                            <a:gd name="connsiteY2" fmla="*/ 73935 h 145657"/>
                            <a:gd name="connsiteX3" fmla="*/ 1143 w 237648"/>
                            <a:gd name="connsiteY3" fmla="*/ 73268 h 145657"/>
                            <a:gd name="connsiteX4" fmla="*/ 2000 w 237648"/>
                            <a:gd name="connsiteY4" fmla="*/ 71363 h 145657"/>
                            <a:gd name="connsiteX5" fmla="*/ 2095 w 237648"/>
                            <a:gd name="connsiteY5" fmla="*/ 71077 h 145657"/>
                            <a:gd name="connsiteX6" fmla="*/ 2095 w 237648"/>
                            <a:gd name="connsiteY6" fmla="*/ 71077 h 145657"/>
                            <a:gd name="connsiteX7" fmla="*/ 3334 w 237648"/>
                            <a:gd name="connsiteY7" fmla="*/ 69077 h 145657"/>
                            <a:gd name="connsiteX8" fmla="*/ 3715 w 237648"/>
                            <a:gd name="connsiteY8" fmla="*/ 68505 h 145657"/>
                            <a:gd name="connsiteX9" fmla="*/ 5143 w 237648"/>
                            <a:gd name="connsiteY9" fmla="*/ 66791 h 145657"/>
                            <a:gd name="connsiteX10" fmla="*/ 5334 w 237648"/>
                            <a:gd name="connsiteY10" fmla="*/ 66505 h 145657"/>
                            <a:gd name="connsiteX11" fmla="*/ 6763 w 237648"/>
                            <a:gd name="connsiteY11" fmla="*/ 65076 h 145657"/>
                            <a:gd name="connsiteX12" fmla="*/ 7144 w 237648"/>
                            <a:gd name="connsiteY12" fmla="*/ 64695 h 145657"/>
                            <a:gd name="connsiteX13" fmla="*/ 7525 w 237648"/>
                            <a:gd name="connsiteY13" fmla="*/ 64410 h 145657"/>
                            <a:gd name="connsiteX14" fmla="*/ 9430 w 237648"/>
                            <a:gd name="connsiteY14" fmla="*/ 62886 h 145657"/>
                            <a:gd name="connsiteX15" fmla="*/ 9716 w 237648"/>
                            <a:gd name="connsiteY15" fmla="*/ 62695 h 145657"/>
                            <a:gd name="connsiteX16" fmla="*/ 11906 w 237648"/>
                            <a:gd name="connsiteY16" fmla="*/ 61457 h 145657"/>
                            <a:gd name="connsiteX17" fmla="*/ 140589 w 237648"/>
                            <a:gd name="connsiteY17" fmla="*/ 1354 h 145657"/>
                            <a:gd name="connsiteX18" fmla="*/ 149162 w 237648"/>
                            <a:gd name="connsiteY18" fmla="*/ 687 h 145657"/>
                            <a:gd name="connsiteX19" fmla="*/ 237649 w 237648"/>
                            <a:gd name="connsiteY19" fmla="*/ 42312 h 145657"/>
                            <a:gd name="connsiteX20" fmla="*/ 229076 w 237648"/>
                            <a:gd name="connsiteY20" fmla="*/ 42978 h 145657"/>
                            <a:gd name="connsiteX21" fmla="*/ 100394 w 237648"/>
                            <a:gd name="connsiteY21" fmla="*/ 103081 h 145657"/>
                            <a:gd name="connsiteX22" fmla="*/ 98203 w 237648"/>
                            <a:gd name="connsiteY22" fmla="*/ 104319 h 145657"/>
                            <a:gd name="connsiteX23" fmla="*/ 97917 w 237648"/>
                            <a:gd name="connsiteY23" fmla="*/ 104510 h 145657"/>
                            <a:gd name="connsiteX24" fmla="*/ 95917 w 237648"/>
                            <a:gd name="connsiteY24" fmla="*/ 106034 h 145657"/>
                            <a:gd name="connsiteX25" fmla="*/ 95536 w 237648"/>
                            <a:gd name="connsiteY25" fmla="*/ 106320 h 145657"/>
                            <a:gd name="connsiteX26" fmla="*/ 93726 w 237648"/>
                            <a:gd name="connsiteY26" fmla="*/ 108129 h 145657"/>
                            <a:gd name="connsiteX27" fmla="*/ 93536 w 237648"/>
                            <a:gd name="connsiteY27" fmla="*/ 108415 h 145657"/>
                            <a:gd name="connsiteX28" fmla="*/ 92107 w 237648"/>
                            <a:gd name="connsiteY28" fmla="*/ 110130 h 145657"/>
                            <a:gd name="connsiteX29" fmla="*/ 91726 w 237648"/>
                            <a:gd name="connsiteY29" fmla="*/ 110606 h 145657"/>
                            <a:gd name="connsiteX30" fmla="*/ 90392 w 237648"/>
                            <a:gd name="connsiteY30" fmla="*/ 112701 h 145657"/>
                            <a:gd name="connsiteX31" fmla="*/ 90297 w 237648"/>
                            <a:gd name="connsiteY31" fmla="*/ 112987 h 145657"/>
                            <a:gd name="connsiteX32" fmla="*/ 89440 w 237648"/>
                            <a:gd name="connsiteY32" fmla="*/ 114892 h 145657"/>
                            <a:gd name="connsiteX33" fmla="*/ 89154 w 237648"/>
                            <a:gd name="connsiteY33" fmla="*/ 115559 h 145657"/>
                            <a:gd name="connsiteX34" fmla="*/ 88678 w 237648"/>
                            <a:gd name="connsiteY34" fmla="*/ 117178 h 145657"/>
                            <a:gd name="connsiteX35" fmla="*/ 88487 w 237648"/>
                            <a:gd name="connsiteY35" fmla="*/ 117845 h 145657"/>
                            <a:gd name="connsiteX36" fmla="*/ 88297 w 237648"/>
                            <a:gd name="connsiteY36" fmla="*/ 120036 h 145657"/>
                            <a:gd name="connsiteX37" fmla="*/ 88297 w 237648"/>
                            <a:gd name="connsiteY37" fmla="*/ 139371 h 145657"/>
                            <a:gd name="connsiteX38" fmla="*/ 91916 w 237648"/>
                            <a:gd name="connsiteY38" fmla="*/ 145658 h 145657"/>
                            <a:gd name="connsiteX39" fmla="*/ 3524 w 237648"/>
                            <a:gd name="connsiteY39" fmla="*/ 104034 h 145657"/>
                            <a:gd name="connsiteX40" fmla="*/ 0 w 237648"/>
                            <a:gd name="connsiteY40" fmla="*/ 97747 h 145657"/>
                            <a:gd name="connsiteX41" fmla="*/ 0 w 237648"/>
                            <a:gd name="connsiteY41" fmla="*/ 78411 h 145657"/>
                            <a:gd name="connsiteX42" fmla="*/ 190 w 237648"/>
                            <a:gd name="connsiteY42" fmla="*/ 76316 h 145657"/>
                            <a:gd name="connsiteX43" fmla="*/ 190 w 237648"/>
                            <a:gd name="connsiteY43" fmla="*/ 76316 h 14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7648" h="145657">
                              <a:moveTo>
                                <a:pt x="286" y="76221"/>
                              </a:moveTo>
                              <a:cubicBezTo>
                                <a:pt x="286" y="76221"/>
                                <a:pt x="381" y="75744"/>
                                <a:pt x="476" y="75554"/>
                              </a:cubicBezTo>
                              <a:cubicBezTo>
                                <a:pt x="572" y="74982"/>
                                <a:pt x="762" y="74506"/>
                                <a:pt x="952" y="73935"/>
                              </a:cubicBezTo>
                              <a:cubicBezTo>
                                <a:pt x="952" y="73744"/>
                                <a:pt x="1143" y="73458"/>
                                <a:pt x="1143" y="73268"/>
                              </a:cubicBezTo>
                              <a:cubicBezTo>
                                <a:pt x="1429" y="72601"/>
                                <a:pt x="1714" y="71934"/>
                                <a:pt x="2000" y="71363"/>
                              </a:cubicBezTo>
                              <a:cubicBezTo>
                                <a:pt x="2000" y="71363"/>
                                <a:pt x="2000" y="71172"/>
                                <a:pt x="2095" y="71077"/>
                              </a:cubicBezTo>
                              <a:cubicBezTo>
                                <a:pt x="2095" y="71077"/>
                                <a:pt x="2095" y="71077"/>
                                <a:pt x="2095" y="71077"/>
                              </a:cubicBezTo>
                              <a:cubicBezTo>
                                <a:pt x="2477" y="70410"/>
                                <a:pt x="2857" y="69744"/>
                                <a:pt x="3334" y="69077"/>
                              </a:cubicBezTo>
                              <a:cubicBezTo>
                                <a:pt x="3429" y="68886"/>
                                <a:pt x="3620" y="68696"/>
                                <a:pt x="3715" y="68505"/>
                              </a:cubicBezTo>
                              <a:cubicBezTo>
                                <a:pt x="4191" y="67934"/>
                                <a:pt x="4572" y="67362"/>
                                <a:pt x="5143" y="66791"/>
                              </a:cubicBezTo>
                              <a:cubicBezTo>
                                <a:pt x="5143" y="66791"/>
                                <a:pt x="5239" y="66600"/>
                                <a:pt x="5334" y="66505"/>
                              </a:cubicBezTo>
                              <a:cubicBezTo>
                                <a:pt x="5810" y="66029"/>
                                <a:pt x="6286" y="65553"/>
                                <a:pt x="6763" y="65076"/>
                              </a:cubicBezTo>
                              <a:cubicBezTo>
                                <a:pt x="6858" y="64981"/>
                                <a:pt x="7049" y="64886"/>
                                <a:pt x="7144" y="64695"/>
                              </a:cubicBezTo>
                              <a:cubicBezTo>
                                <a:pt x="7239" y="64600"/>
                                <a:pt x="7429" y="64505"/>
                                <a:pt x="7525" y="64410"/>
                              </a:cubicBezTo>
                              <a:cubicBezTo>
                                <a:pt x="8192" y="63838"/>
                                <a:pt x="8763" y="63362"/>
                                <a:pt x="9430" y="62886"/>
                              </a:cubicBezTo>
                              <a:cubicBezTo>
                                <a:pt x="9525" y="62886"/>
                                <a:pt x="9620" y="62790"/>
                                <a:pt x="9716" y="62695"/>
                              </a:cubicBezTo>
                              <a:cubicBezTo>
                                <a:pt x="10478" y="62219"/>
                                <a:pt x="11144" y="61838"/>
                                <a:pt x="11906" y="61457"/>
                              </a:cubicBezTo>
                              <a:lnTo>
                                <a:pt x="140589" y="1354"/>
                              </a:lnTo>
                              <a:cubicBezTo>
                                <a:pt x="143923" y="-265"/>
                                <a:pt x="146971" y="-360"/>
                                <a:pt x="149162" y="687"/>
                              </a:cubicBezTo>
                              <a:cubicBezTo>
                                <a:pt x="178689" y="14594"/>
                                <a:pt x="208121" y="28405"/>
                                <a:pt x="237649" y="42312"/>
                              </a:cubicBezTo>
                              <a:cubicBezTo>
                                <a:pt x="235458" y="41264"/>
                                <a:pt x="232410" y="41454"/>
                                <a:pt x="229076" y="42978"/>
                              </a:cubicBezTo>
                              <a:lnTo>
                                <a:pt x="100394" y="103081"/>
                              </a:lnTo>
                              <a:cubicBezTo>
                                <a:pt x="99632" y="103462"/>
                                <a:pt x="98869" y="103843"/>
                                <a:pt x="98203" y="104319"/>
                              </a:cubicBezTo>
                              <a:cubicBezTo>
                                <a:pt x="98108" y="104319"/>
                                <a:pt x="98012" y="104415"/>
                                <a:pt x="97917" y="104510"/>
                              </a:cubicBezTo>
                              <a:cubicBezTo>
                                <a:pt x="97250" y="104986"/>
                                <a:pt x="96584" y="105462"/>
                                <a:pt x="95917" y="106034"/>
                              </a:cubicBezTo>
                              <a:cubicBezTo>
                                <a:pt x="95822" y="106034"/>
                                <a:pt x="95726" y="106224"/>
                                <a:pt x="95536" y="106320"/>
                              </a:cubicBezTo>
                              <a:cubicBezTo>
                                <a:pt x="94869" y="106891"/>
                                <a:pt x="94298" y="107463"/>
                                <a:pt x="93726" y="108129"/>
                              </a:cubicBezTo>
                              <a:cubicBezTo>
                                <a:pt x="93726" y="108129"/>
                                <a:pt x="93631" y="108320"/>
                                <a:pt x="93536" y="108415"/>
                              </a:cubicBezTo>
                              <a:cubicBezTo>
                                <a:pt x="93059" y="108987"/>
                                <a:pt x="92583" y="109558"/>
                                <a:pt x="92107" y="110130"/>
                              </a:cubicBezTo>
                              <a:cubicBezTo>
                                <a:pt x="92012" y="110320"/>
                                <a:pt x="91821" y="110511"/>
                                <a:pt x="91726" y="110606"/>
                              </a:cubicBezTo>
                              <a:cubicBezTo>
                                <a:pt x="91250" y="111273"/>
                                <a:pt x="90869" y="111939"/>
                                <a:pt x="90392" y="112701"/>
                              </a:cubicBezTo>
                              <a:cubicBezTo>
                                <a:pt x="90392" y="112701"/>
                                <a:pt x="90297" y="112892"/>
                                <a:pt x="90297" y="112987"/>
                              </a:cubicBezTo>
                              <a:cubicBezTo>
                                <a:pt x="90011" y="113654"/>
                                <a:pt x="89630" y="114225"/>
                                <a:pt x="89440" y="114892"/>
                              </a:cubicBezTo>
                              <a:cubicBezTo>
                                <a:pt x="89344" y="115083"/>
                                <a:pt x="89249" y="115368"/>
                                <a:pt x="89154" y="115559"/>
                              </a:cubicBezTo>
                              <a:cubicBezTo>
                                <a:pt x="88963" y="116130"/>
                                <a:pt x="88868" y="116607"/>
                                <a:pt x="88678" y="117178"/>
                              </a:cubicBezTo>
                              <a:cubicBezTo>
                                <a:pt x="88678" y="117369"/>
                                <a:pt x="88583" y="117654"/>
                                <a:pt x="88487" y="117845"/>
                              </a:cubicBezTo>
                              <a:cubicBezTo>
                                <a:pt x="88392" y="118607"/>
                                <a:pt x="88297" y="119274"/>
                                <a:pt x="88297" y="120036"/>
                              </a:cubicBezTo>
                              <a:lnTo>
                                <a:pt x="88297" y="139371"/>
                              </a:lnTo>
                              <a:cubicBezTo>
                                <a:pt x="88297" y="142419"/>
                                <a:pt x="89726" y="144610"/>
                                <a:pt x="91916" y="145658"/>
                              </a:cubicBezTo>
                              <a:cubicBezTo>
                                <a:pt x="62484" y="131847"/>
                                <a:pt x="32957" y="117940"/>
                                <a:pt x="3524" y="104034"/>
                              </a:cubicBezTo>
                              <a:cubicBezTo>
                                <a:pt x="1333" y="102986"/>
                                <a:pt x="0" y="100890"/>
                                <a:pt x="0" y="97747"/>
                              </a:cubicBezTo>
                              <a:lnTo>
                                <a:pt x="0" y="78411"/>
                              </a:lnTo>
                              <a:cubicBezTo>
                                <a:pt x="0" y="77745"/>
                                <a:pt x="0" y="76983"/>
                                <a:pt x="190" y="76316"/>
                              </a:cubicBezTo>
                              <a:lnTo>
                                <a:pt x="190" y="76316"/>
                              </a:lnTo>
                              <a:close/>
                            </a:path>
                          </a:pathLst>
                        </a:custGeom>
                        <a:solidFill>
                          <a:srgbClr val="3D5569"/>
                        </a:solidFill>
                        <a:ln w="9525" cap="flat">
                          <a:noFill/>
                          <a:prstDash val="solid"/>
                          <a:miter/>
                        </a:ln>
                      </p:spPr>
                      <p:txBody>
                        <a:bodyPr rtlCol="0" anchor="ctr"/>
                        <a:lstStyle/>
                        <a:p>
                          <a:endParaRPr lang="zh-CN" altLang="en-US" sz="2400"/>
                        </a:p>
                      </p:txBody>
                    </p:sp>
                    <p:grpSp>
                      <p:nvGrpSpPr>
                        <p:cNvPr id="22" name="图形 46">
                          <a:extLst>
                            <a:ext uri="{FF2B5EF4-FFF2-40B4-BE49-F238E27FC236}">
                              <a16:creationId xmlns:a16="http://schemas.microsoft.com/office/drawing/2014/main" id="{7889E2C4-6D0B-5161-8276-3E8FD5612CB2}"/>
                            </a:ext>
                          </a:extLst>
                        </p:cNvPr>
                        <p:cNvGrpSpPr/>
                        <p:nvPr/>
                      </p:nvGrpSpPr>
                      <p:grpSpPr>
                        <a:xfrm>
                          <a:off x="2729869" y="2304076"/>
                          <a:ext cx="178238" cy="152899"/>
                          <a:chOff x="2729869" y="2304076"/>
                          <a:chExt cx="178238" cy="152899"/>
                        </a:xfrm>
                      </p:grpSpPr>
                      <p:sp>
                        <p:nvSpPr>
                          <p:cNvPr id="23" name="任意多边形: 形状 22">
                            <a:extLst>
                              <a:ext uri="{FF2B5EF4-FFF2-40B4-BE49-F238E27FC236}">
                                <a16:creationId xmlns:a16="http://schemas.microsoft.com/office/drawing/2014/main" id="{137C02BA-A832-D84F-3C04-8E1DFF516B01}"/>
                              </a:ext>
                            </a:extLst>
                          </p:cNvPr>
                          <p:cNvSpPr/>
                          <p:nvPr/>
                        </p:nvSpPr>
                        <p:spPr>
                          <a:xfrm>
                            <a:off x="2891056" y="2398108"/>
                            <a:ext cx="14858" cy="15600"/>
                          </a:xfrm>
                          <a:custGeom>
                            <a:avLst/>
                            <a:gdLst>
                              <a:gd name="connsiteX0" fmla="*/ 0 w 14858"/>
                              <a:gd name="connsiteY0" fmla="*/ 8933 h 15600"/>
                              <a:gd name="connsiteX1" fmla="*/ 0 w 14858"/>
                              <a:gd name="connsiteY1" fmla="*/ 8552 h 15600"/>
                              <a:gd name="connsiteX2" fmla="*/ 286 w 14858"/>
                              <a:gd name="connsiteY2" fmla="*/ 7599 h 15600"/>
                              <a:gd name="connsiteX3" fmla="*/ 381 w 14858"/>
                              <a:gd name="connsiteY3" fmla="*/ 7218 h 15600"/>
                              <a:gd name="connsiteX4" fmla="*/ 857 w 14858"/>
                              <a:gd name="connsiteY4" fmla="*/ 6075 h 15600"/>
                              <a:gd name="connsiteX5" fmla="*/ 857 w 14858"/>
                              <a:gd name="connsiteY5" fmla="*/ 6075 h 15600"/>
                              <a:gd name="connsiteX6" fmla="*/ 857 w 14858"/>
                              <a:gd name="connsiteY6" fmla="*/ 6075 h 15600"/>
                              <a:gd name="connsiteX7" fmla="*/ 1238 w 14858"/>
                              <a:gd name="connsiteY7" fmla="*/ 5504 h 15600"/>
                              <a:gd name="connsiteX8" fmla="*/ 2000 w 14858"/>
                              <a:gd name="connsiteY8" fmla="*/ 4361 h 15600"/>
                              <a:gd name="connsiteX9" fmla="*/ 2572 w 14858"/>
                              <a:gd name="connsiteY9" fmla="*/ 3789 h 15600"/>
                              <a:gd name="connsiteX10" fmla="*/ 3429 w 14858"/>
                              <a:gd name="connsiteY10" fmla="*/ 2837 h 15600"/>
                              <a:gd name="connsiteX11" fmla="*/ 3524 w 14858"/>
                              <a:gd name="connsiteY11" fmla="*/ 2741 h 15600"/>
                              <a:gd name="connsiteX12" fmla="*/ 4381 w 14858"/>
                              <a:gd name="connsiteY12" fmla="*/ 2075 h 15600"/>
                              <a:gd name="connsiteX13" fmla="*/ 4858 w 14858"/>
                              <a:gd name="connsiteY13" fmla="*/ 1694 h 15600"/>
                              <a:gd name="connsiteX14" fmla="*/ 6477 w 14858"/>
                              <a:gd name="connsiteY14" fmla="*/ 741 h 15600"/>
                              <a:gd name="connsiteX15" fmla="*/ 11335 w 14858"/>
                              <a:gd name="connsiteY15" fmla="*/ 360 h 15600"/>
                              <a:gd name="connsiteX16" fmla="*/ 14859 w 14858"/>
                              <a:gd name="connsiteY16" fmla="*/ 2075 h 15600"/>
                              <a:gd name="connsiteX17" fmla="*/ 10001 w 14858"/>
                              <a:gd name="connsiteY17" fmla="*/ 2456 h 15600"/>
                              <a:gd name="connsiteX18" fmla="*/ 8382 w 14858"/>
                              <a:gd name="connsiteY18" fmla="*/ 3408 h 15600"/>
                              <a:gd name="connsiteX19" fmla="*/ 7906 w 14858"/>
                              <a:gd name="connsiteY19" fmla="*/ 3789 h 15600"/>
                              <a:gd name="connsiteX20" fmla="*/ 6953 w 14858"/>
                              <a:gd name="connsiteY20" fmla="*/ 4551 h 15600"/>
                              <a:gd name="connsiteX21" fmla="*/ 6096 w 14858"/>
                              <a:gd name="connsiteY21" fmla="*/ 5504 h 15600"/>
                              <a:gd name="connsiteX22" fmla="*/ 5620 w 14858"/>
                              <a:gd name="connsiteY22" fmla="*/ 6075 h 15600"/>
                              <a:gd name="connsiteX23" fmla="*/ 4763 w 14858"/>
                              <a:gd name="connsiteY23" fmla="*/ 7313 h 15600"/>
                              <a:gd name="connsiteX24" fmla="*/ 4477 w 14858"/>
                              <a:gd name="connsiteY24" fmla="*/ 7790 h 15600"/>
                              <a:gd name="connsiteX25" fmla="*/ 4477 w 14858"/>
                              <a:gd name="connsiteY25" fmla="*/ 7980 h 15600"/>
                              <a:gd name="connsiteX26" fmla="*/ 4001 w 14858"/>
                              <a:gd name="connsiteY26" fmla="*/ 9123 h 15600"/>
                              <a:gd name="connsiteX27" fmla="*/ 3905 w 14858"/>
                              <a:gd name="connsiteY27" fmla="*/ 9504 h 15600"/>
                              <a:gd name="connsiteX28" fmla="*/ 3619 w 14858"/>
                              <a:gd name="connsiteY28" fmla="*/ 10457 h 15600"/>
                              <a:gd name="connsiteX29" fmla="*/ 3619 w 14858"/>
                              <a:gd name="connsiteY29" fmla="*/ 10838 h 15600"/>
                              <a:gd name="connsiteX30" fmla="*/ 3524 w 14858"/>
                              <a:gd name="connsiteY30" fmla="*/ 12076 h 15600"/>
                              <a:gd name="connsiteX31" fmla="*/ 5524 w 14858"/>
                              <a:gd name="connsiteY31" fmla="*/ 15600 h 15600"/>
                              <a:gd name="connsiteX32" fmla="*/ 2000 w 14858"/>
                              <a:gd name="connsiteY32" fmla="*/ 13886 h 15600"/>
                              <a:gd name="connsiteX33" fmla="*/ 0 w 14858"/>
                              <a:gd name="connsiteY33" fmla="*/ 10361 h 15600"/>
                              <a:gd name="connsiteX34" fmla="*/ 190 w 14858"/>
                              <a:gd name="connsiteY34" fmla="*/ 9123 h 15600"/>
                              <a:gd name="connsiteX35" fmla="*/ 190 w 14858"/>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8" h="15600">
                                <a:moveTo>
                                  <a:pt x="0" y="8933"/>
                                </a:moveTo>
                                <a:cubicBezTo>
                                  <a:pt x="0" y="8933"/>
                                  <a:pt x="0" y="8647"/>
                                  <a:pt x="0" y="8552"/>
                                </a:cubicBezTo>
                                <a:cubicBezTo>
                                  <a:pt x="0" y="8266"/>
                                  <a:pt x="190" y="7980"/>
                                  <a:pt x="286" y="7599"/>
                                </a:cubicBezTo>
                                <a:cubicBezTo>
                                  <a:pt x="286" y="7504"/>
                                  <a:pt x="381" y="7313"/>
                                  <a:pt x="381" y="7218"/>
                                </a:cubicBezTo>
                                <a:cubicBezTo>
                                  <a:pt x="571" y="6837"/>
                                  <a:pt x="667" y="6456"/>
                                  <a:pt x="857" y="6075"/>
                                </a:cubicBezTo>
                                <a:cubicBezTo>
                                  <a:pt x="857" y="6075"/>
                                  <a:pt x="857" y="6075"/>
                                  <a:pt x="857" y="6075"/>
                                </a:cubicBezTo>
                                <a:cubicBezTo>
                                  <a:pt x="857" y="6075"/>
                                  <a:pt x="857" y="6075"/>
                                  <a:pt x="857" y="6075"/>
                                </a:cubicBezTo>
                                <a:cubicBezTo>
                                  <a:pt x="953" y="5885"/>
                                  <a:pt x="1143" y="5694"/>
                                  <a:pt x="1238" y="5504"/>
                                </a:cubicBezTo>
                                <a:cubicBezTo>
                                  <a:pt x="1429" y="5123"/>
                                  <a:pt x="1715" y="4742"/>
                                  <a:pt x="2000" y="4361"/>
                                </a:cubicBezTo>
                                <a:cubicBezTo>
                                  <a:pt x="2191" y="4170"/>
                                  <a:pt x="2381" y="3980"/>
                                  <a:pt x="2572" y="3789"/>
                                </a:cubicBezTo>
                                <a:cubicBezTo>
                                  <a:pt x="2857" y="3503"/>
                                  <a:pt x="3143" y="3122"/>
                                  <a:pt x="3429" y="2837"/>
                                </a:cubicBezTo>
                                <a:cubicBezTo>
                                  <a:pt x="3429" y="2837"/>
                                  <a:pt x="3429" y="2837"/>
                                  <a:pt x="3524" y="2741"/>
                                </a:cubicBezTo>
                                <a:cubicBezTo>
                                  <a:pt x="3810" y="2456"/>
                                  <a:pt x="4096" y="2265"/>
                                  <a:pt x="4381" y="2075"/>
                                </a:cubicBezTo>
                                <a:cubicBezTo>
                                  <a:pt x="4572" y="1979"/>
                                  <a:pt x="4667" y="1789"/>
                                  <a:pt x="4858" y="1694"/>
                                </a:cubicBezTo>
                                <a:cubicBezTo>
                                  <a:pt x="5429" y="1313"/>
                                  <a:pt x="5905" y="1027"/>
                                  <a:pt x="6477" y="741"/>
                                </a:cubicBezTo>
                                <a:cubicBezTo>
                                  <a:pt x="8382" y="-116"/>
                                  <a:pt x="10096" y="-211"/>
                                  <a:pt x="11335" y="360"/>
                                </a:cubicBezTo>
                                <a:lnTo>
                                  <a:pt x="14859" y="2075"/>
                                </a:lnTo>
                                <a:cubicBezTo>
                                  <a:pt x="13621" y="1503"/>
                                  <a:pt x="11906" y="1598"/>
                                  <a:pt x="10001" y="2456"/>
                                </a:cubicBezTo>
                                <a:cubicBezTo>
                                  <a:pt x="9430" y="2741"/>
                                  <a:pt x="8858" y="3027"/>
                                  <a:pt x="8382" y="3408"/>
                                </a:cubicBezTo>
                                <a:cubicBezTo>
                                  <a:pt x="8191" y="3503"/>
                                  <a:pt x="8096" y="3694"/>
                                  <a:pt x="7906" y="3789"/>
                                </a:cubicBezTo>
                                <a:cubicBezTo>
                                  <a:pt x="7620" y="4075"/>
                                  <a:pt x="7239" y="4265"/>
                                  <a:pt x="6953" y="4551"/>
                                </a:cubicBezTo>
                                <a:cubicBezTo>
                                  <a:pt x="6667" y="4837"/>
                                  <a:pt x="6382" y="5218"/>
                                  <a:pt x="6096" y="5504"/>
                                </a:cubicBezTo>
                                <a:cubicBezTo>
                                  <a:pt x="5905"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19" y="10457"/>
                                </a:cubicBezTo>
                                <a:cubicBezTo>
                                  <a:pt x="3619" y="10552"/>
                                  <a:pt x="3619" y="10742"/>
                                  <a:pt x="3619" y="10838"/>
                                </a:cubicBezTo>
                                <a:cubicBezTo>
                                  <a:pt x="3619" y="11219"/>
                                  <a:pt x="3524" y="11695"/>
                                  <a:pt x="3524" y="12076"/>
                                </a:cubicBezTo>
                                <a:cubicBezTo>
                                  <a:pt x="3524" y="13790"/>
                                  <a:pt x="4286" y="15029"/>
                                  <a:pt x="5524" y="15600"/>
                                </a:cubicBezTo>
                                <a:lnTo>
                                  <a:pt x="2000" y="13886"/>
                                </a:lnTo>
                                <a:cubicBezTo>
                                  <a:pt x="762" y="13314"/>
                                  <a:pt x="0" y="12076"/>
                                  <a:pt x="0" y="10361"/>
                                </a:cubicBezTo>
                                <a:cubicBezTo>
                                  <a:pt x="0" y="9980"/>
                                  <a:pt x="95" y="9599"/>
                                  <a:pt x="190" y="9123"/>
                                </a:cubicBezTo>
                                <a:lnTo>
                                  <a:pt x="190" y="9123"/>
                                </a:lnTo>
                                <a:close/>
                              </a:path>
                            </a:pathLst>
                          </a:custGeom>
                          <a:solidFill>
                            <a:srgbClr val="EB7172"/>
                          </a:solidFill>
                          <a:ln w="9525" cap="flat">
                            <a:noFill/>
                            <a:prstDash val="solid"/>
                            <a:miter/>
                          </a:ln>
                        </p:spPr>
                        <p:txBody>
                          <a:bodyPr rtlCol="0" anchor="ctr"/>
                          <a:lstStyle/>
                          <a:p>
                            <a:endParaRPr lang="zh-CN" altLang="en-US" sz="2400"/>
                          </a:p>
                        </p:txBody>
                      </p:sp>
                      <p:grpSp>
                        <p:nvGrpSpPr>
                          <p:cNvPr id="24" name="图形 46">
                            <a:extLst>
                              <a:ext uri="{FF2B5EF4-FFF2-40B4-BE49-F238E27FC236}">
                                <a16:creationId xmlns:a16="http://schemas.microsoft.com/office/drawing/2014/main" id="{0D02C854-1524-144F-9C08-5B9754B77D4B}"/>
                              </a:ext>
                            </a:extLst>
                          </p:cNvPr>
                          <p:cNvGrpSpPr/>
                          <p:nvPr/>
                        </p:nvGrpSpPr>
                        <p:grpSpPr>
                          <a:xfrm>
                            <a:off x="2729869" y="2304076"/>
                            <a:ext cx="178238" cy="152899"/>
                            <a:chOff x="2729869" y="2304076"/>
                            <a:chExt cx="178238" cy="152899"/>
                          </a:xfrm>
                        </p:grpSpPr>
                        <p:sp>
                          <p:nvSpPr>
                            <p:cNvPr id="25" name="任意多边形: 形状 24">
                              <a:extLst>
                                <a:ext uri="{FF2B5EF4-FFF2-40B4-BE49-F238E27FC236}">
                                  <a16:creationId xmlns:a16="http://schemas.microsoft.com/office/drawing/2014/main" id="{C62D2D61-2EEC-EF98-3F8D-6A7E907ED69C}"/>
                                </a:ext>
                              </a:extLst>
                            </p:cNvPr>
                            <p:cNvSpPr/>
                            <p:nvPr/>
                          </p:nvSpPr>
                          <p:spPr>
                            <a:xfrm>
                              <a:off x="2894484" y="2399588"/>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DD4C47"/>
                            </a:solidFill>
                            <a:ln w="9525" cap="flat">
                              <a:noFill/>
                              <a:prstDash val="solid"/>
                              <a:miter/>
                            </a:ln>
                          </p:spPr>
                          <p:txBody>
                            <a:bodyPr rtlCol="0" anchor="ctr"/>
                            <a:lstStyle/>
                            <a:p>
                              <a:endParaRPr lang="zh-CN" altLang="en-US" sz="2400"/>
                            </a:p>
                          </p:txBody>
                        </p:sp>
                        <p:grpSp>
                          <p:nvGrpSpPr>
                            <p:cNvPr id="26" name="图形 46">
                              <a:extLst>
                                <a:ext uri="{FF2B5EF4-FFF2-40B4-BE49-F238E27FC236}">
                                  <a16:creationId xmlns:a16="http://schemas.microsoft.com/office/drawing/2014/main" id="{BF6BE775-90C5-7761-BBE0-2FD8A39C4B00}"/>
                                </a:ext>
                              </a:extLst>
                            </p:cNvPr>
                            <p:cNvGrpSpPr/>
                            <p:nvPr/>
                          </p:nvGrpSpPr>
                          <p:grpSpPr>
                            <a:xfrm>
                              <a:off x="2729869" y="2304076"/>
                              <a:ext cx="155569" cy="152899"/>
                              <a:chOff x="2729869" y="2304076"/>
                              <a:chExt cx="155569" cy="152899"/>
                            </a:xfrm>
                          </p:grpSpPr>
                          <p:sp>
                            <p:nvSpPr>
                              <p:cNvPr id="27" name="任意多边形: 形状 26">
                                <a:extLst>
                                  <a:ext uri="{FF2B5EF4-FFF2-40B4-BE49-F238E27FC236}">
                                    <a16:creationId xmlns:a16="http://schemas.microsoft.com/office/drawing/2014/main" id="{A4371283-9088-189B-080D-07E86CEB75DB}"/>
                                  </a:ext>
                                </a:extLst>
                              </p:cNvPr>
                              <p:cNvSpPr/>
                              <p:nvPr/>
                            </p:nvSpPr>
                            <p:spPr>
                              <a:xfrm>
                                <a:off x="2868386" y="2408491"/>
                                <a:ext cx="14859" cy="15600"/>
                              </a:xfrm>
                              <a:custGeom>
                                <a:avLst/>
                                <a:gdLst>
                                  <a:gd name="connsiteX0" fmla="*/ 0 w 14859"/>
                                  <a:gd name="connsiteY0" fmla="*/ 9028 h 15600"/>
                                  <a:gd name="connsiteX1" fmla="*/ 0 w 14859"/>
                                  <a:gd name="connsiteY1" fmla="*/ 8647 h 15600"/>
                                  <a:gd name="connsiteX2" fmla="*/ 286 w 14859"/>
                                  <a:gd name="connsiteY2" fmla="*/ 7694 h 15600"/>
                                  <a:gd name="connsiteX3" fmla="*/ 381 w 14859"/>
                                  <a:gd name="connsiteY3" fmla="*/ 7313 h 15600"/>
                                  <a:gd name="connsiteX4" fmla="*/ 857 w 14859"/>
                                  <a:gd name="connsiteY4" fmla="*/ 6170 h 15600"/>
                                  <a:gd name="connsiteX5" fmla="*/ 857 w 14859"/>
                                  <a:gd name="connsiteY5" fmla="*/ 6170 h 15600"/>
                                  <a:gd name="connsiteX6" fmla="*/ 1238 w 14859"/>
                                  <a:gd name="connsiteY6" fmla="*/ 5504 h 15600"/>
                                  <a:gd name="connsiteX7" fmla="*/ 2000 w 14859"/>
                                  <a:gd name="connsiteY7" fmla="*/ 4361 h 15600"/>
                                  <a:gd name="connsiteX8" fmla="*/ 2572 w 14859"/>
                                  <a:gd name="connsiteY8" fmla="*/ 3789 h 15600"/>
                                  <a:gd name="connsiteX9" fmla="*/ 3429 w 14859"/>
                                  <a:gd name="connsiteY9" fmla="*/ 2837 h 15600"/>
                                  <a:gd name="connsiteX10" fmla="*/ 3524 w 14859"/>
                                  <a:gd name="connsiteY10" fmla="*/ 2741 h 15600"/>
                                  <a:gd name="connsiteX11" fmla="*/ 4382 w 14859"/>
                                  <a:gd name="connsiteY11" fmla="*/ 2075 h 15600"/>
                                  <a:gd name="connsiteX12" fmla="*/ 4858 w 14859"/>
                                  <a:gd name="connsiteY12" fmla="*/ 1694 h 15600"/>
                                  <a:gd name="connsiteX13" fmla="*/ 6477 w 14859"/>
                                  <a:gd name="connsiteY13" fmla="*/ 741 h 15600"/>
                                  <a:gd name="connsiteX14" fmla="*/ 11335 w 14859"/>
                                  <a:gd name="connsiteY14" fmla="*/ 360 h 15600"/>
                                  <a:gd name="connsiteX15" fmla="*/ 14859 w 14859"/>
                                  <a:gd name="connsiteY15" fmla="*/ 2075 h 15600"/>
                                  <a:gd name="connsiteX16" fmla="*/ 10001 w 14859"/>
                                  <a:gd name="connsiteY16" fmla="*/ 2456 h 15600"/>
                                  <a:gd name="connsiteX17" fmla="*/ 8382 w 14859"/>
                                  <a:gd name="connsiteY17" fmla="*/ 3408 h 15600"/>
                                  <a:gd name="connsiteX18" fmla="*/ 7906 w 14859"/>
                                  <a:gd name="connsiteY18" fmla="*/ 3789 h 15600"/>
                                  <a:gd name="connsiteX19" fmla="*/ 6953 w 14859"/>
                                  <a:gd name="connsiteY19" fmla="*/ 4551 h 15600"/>
                                  <a:gd name="connsiteX20" fmla="*/ 6096 w 14859"/>
                                  <a:gd name="connsiteY20" fmla="*/ 5504 h 15600"/>
                                  <a:gd name="connsiteX21" fmla="*/ 5620 w 14859"/>
                                  <a:gd name="connsiteY21" fmla="*/ 6075 h 15600"/>
                                  <a:gd name="connsiteX22" fmla="*/ 4763 w 14859"/>
                                  <a:gd name="connsiteY22" fmla="*/ 7313 h 15600"/>
                                  <a:gd name="connsiteX23" fmla="*/ 4477 w 14859"/>
                                  <a:gd name="connsiteY23" fmla="*/ 7790 h 15600"/>
                                  <a:gd name="connsiteX24" fmla="*/ 4477 w 14859"/>
                                  <a:gd name="connsiteY24" fmla="*/ 7980 h 15600"/>
                                  <a:gd name="connsiteX25" fmla="*/ 4001 w 14859"/>
                                  <a:gd name="connsiteY25" fmla="*/ 9123 h 15600"/>
                                  <a:gd name="connsiteX26" fmla="*/ 3905 w 14859"/>
                                  <a:gd name="connsiteY26" fmla="*/ 9504 h 15600"/>
                                  <a:gd name="connsiteX27" fmla="*/ 3620 w 14859"/>
                                  <a:gd name="connsiteY27" fmla="*/ 10457 h 15600"/>
                                  <a:gd name="connsiteX28" fmla="*/ 3620 w 14859"/>
                                  <a:gd name="connsiteY28" fmla="*/ 10838 h 15600"/>
                                  <a:gd name="connsiteX29" fmla="*/ 3524 w 14859"/>
                                  <a:gd name="connsiteY29" fmla="*/ 12076 h 15600"/>
                                  <a:gd name="connsiteX30" fmla="*/ 5524 w 14859"/>
                                  <a:gd name="connsiteY30" fmla="*/ 15600 h 15600"/>
                                  <a:gd name="connsiteX31" fmla="*/ 2000 w 14859"/>
                                  <a:gd name="connsiteY31" fmla="*/ 13886 h 15600"/>
                                  <a:gd name="connsiteX32" fmla="*/ 0 w 14859"/>
                                  <a:gd name="connsiteY32" fmla="*/ 10361 h 15600"/>
                                  <a:gd name="connsiteX33" fmla="*/ 95 w 14859"/>
                                  <a:gd name="connsiteY33" fmla="*/ 9123 h 15600"/>
                                  <a:gd name="connsiteX34" fmla="*/ 95 w 14859"/>
                                  <a:gd name="connsiteY34"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859" h="15600">
                                    <a:moveTo>
                                      <a:pt x="0" y="9028"/>
                                    </a:moveTo>
                                    <a:cubicBezTo>
                                      <a:pt x="0" y="9028"/>
                                      <a:pt x="0" y="8742"/>
                                      <a:pt x="0" y="8647"/>
                                    </a:cubicBezTo>
                                    <a:cubicBezTo>
                                      <a:pt x="0" y="8361"/>
                                      <a:pt x="191" y="8075"/>
                                      <a:pt x="286" y="7694"/>
                                    </a:cubicBezTo>
                                    <a:cubicBezTo>
                                      <a:pt x="286" y="7599"/>
                                      <a:pt x="286" y="7409"/>
                                      <a:pt x="381" y="7313"/>
                                    </a:cubicBezTo>
                                    <a:cubicBezTo>
                                      <a:pt x="572" y="6932"/>
                                      <a:pt x="667" y="6551"/>
                                      <a:pt x="857" y="6170"/>
                                    </a:cubicBezTo>
                                    <a:lnTo>
                                      <a:pt x="857" y="6170"/>
                                    </a:lnTo>
                                    <a:cubicBezTo>
                                      <a:pt x="857" y="6170"/>
                                      <a:pt x="1143" y="5694"/>
                                      <a:pt x="1238" y="5504"/>
                                    </a:cubicBezTo>
                                    <a:cubicBezTo>
                                      <a:pt x="1429" y="5123"/>
                                      <a:pt x="1715" y="4742"/>
                                      <a:pt x="2000" y="4361"/>
                                    </a:cubicBezTo>
                                    <a:cubicBezTo>
                                      <a:pt x="2191" y="4170"/>
                                      <a:pt x="2381" y="3980"/>
                                      <a:pt x="2572" y="3789"/>
                                    </a:cubicBezTo>
                                    <a:cubicBezTo>
                                      <a:pt x="2858" y="3503"/>
                                      <a:pt x="3143" y="3122"/>
                                      <a:pt x="3429" y="2837"/>
                                    </a:cubicBezTo>
                                    <a:cubicBezTo>
                                      <a:pt x="3429" y="2837"/>
                                      <a:pt x="3429" y="2837"/>
                                      <a:pt x="3524" y="2741"/>
                                    </a:cubicBezTo>
                                    <a:cubicBezTo>
                                      <a:pt x="3810" y="2456"/>
                                      <a:pt x="4096" y="2265"/>
                                      <a:pt x="4382" y="2075"/>
                                    </a:cubicBezTo>
                                    <a:cubicBezTo>
                                      <a:pt x="4572" y="1979"/>
                                      <a:pt x="4667" y="1789"/>
                                      <a:pt x="4858" y="1694"/>
                                    </a:cubicBezTo>
                                    <a:cubicBezTo>
                                      <a:pt x="5334" y="1313"/>
                                      <a:pt x="5906" y="1027"/>
                                      <a:pt x="6477" y="741"/>
                                    </a:cubicBezTo>
                                    <a:cubicBezTo>
                                      <a:pt x="8382" y="-116"/>
                                      <a:pt x="10097" y="-211"/>
                                      <a:pt x="11335" y="360"/>
                                    </a:cubicBezTo>
                                    <a:lnTo>
                                      <a:pt x="14859" y="2075"/>
                                    </a:lnTo>
                                    <a:cubicBezTo>
                                      <a:pt x="13621" y="1503"/>
                                      <a:pt x="11906" y="1598"/>
                                      <a:pt x="10001" y="2456"/>
                                    </a:cubicBezTo>
                                    <a:cubicBezTo>
                                      <a:pt x="9430" y="2741"/>
                                      <a:pt x="8858" y="3027"/>
                                      <a:pt x="8382" y="3408"/>
                                    </a:cubicBezTo>
                                    <a:cubicBezTo>
                                      <a:pt x="8192" y="3503"/>
                                      <a:pt x="8096" y="3694"/>
                                      <a:pt x="7906" y="3789"/>
                                    </a:cubicBezTo>
                                    <a:cubicBezTo>
                                      <a:pt x="7620" y="4075"/>
                                      <a:pt x="7239" y="4361"/>
                                      <a:pt x="6953" y="4551"/>
                                    </a:cubicBezTo>
                                    <a:cubicBezTo>
                                      <a:pt x="6668" y="4837"/>
                                      <a:pt x="6382" y="5218"/>
                                      <a:pt x="6096" y="5504"/>
                                    </a:cubicBezTo>
                                    <a:cubicBezTo>
                                      <a:pt x="5906"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20" y="10457"/>
                                    </a:cubicBezTo>
                                    <a:cubicBezTo>
                                      <a:pt x="3620" y="10552"/>
                                      <a:pt x="3620" y="10742"/>
                                      <a:pt x="3620" y="10838"/>
                                    </a:cubicBezTo>
                                    <a:cubicBezTo>
                                      <a:pt x="3620" y="11219"/>
                                      <a:pt x="3524" y="11695"/>
                                      <a:pt x="3524" y="12076"/>
                                    </a:cubicBezTo>
                                    <a:cubicBezTo>
                                      <a:pt x="3524" y="13790"/>
                                      <a:pt x="4286" y="15029"/>
                                      <a:pt x="5524" y="15600"/>
                                    </a:cubicBezTo>
                                    <a:lnTo>
                                      <a:pt x="2000" y="13886"/>
                                    </a:lnTo>
                                    <a:cubicBezTo>
                                      <a:pt x="762" y="13314"/>
                                      <a:pt x="0" y="12076"/>
                                      <a:pt x="0" y="10361"/>
                                    </a:cubicBezTo>
                                    <a:cubicBezTo>
                                      <a:pt x="0" y="9980"/>
                                      <a:pt x="0" y="9599"/>
                                      <a:pt x="95" y="9123"/>
                                    </a:cubicBezTo>
                                    <a:lnTo>
                                      <a:pt x="95" y="9123"/>
                                    </a:lnTo>
                                    <a:close/>
                                  </a:path>
                                </a:pathLst>
                              </a:custGeom>
                              <a:solidFill>
                                <a:srgbClr val="F7BE8B"/>
                              </a:solidFill>
                              <a:ln w="9525" cap="flat">
                                <a:noFill/>
                                <a:prstDash val="solid"/>
                                <a:miter/>
                              </a:ln>
                            </p:spPr>
                            <p:txBody>
                              <a:bodyPr rtlCol="0" anchor="ctr"/>
                              <a:lstStyle/>
                              <a:p>
                                <a:endParaRPr lang="zh-CN" altLang="en-US" sz="2400"/>
                              </a:p>
                            </p:txBody>
                          </p:sp>
                          <p:grpSp>
                            <p:nvGrpSpPr>
                              <p:cNvPr id="28" name="图形 46">
                                <a:extLst>
                                  <a:ext uri="{FF2B5EF4-FFF2-40B4-BE49-F238E27FC236}">
                                    <a16:creationId xmlns:a16="http://schemas.microsoft.com/office/drawing/2014/main" id="{75D69AA1-64B8-52D0-2F8B-094155E1BAFA}"/>
                                  </a:ext>
                                </a:extLst>
                              </p:cNvPr>
                              <p:cNvGrpSpPr/>
                              <p:nvPr/>
                            </p:nvGrpSpPr>
                            <p:grpSpPr>
                              <a:xfrm>
                                <a:off x="2729869" y="2304076"/>
                                <a:ext cx="155569" cy="152899"/>
                                <a:chOff x="2729869" y="2304076"/>
                                <a:chExt cx="155569" cy="152899"/>
                              </a:xfrm>
                            </p:grpSpPr>
                            <p:sp>
                              <p:nvSpPr>
                                <p:cNvPr id="29" name="任意多边形: 形状 28">
                                  <a:extLst>
                                    <a:ext uri="{FF2B5EF4-FFF2-40B4-BE49-F238E27FC236}">
                                      <a16:creationId xmlns:a16="http://schemas.microsoft.com/office/drawing/2014/main" id="{C6C25E08-79DD-5E8A-8043-352B540A053D}"/>
                                    </a:ext>
                                  </a:extLst>
                                </p:cNvPr>
                                <p:cNvSpPr/>
                                <p:nvPr/>
                              </p:nvSpPr>
                              <p:spPr>
                                <a:xfrm>
                                  <a:off x="2871815" y="2410066"/>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EE9426"/>
                                </a:solidFill>
                                <a:ln w="9525" cap="flat">
                                  <a:noFill/>
                                  <a:prstDash val="solid"/>
                                  <a:miter/>
                                </a:ln>
                              </p:spPr>
                              <p:txBody>
                                <a:bodyPr rtlCol="0" anchor="ctr"/>
                                <a:lstStyle/>
                                <a:p>
                                  <a:endParaRPr lang="zh-CN" altLang="en-US" sz="2400"/>
                                </a:p>
                              </p:txBody>
                            </p:sp>
                            <p:grpSp>
                              <p:nvGrpSpPr>
                                <p:cNvPr id="30" name="图形 46">
                                  <a:extLst>
                                    <a:ext uri="{FF2B5EF4-FFF2-40B4-BE49-F238E27FC236}">
                                      <a16:creationId xmlns:a16="http://schemas.microsoft.com/office/drawing/2014/main" id="{C24CB1E2-3337-35F8-3476-4BBA23C9C992}"/>
                                    </a:ext>
                                  </a:extLst>
                                </p:cNvPr>
                                <p:cNvGrpSpPr/>
                                <p:nvPr/>
                              </p:nvGrpSpPr>
                              <p:grpSpPr>
                                <a:xfrm>
                                  <a:off x="2729869" y="2304076"/>
                                  <a:ext cx="132709" cy="152899"/>
                                  <a:chOff x="2729869" y="2304076"/>
                                  <a:chExt cx="132709" cy="152899"/>
                                </a:xfrm>
                              </p:grpSpPr>
                              <p:sp>
                                <p:nvSpPr>
                                  <p:cNvPr id="31" name="任意多边形: 形状 30">
                                    <a:extLst>
                                      <a:ext uri="{FF2B5EF4-FFF2-40B4-BE49-F238E27FC236}">
                                        <a16:creationId xmlns:a16="http://schemas.microsoft.com/office/drawing/2014/main" id="{C677C82D-435E-C77E-0470-F06913AE7EA1}"/>
                                      </a:ext>
                                    </a:extLst>
                                  </p:cNvPr>
                                  <p:cNvSpPr/>
                                  <p:nvPr/>
                                </p:nvSpPr>
                                <p:spPr>
                                  <a:xfrm>
                                    <a:off x="2845526" y="2419159"/>
                                    <a:ext cx="14858" cy="15600"/>
                                  </a:xfrm>
                                  <a:custGeom>
                                    <a:avLst/>
                                    <a:gdLst>
                                      <a:gd name="connsiteX0" fmla="*/ 0 w 14858"/>
                                      <a:gd name="connsiteY0" fmla="*/ 8933 h 15600"/>
                                      <a:gd name="connsiteX1" fmla="*/ 0 w 14858"/>
                                      <a:gd name="connsiteY1" fmla="*/ 8552 h 15600"/>
                                      <a:gd name="connsiteX2" fmla="*/ 286 w 14858"/>
                                      <a:gd name="connsiteY2" fmla="*/ 7599 h 15600"/>
                                      <a:gd name="connsiteX3" fmla="*/ 381 w 14858"/>
                                      <a:gd name="connsiteY3" fmla="*/ 7218 h 15600"/>
                                      <a:gd name="connsiteX4" fmla="*/ 857 w 14858"/>
                                      <a:gd name="connsiteY4" fmla="*/ 6075 h 15600"/>
                                      <a:gd name="connsiteX5" fmla="*/ 857 w 14858"/>
                                      <a:gd name="connsiteY5" fmla="*/ 6075 h 15600"/>
                                      <a:gd name="connsiteX6" fmla="*/ 857 w 14858"/>
                                      <a:gd name="connsiteY6" fmla="*/ 6075 h 15600"/>
                                      <a:gd name="connsiteX7" fmla="*/ 1238 w 14858"/>
                                      <a:gd name="connsiteY7" fmla="*/ 5504 h 15600"/>
                                      <a:gd name="connsiteX8" fmla="*/ 2000 w 14858"/>
                                      <a:gd name="connsiteY8" fmla="*/ 4361 h 15600"/>
                                      <a:gd name="connsiteX9" fmla="*/ 2572 w 14858"/>
                                      <a:gd name="connsiteY9" fmla="*/ 3789 h 15600"/>
                                      <a:gd name="connsiteX10" fmla="*/ 3429 w 14858"/>
                                      <a:gd name="connsiteY10" fmla="*/ 2837 h 15600"/>
                                      <a:gd name="connsiteX11" fmla="*/ 3524 w 14858"/>
                                      <a:gd name="connsiteY11" fmla="*/ 2741 h 15600"/>
                                      <a:gd name="connsiteX12" fmla="*/ 4382 w 14858"/>
                                      <a:gd name="connsiteY12" fmla="*/ 2075 h 15600"/>
                                      <a:gd name="connsiteX13" fmla="*/ 4858 w 14858"/>
                                      <a:gd name="connsiteY13" fmla="*/ 1694 h 15600"/>
                                      <a:gd name="connsiteX14" fmla="*/ 6477 w 14858"/>
                                      <a:gd name="connsiteY14" fmla="*/ 741 h 15600"/>
                                      <a:gd name="connsiteX15" fmla="*/ 11335 w 14858"/>
                                      <a:gd name="connsiteY15" fmla="*/ 360 h 15600"/>
                                      <a:gd name="connsiteX16" fmla="*/ 14859 w 14858"/>
                                      <a:gd name="connsiteY16" fmla="*/ 2075 h 15600"/>
                                      <a:gd name="connsiteX17" fmla="*/ 10001 w 14858"/>
                                      <a:gd name="connsiteY17" fmla="*/ 2456 h 15600"/>
                                      <a:gd name="connsiteX18" fmla="*/ 8382 w 14858"/>
                                      <a:gd name="connsiteY18" fmla="*/ 3408 h 15600"/>
                                      <a:gd name="connsiteX19" fmla="*/ 7906 w 14858"/>
                                      <a:gd name="connsiteY19" fmla="*/ 3789 h 15600"/>
                                      <a:gd name="connsiteX20" fmla="*/ 6953 w 14858"/>
                                      <a:gd name="connsiteY20" fmla="*/ 4551 h 15600"/>
                                      <a:gd name="connsiteX21" fmla="*/ 6096 w 14858"/>
                                      <a:gd name="connsiteY21" fmla="*/ 5504 h 15600"/>
                                      <a:gd name="connsiteX22" fmla="*/ 5620 w 14858"/>
                                      <a:gd name="connsiteY22" fmla="*/ 6075 h 15600"/>
                                      <a:gd name="connsiteX23" fmla="*/ 4763 w 14858"/>
                                      <a:gd name="connsiteY23" fmla="*/ 7313 h 15600"/>
                                      <a:gd name="connsiteX24" fmla="*/ 4477 w 14858"/>
                                      <a:gd name="connsiteY24" fmla="*/ 7790 h 15600"/>
                                      <a:gd name="connsiteX25" fmla="*/ 4477 w 14858"/>
                                      <a:gd name="connsiteY25" fmla="*/ 7980 h 15600"/>
                                      <a:gd name="connsiteX26" fmla="*/ 4001 w 14858"/>
                                      <a:gd name="connsiteY26" fmla="*/ 9123 h 15600"/>
                                      <a:gd name="connsiteX27" fmla="*/ 3905 w 14858"/>
                                      <a:gd name="connsiteY27" fmla="*/ 9504 h 15600"/>
                                      <a:gd name="connsiteX28" fmla="*/ 3620 w 14858"/>
                                      <a:gd name="connsiteY28" fmla="*/ 10457 h 15600"/>
                                      <a:gd name="connsiteX29" fmla="*/ 3620 w 14858"/>
                                      <a:gd name="connsiteY29" fmla="*/ 10838 h 15600"/>
                                      <a:gd name="connsiteX30" fmla="*/ 3524 w 14858"/>
                                      <a:gd name="connsiteY30" fmla="*/ 12076 h 15600"/>
                                      <a:gd name="connsiteX31" fmla="*/ 5524 w 14858"/>
                                      <a:gd name="connsiteY31" fmla="*/ 15600 h 15600"/>
                                      <a:gd name="connsiteX32" fmla="*/ 2000 w 14858"/>
                                      <a:gd name="connsiteY32" fmla="*/ 13886 h 15600"/>
                                      <a:gd name="connsiteX33" fmla="*/ 0 w 14858"/>
                                      <a:gd name="connsiteY33" fmla="*/ 10361 h 15600"/>
                                      <a:gd name="connsiteX34" fmla="*/ 95 w 14858"/>
                                      <a:gd name="connsiteY34" fmla="*/ 9123 h 15600"/>
                                      <a:gd name="connsiteX35" fmla="*/ 95 w 14858"/>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8" h="15600">
                                        <a:moveTo>
                                          <a:pt x="0" y="8933"/>
                                        </a:moveTo>
                                        <a:cubicBezTo>
                                          <a:pt x="0" y="8933"/>
                                          <a:pt x="0" y="8647"/>
                                          <a:pt x="0" y="8552"/>
                                        </a:cubicBezTo>
                                        <a:cubicBezTo>
                                          <a:pt x="0" y="8266"/>
                                          <a:pt x="191" y="7980"/>
                                          <a:pt x="286" y="7599"/>
                                        </a:cubicBezTo>
                                        <a:cubicBezTo>
                                          <a:pt x="286" y="7504"/>
                                          <a:pt x="286" y="7313"/>
                                          <a:pt x="381" y="7218"/>
                                        </a:cubicBezTo>
                                        <a:cubicBezTo>
                                          <a:pt x="571" y="6837"/>
                                          <a:pt x="667" y="6456"/>
                                          <a:pt x="857" y="6075"/>
                                        </a:cubicBezTo>
                                        <a:cubicBezTo>
                                          <a:pt x="857" y="6075"/>
                                          <a:pt x="857" y="6075"/>
                                          <a:pt x="857" y="6075"/>
                                        </a:cubicBezTo>
                                        <a:cubicBezTo>
                                          <a:pt x="857" y="6075"/>
                                          <a:pt x="857" y="6075"/>
                                          <a:pt x="857" y="6075"/>
                                        </a:cubicBezTo>
                                        <a:cubicBezTo>
                                          <a:pt x="953" y="5885"/>
                                          <a:pt x="1143" y="5694"/>
                                          <a:pt x="1238" y="5504"/>
                                        </a:cubicBezTo>
                                        <a:cubicBezTo>
                                          <a:pt x="1429" y="5123"/>
                                          <a:pt x="1715" y="4742"/>
                                          <a:pt x="2000" y="4361"/>
                                        </a:cubicBezTo>
                                        <a:cubicBezTo>
                                          <a:pt x="2191" y="4170"/>
                                          <a:pt x="2381" y="3980"/>
                                          <a:pt x="2572" y="3789"/>
                                        </a:cubicBezTo>
                                        <a:cubicBezTo>
                                          <a:pt x="2857" y="3503"/>
                                          <a:pt x="3143" y="3122"/>
                                          <a:pt x="3429" y="2837"/>
                                        </a:cubicBezTo>
                                        <a:cubicBezTo>
                                          <a:pt x="3429" y="2837"/>
                                          <a:pt x="3429" y="2837"/>
                                          <a:pt x="3524" y="2741"/>
                                        </a:cubicBezTo>
                                        <a:cubicBezTo>
                                          <a:pt x="3810" y="2456"/>
                                          <a:pt x="4096" y="2265"/>
                                          <a:pt x="4382" y="2075"/>
                                        </a:cubicBezTo>
                                        <a:cubicBezTo>
                                          <a:pt x="4572" y="1979"/>
                                          <a:pt x="4667" y="1789"/>
                                          <a:pt x="4858" y="1694"/>
                                        </a:cubicBezTo>
                                        <a:cubicBezTo>
                                          <a:pt x="5334" y="1313"/>
                                          <a:pt x="5906" y="1027"/>
                                          <a:pt x="6477" y="741"/>
                                        </a:cubicBezTo>
                                        <a:cubicBezTo>
                                          <a:pt x="8382" y="-116"/>
                                          <a:pt x="10096" y="-211"/>
                                          <a:pt x="11335" y="360"/>
                                        </a:cubicBezTo>
                                        <a:lnTo>
                                          <a:pt x="14859" y="2075"/>
                                        </a:lnTo>
                                        <a:cubicBezTo>
                                          <a:pt x="13621" y="1503"/>
                                          <a:pt x="11906" y="1598"/>
                                          <a:pt x="10001" y="2456"/>
                                        </a:cubicBezTo>
                                        <a:cubicBezTo>
                                          <a:pt x="9430" y="2741"/>
                                          <a:pt x="8858" y="3027"/>
                                          <a:pt x="8382" y="3408"/>
                                        </a:cubicBezTo>
                                        <a:cubicBezTo>
                                          <a:pt x="8192" y="3503"/>
                                          <a:pt x="8096" y="3694"/>
                                          <a:pt x="7906" y="3789"/>
                                        </a:cubicBezTo>
                                        <a:cubicBezTo>
                                          <a:pt x="7620" y="4075"/>
                                          <a:pt x="7239" y="4361"/>
                                          <a:pt x="6953" y="4551"/>
                                        </a:cubicBezTo>
                                        <a:cubicBezTo>
                                          <a:pt x="6668" y="4837"/>
                                          <a:pt x="6382" y="5218"/>
                                          <a:pt x="6096" y="5504"/>
                                        </a:cubicBezTo>
                                        <a:cubicBezTo>
                                          <a:pt x="5906"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20" y="10457"/>
                                        </a:cubicBezTo>
                                        <a:cubicBezTo>
                                          <a:pt x="3620" y="10552"/>
                                          <a:pt x="3620" y="10742"/>
                                          <a:pt x="3620" y="10838"/>
                                        </a:cubicBezTo>
                                        <a:cubicBezTo>
                                          <a:pt x="3620" y="11219"/>
                                          <a:pt x="3524" y="11695"/>
                                          <a:pt x="3524" y="12076"/>
                                        </a:cubicBezTo>
                                        <a:cubicBezTo>
                                          <a:pt x="3524" y="13790"/>
                                          <a:pt x="4286" y="15029"/>
                                          <a:pt x="5524" y="15600"/>
                                        </a:cubicBezTo>
                                        <a:lnTo>
                                          <a:pt x="2000" y="13886"/>
                                        </a:lnTo>
                                        <a:cubicBezTo>
                                          <a:pt x="762" y="13314"/>
                                          <a:pt x="0" y="12076"/>
                                          <a:pt x="0" y="10361"/>
                                        </a:cubicBezTo>
                                        <a:cubicBezTo>
                                          <a:pt x="0" y="9980"/>
                                          <a:pt x="0" y="9504"/>
                                          <a:pt x="95" y="9123"/>
                                        </a:cubicBezTo>
                                        <a:lnTo>
                                          <a:pt x="95" y="9123"/>
                                        </a:lnTo>
                                        <a:close/>
                                      </a:path>
                                    </a:pathLst>
                                  </a:custGeom>
                                  <a:solidFill>
                                    <a:srgbClr val="F7BE8B"/>
                                  </a:solidFill>
                                  <a:ln w="9525" cap="flat">
                                    <a:noFill/>
                                    <a:prstDash val="solid"/>
                                    <a:miter/>
                                  </a:ln>
                                </p:spPr>
                                <p:txBody>
                                  <a:bodyPr rtlCol="0" anchor="ctr"/>
                                  <a:lstStyle/>
                                  <a:p>
                                    <a:endParaRPr lang="zh-CN" altLang="en-US" sz="2400"/>
                                  </a:p>
                                </p:txBody>
                              </p:sp>
                              <p:grpSp>
                                <p:nvGrpSpPr>
                                  <p:cNvPr id="32" name="图形 46">
                                    <a:extLst>
                                      <a:ext uri="{FF2B5EF4-FFF2-40B4-BE49-F238E27FC236}">
                                        <a16:creationId xmlns:a16="http://schemas.microsoft.com/office/drawing/2014/main" id="{8A3D0DD0-BD73-859D-7DB8-E10C883DE14B}"/>
                                      </a:ext>
                                    </a:extLst>
                                  </p:cNvPr>
                                  <p:cNvGrpSpPr/>
                                  <p:nvPr/>
                                </p:nvGrpSpPr>
                                <p:grpSpPr>
                                  <a:xfrm>
                                    <a:off x="2729869" y="2304076"/>
                                    <a:ext cx="132709" cy="152899"/>
                                    <a:chOff x="2729869" y="2304076"/>
                                    <a:chExt cx="132709" cy="152899"/>
                                  </a:xfrm>
                                </p:grpSpPr>
                                <p:sp>
                                  <p:nvSpPr>
                                    <p:cNvPr id="33" name="任意多边形: 形状 32">
                                      <a:extLst>
                                        <a:ext uri="{FF2B5EF4-FFF2-40B4-BE49-F238E27FC236}">
                                          <a16:creationId xmlns:a16="http://schemas.microsoft.com/office/drawing/2014/main" id="{FB7F2D22-DFF2-C066-1142-5C00AA408781}"/>
                                        </a:ext>
                                      </a:extLst>
                                    </p:cNvPr>
                                    <p:cNvSpPr/>
                                    <p:nvPr/>
                                  </p:nvSpPr>
                                  <p:spPr>
                                    <a:xfrm>
                                      <a:off x="2848955" y="2420638"/>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EE9426"/>
                                    </a:solidFill>
                                    <a:ln w="9525" cap="flat">
                                      <a:noFill/>
                                      <a:prstDash val="solid"/>
                                      <a:miter/>
                                    </a:ln>
                                  </p:spPr>
                                  <p:txBody>
                                    <a:bodyPr rtlCol="0" anchor="ctr"/>
                                    <a:lstStyle/>
                                    <a:p>
                                      <a:endParaRPr lang="zh-CN" altLang="en-US" sz="2400"/>
                                    </a:p>
                                  </p:txBody>
                                </p:sp>
                                <p:grpSp>
                                  <p:nvGrpSpPr>
                                    <p:cNvPr id="34" name="图形 46">
                                      <a:extLst>
                                        <a:ext uri="{FF2B5EF4-FFF2-40B4-BE49-F238E27FC236}">
                                          <a16:creationId xmlns:a16="http://schemas.microsoft.com/office/drawing/2014/main" id="{24470ED6-6A7A-81D0-916A-4C13BC696F8A}"/>
                                        </a:ext>
                                      </a:extLst>
                                    </p:cNvPr>
                                    <p:cNvGrpSpPr/>
                                    <p:nvPr/>
                                  </p:nvGrpSpPr>
                                  <p:grpSpPr>
                                    <a:xfrm>
                                      <a:off x="2729869" y="2304076"/>
                                      <a:ext cx="109182" cy="152899"/>
                                      <a:chOff x="2729869" y="2304076"/>
                                      <a:chExt cx="109182" cy="152899"/>
                                    </a:xfrm>
                                  </p:grpSpPr>
                                  <p:sp>
                                    <p:nvSpPr>
                                      <p:cNvPr id="35" name="任意多边形: 形状 34">
                                        <a:extLst>
                                          <a:ext uri="{FF2B5EF4-FFF2-40B4-BE49-F238E27FC236}">
                                            <a16:creationId xmlns:a16="http://schemas.microsoft.com/office/drawing/2014/main" id="{929F12EA-62CD-B71E-3F1E-913AAFAEAF03}"/>
                                          </a:ext>
                                        </a:extLst>
                                      </p:cNvPr>
                                      <p:cNvSpPr/>
                                      <p:nvPr/>
                                    </p:nvSpPr>
                                    <p:spPr>
                                      <a:xfrm>
                                        <a:off x="2822094" y="2430493"/>
                                        <a:ext cx="14859" cy="15600"/>
                                      </a:xfrm>
                                      <a:custGeom>
                                        <a:avLst/>
                                        <a:gdLst>
                                          <a:gd name="connsiteX0" fmla="*/ 0 w 14859"/>
                                          <a:gd name="connsiteY0" fmla="*/ 8933 h 15600"/>
                                          <a:gd name="connsiteX1" fmla="*/ 0 w 14859"/>
                                          <a:gd name="connsiteY1" fmla="*/ 8552 h 15600"/>
                                          <a:gd name="connsiteX2" fmla="*/ 286 w 14859"/>
                                          <a:gd name="connsiteY2" fmla="*/ 7599 h 15600"/>
                                          <a:gd name="connsiteX3" fmla="*/ 381 w 14859"/>
                                          <a:gd name="connsiteY3" fmla="*/ 7218 h 15600"/>
                                          <a:gd name="connsiteX4" fmla="*/ 857 w 14859"/>
                                          <a:gd name="connsiteY4" fmla="*/ 6075 h 15600"/>
                                          <a:gd name="connsiteX5" fmla="*/ 857 w 14859"/>
                                          <a:gd name="connsiteY5" fmla="*/ 6075 h 15600"/>
                                          <a:gd name="connsiteX6" fmla="*/ 857 w 14859"/>
                                          <a:gd name="connsiteY6" fmla="*/ 6075 h 15600"/>
                                          <a:gd name="connsiteX7" fmla="*/ 1238 w 14859"/>
                                          <a:gd name="connsiteY7" fmla="*/ 5504 h 15600"/>
                                          <a:gd name="connsiteX8" fmla="*/ 2000 w 14859"/>
                                          <a:gd name="connsiteY8" fmla="*/ 4361 h 15600"/>
                                          <a:gd name="connsiteX9" fmla="*/ 2572 w 14859"/>
                                          <a:gd name="connsiteY9" fmla="*/ 3789 h 15600"/>
                                          <a:gd name="connsiteX10" fmla="*/ 3429 w 14859"/>
                                          <a:gd name="connsiteY10" fmla="*/ 2837 h 15600"/>
                                          <a:gd name="connsiteX11" fmla="*/ 3524 w 14859"/>
                                          <a:gd name="connsiteY11" fmla="*/ 2741 h 15600"/>
                                          <a:gd name="connsiteX12" fmla="*/ 4382 w 14859"/>
                                          <a:gd name="connsiteY12" fmla="*/ 2075 h 15600"/>
                                          <a:gd name="connsiteX13" fmla="*/ 4858 w 14859"/>
                                          <a:gd name="connsiteY13" fmla="*/ 1694 h 15600"/>
                                          <a:gd name="connsiteX14" fmla="*/ 6477 w 14859"/>
                                          <a:gd name="connsiteY14" fmla="*/ 741 h 15600"/>
                                          <a:gd name="connsiteX15" fmla="*/ 11335 w 14859"/>
                                          <a:gd name="connsiteY15" fmla="*/ 360 h 15600"/>
                                          <a:gd name="connsiteX16" fmla="*/ 14859 w 14859"/>
                                          <a:gd name="connsiteY16" fmla="*/ 2075 h 15600"/>
                                          <a:gd name="connsiteX17" fmla="*/ 10001 w 14859"/>
                                          <a:gd name="connsiteY17" fmla="*/ 2456 h 15600"/>
                                          <a:gd name="connsiteX18" fmla="*/ 8382 w 14859"/>
                                          <a:gd name="connsiteY18" fmla="*/ 3408 h 15600"/>
                                          <a:gd name="connsiteX19" fmla="*/ 7906 w 14859"/>
                                          <a:gd name="connsiteY19" fmla="*/ 3789 h 15600"/>
                                          <a:gd name="connsiteX20" fmla="*/ 6953 w 14859"/>
                                          <a:gd name="connsiteY20" fmla="*/ 4551 h 15600"/>
                                          <a:gd name="connsiteX21" fmla="*/ 6096 w 14859"/>
                                          <a:gd name="connsiteY21" fmla="*/ 5504 h 15600"/>
                                          <a:gd name="connsiteX22" fmla="*/ 5620 w 14859"/>
                                          <a:gd name="connsiteY22" fmla="*/ 6075 h 15600"/>
                                          <a:gd name="connsiteX23" fmla="*/ 4763 w 14859"/>
                                          <a:gd name="connsiteY23" fmla="*/ 7313 h 15600"/>
                                          <a:gd name="connsiteX24" fmla="*/ 4477 w 14859"/>
                                          <a:gd name="connsiteY24" fmla="*/ 7790 h 15600"/>
                                          <a:gd name="connsiteX25" fmla="*/ 4477 w 14859"/>
                                          <a:gd name="connsiteY25" fmla="*/ 7980 h 15600"/>
                                          <a:gd name="connsiteX26" fmla="*/ 4001 w 14859"/>
                                          <a:gd name="connsiteY26" fmla="*/ 9123 h 15600"/>
                                          <a:gd name="connsiteX27" fmla="*/ 3905 w 14859"/>
                                          <a:gd name="connsiteY27" fmla="*/ 9504 h 15600"/>
                                          <a:gd name="connsiteX28" fmla="*/ 3620 w 14859"/>
                                          <a:gd name="connsiteY28" fmla="*/ 10457 h 15600"/>
                                          <a:gd name="connsiteX29" fmla="*/ 3620 w 14859"/>
                                          <a:gd name="connsiteY29" fmla="*/ 10838 h 15600"/>
                                          <a:gd name="connsiteX30" fmla="*/ 3524 w 14859"/>
                                          <a:gd name="connsiteY30" fmla="*/ 12076 h 15600"/>
                                          <a:gd name="connsiteX31" fmla="*/ 5524 w 14859"/>
                                          <a:gd name="connsiteY31" fmla="*/ 15600 h 15600"/>
                                          <a:gd name="connsiteX32" fmla="*/ 2000 w 14859"/>
                                          <a:gd name="connsiteY32" fmla="*/ 13886 h 15600"/>
                                          <a:gd name="connsiteX33" fmla="*/ 0 w 14859"/>
                                          <a:gd name="connsiteY33" fmla="*/ 10361 h 15600"/>
                                          <a:gd name="connsiteX34" fmla="*/ 191 w 14859"/>
                                          <a:gd name="connsiteY34" fmla="*/ 9123 h 15600"/>
                                          <a:gd name="connsiteX35" fmla="*/ 191 w 14859"/>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9" h="15600">
                                            <a:moveTo>
                                              <a:pt x="0" y="8933"/>
                                            </a:moveTo>
                                            <a:cubicBezTo>
                                              <a:pt x="0" y="8933"/>
                                              <a:pt x="0" y="8647"/>
                                              <a:pt x="0" y="8552"/>
                                            </a:cubicBezTo>
                                            <a:cubicBezTo>
                                              <a:pt x="0" y="8266"/>
                                              <a:pt x="191" y="7980"/>
                                              <a:pt x="286" y="7599"/>
                                            </a:cubicBezTo>
                                            <a:cubicBezTo>
                                              <a:pt x="286" y="7504"/>
                                              <a:pt x="286" y="7313"/>
                                              <a:pt x="381" y="7218"/>
                                            </a:cubicBezTo>
                                            <a:cubicBezTo>
                                              <a:pt x="572" y="6837"/>
                                              <a:pt x="667" y="6456"/>
                                              <a:pt x="857" y="6075"/>
                                            </a:cubicBezTo>
                                            <a:cubicBezTo>
                                              <a:pt x="857" y="6075"/>
                                              <a:pt x="857" y="6075"/>
                                              <a:pt x="857" y="6075"/>
                                            </a:cubicBezTo>
                                            <a:cubicBezTo>
                                              <a:pt x="857" y="6075"/>
                                              <a:pt x="857" y="6075"/>
                                              <a:pt x="857" y="6075"/>
                                            </a:cubicBezTo>
                                            <a:cubicBezTo>
                                              <a:pt x="953" y="5885"/>
                                              <a:pt x="1143" y="5694"/>
                                              <a:pt x="1238" y="5504"/>
                                            </a:cubicBezTo>
                                            <a:cubicBezTo>
                                              <a:pt x="1429" y="5123"/>
                                              <a:pt x="1715" y="4742"/>
                                              <a:pt x="2000" y="4361"/>
                                            </a:cubicBezTo>
                                            <a:cubicBezTo>
                                              <a:pt x="2191" y="4170"/>
                                              <a:pt x="2381" y="3980"/>
                                              <a:pt x="2572" y="3789"/>
                                            </a:cubicBezTo>
                                            <a:cubicBezTo>
                                              <a:pt x="2858" y="3503"/>
                                              <a:pt x="3143" y="3122"/>
                                              <a:pt x="3429" y="2837"/>
                                            </a:cubicBezTo>
                                            <a:cubicBezTo>
                                              <a:pt x="3429" y="2837"/>
                                              <a:pt x="3429" y="2837"/>
                                              <a:pt x="3524" y="2741"/>
                                            </a:cubicBezTo>
                                            <a:cubicBezTo>
                                              <a:pt x="3810" y="2456"/>
                                              <a:pt x="4096" y="2265"/>
                                              <a:pt x="4382" y="2075"/>
                                            </a:cubicBezTo>
                                            <a:cubicBezTo>
                                              <a:pt x="4572" y="1979"/>
                                              <a:pt x="4667" y="1789"/>
                                              <a:pt x="4858" y="1694"/>
                                            </a:cubicBezTo>
                                            <a:cubicBezTo>
                                              <a:pt x="5334" y="1313"/>
                                              <a:pt x="5905" y="1027"/>
                                              <a:pt x="6477" y="741"/>
                                            </a:cubicBezTo>
                                            <a:cubicBezTo>
                                              <a:pt x="8382" y="-116"/>
                                              <a:pt x="10097" y="-211"/>
                                              <a:pt x="11335" y="360"/>
                                            </a:cubicBezTo>
                                            <a:lnTo>
                                              <a:pt x="14859" y="2075"/>
                                            </a:lnTo>
                                            <a:cubicBezTo>
                                              <a:pt x="13621" y="1503"/>
                                              <a:pt x="11906" y="1598"/>
                                              <a:pt x="10001" y="2456"/>
                                            </a:cubicBezTo>
                                            <a:cubicBezTo>
                                              <a:pt x="9430" y="2741"/>
                                              <a:pt x="8858" y="3027"/>
                                              <a:pt x="8382" y="3408"/>
                                            </a:cubicBezTo>
                                            <a:cubicBezTo>
                                              <a:pt x="8192" y="3503"/>
                                              <a:pt x="8096" y="3694"/>
                                              <a:pt x="7906" y="3789"/>
                                            </a:cubicBezTo>
                                            <a:cubicBezTo>
                                              <a:pt x="7620" y="4075"/>
                                              <a:pt x="7239" y="4265"/>
                                              <a:pt x="6953" y="4551"/>
                                            </a:cubicBezTo>
                                            <a:cubicBezTo>
                                              <a:pt x="6667" y="4837"/>
                                              <a:pt x="6382" y="5218"/>
                                              <a:pt x="6096" y="5504"/>
                                            </a:cubicBezTo>
                                            <a:cubicBezTo>
                                              <a:pt x="5905"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20" y="10457"/>
                                            </a:cubicBezTo>
                                            <a:cubicBezTo>
                                              <a:pt x="3620" y="10552"/>
                                              <a:pt x="3620" y="10742"/>
                                              <a:pt x="3620" y="10838"/>
                                            </a:cubicBezTo>
                                            <a:cubicBezTo>
                                              <a:pt x="3620" y="11219"/>
                                              <a:pt x="3524" y="11695"/>
                                              <a:pt x="3524" y="12076"/>
                                            </a:cubicBezTo>
                                            <a:cubicBezTo>
                                              <a:pt x="3524" y="13790"/>
                                              <a:pt x="4286" y="15029"/>
                                              <a:pt x="5524" y="15600"/>
                                            </a:cubicBezTo>
                                            <a:lnTo>
                                              <a:pt x="2000" y="13886"/>
                                            </a:lnTo>
                                            <a:cubicBezTo>
                                              <a:pt x="762" y="13314"/>
                                              <a:pt x="0" y="12076"/>
                                              <a:pt x="0" y="10361"/>
                                            </a:cubicBezTo>
                                            <a:cubicBezTo>
                                              <a:pt x="0" y="9980"/>
                                              <a:pt x="0" y="9599"/>
                                              <a:pt x="191" y="9123"/>
                                            </a:cubicBezTo>
                                            <a:lnTo>
                                              <a:pt x="191" y="9123"/>
                                            </a:lnTo>
                                            <a:close/>
                                          </a:path>
                                        </a:pathLst>
                                      </a:custGeom>
                                      <a:solidFill>
                                        <a:srgbClr val="EB7172"/>
                                      </a:solidFill>
                                      <a:ln w="9525" cap="flat">
                                        <a:noFill/>
                                        <a:prstDash val="solid"/>
                                        <a:miter/>
                                      </a:ln>
                                    </p:spPr>
                                    <p:txBody>
                                      <a:bodyPr rtlCol="0" anchor="ctr"/>
                                      <a:lstStyle/>
                                      <a:p>
                                        <a:endParaRPr lang="zh-CN" altLang="en-US" sz="2400"/>
                                      </a:p>
                                    </p:txBody>
                                  </p:sp>
                                  <p:grpSp>
                                    <p:nvGrpSpPr>
                                      <p:cNvPr id="36" name="图形 46">
                                        <a:extLst>
                                          <a:ext uri="{FF2B5EF4-FFF2-40B4-BE49-F238E27FC236}">
                                            <a16:creationId xmlns:a16="http://schemas.microsoft.com/office/drawing/2014/main" id="{6D9620B8-E3C2-5BD5-EEB7-5C092D26066B}"/>
                                          </a:ext>
                                        </a:extLst>
                                      </p:cNvPr>
                                      <p:cNvGrpSpPr/>
                                      <p:nvPr/>
                                    </p:nvGrpSpPr>
                                    <p:grpSpPr>
                                      <a:xfrm>
                                        <a:off x="2729869" y="2304076"/>
                                        <a:ext cx="109182" cy="152899"/>
                                        <a:chOff x="2729869" y="2304076"/>
                                        <a:chExt cx="109182" cy="152899"/>
                                      </a:xfrm>
                                    </p:grpSpPr>
                                    <p:sp>
                                      <p:nvSpPr>
                                        <p:cNvPr id="37" name="任意多边形: 形状 36">
                                          <a:extLst>
                                            <a:ext uri="{FF2B5EF4-FFF2-40B4-BE49-F238E27FC236}">
                                              <a16:creationId xmlns:a16="http://schemas.microsoft.com/office/drawing/2014/main" id="{76CCAFDC-B7A2-83A0-9112-5AE91974215D}"/>
                                            </a:ext>
                                          </a:extLst>
                                        </p:cNvPr>
                                        <p:cNvSpPr/>
                                        <p:nvPr/>
                                      </p:nvSpPr>
                                      <p:spPr>
                                        <a:xfrm>
                                          <a:off x="2825428" y="2431973"/>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DD4C47"/>
                                        </a:solidFill>
                                        <a:ln w="9525" cap="flat">
                                          <a:noFill/>
                                          <a:prstDash val="solid"/>
                                          <a:miter/>
                                        </a:ln>
                                      </p:spPr>
                                      <p:txBody>
                                        <a:bodyPr rtlCol="0" anchor="ctr"/>
                                        <a:lstStyle/>
                                        <a:p>
                                          <a:endParaRPr lang="zh-CN" altLang="en-US" sz="2400"/>
                                        </a:p>
                                      </p:txBody>
                                    </p:sp>
                                    <p:grpSp>
                                      <p:nvGrpSpPr>
                                        <p:cNvPr id="38" name="图形 46">
                                          <a:extLst>
                                            <a:ext uri="{FF2B5EF4-FFF2-40B4-BE49-F238E27FC236}">
                                              <a16:creationId xmlns:a16="http://schemas.microsoft.com/office/drawing/2014/main" id="{C36591A8-9964-55FA-40C0-3C9F4260200A}"/>
                                            </a:ext>
                                          </a:extLst>
                                        </p:cNvPr>
                                        <p:cNvGrpSpPr/>
                                        <p:nvPr/>
                                      </p:nvGrpSpPr>
                                      <p:grpSpPr>
                                        <a:xfrm>
                                          <a:off x="2729869" y="2304076"/>
                                          <a:ext cx="86036" cy="152899"/>
                                          <a:chOff x="2729869" y="2304076"/>
                                          <a:chExt cx="86036" cy="152899"/>
                                        </a:xfrm>
                                      </p:grpSpPr>
                                      <p:sp>
                                        <p:nvSpPr>
                                          <p:cNvPr id="39" name="任意多边形: 形状 38">
                                            <a:extLst>
                                              <a:ext uri="{FF2B5EF4-FFF2-40B4-BE49-F238E27FC236}">
                                                <a16:creationId xmlns:a16="http://schemas.microsoft.com/office/drawing/2014/main" id="{BD787273-6FB5-EEC6-EE80-C0AFF7FD3C70}"/>
                                              </a:ext>
                                            </a:extLst>
                                          </p:cNvPr>
                                          <p:cNvSpPr/>
                                          <p:nvPr/>
                                        </p:nvSpPr>
                                        <p:spPr>
                                          <a:xfrm>
                                            <a:off x="2798949" y="2441257"/>
                                            <a:ext cx="14858" cy="15600"/>
                                          </a:xfrm>
                                          <a:custGeom>
                                            <a:avLst/>
                                            <a:gdLst>
                                              <a:gd name="connsiteX0" fmla="*/ 0 w 14858"/>
                                              <a:gd name="connsiteY0" fmla="*/ 8933 h 15600"/>
                                              <a:gd name="connsiteX1" fmla="*/ 0 w 14858"/>
                                              <a:gd name="connsiteY1" fmla="*/ 8552 h 15600"/>
                                              <a:gd name="connsiteX2" fmla="*/ 286 w 14858"/>
                                              <a:gd name="connsiteY2" fmla="*/ 7599 h 15600"/>
                                              <a:gd name="connsiteX3" fmla="*/ 381 w 14858"/>
                                              <a:gd name="connsiteY3" fmla="*/ 7218 h 15600"/>
                                              <a:gd name="connsiteX4" fmla="*/ 857 w 14858"/>
                                              <a:gd name="connsiteY4" fmla="*/ 6075 h 15600"/>
                                              <a:gd name="connsiteX5" fmla="*/ 857 w 14858"/>
                                              <a:gd name="connsiteY5" fmla="*/ 6075 h 15600"/>
                                              <a:gd name="connsiteX6" fmla="*/ 857 w 14858"/>
                                              <a:gd name="connsiteY6" fmla="*/ 6075 h 15600"/>
                                              <a:gd name="connsiteX7" fmla="*/ 1238 w 14858"/>
                                              <a:gd name="connsiteY7" fmla="*/ 5504 h 15600"/>
                                              <a:gd name="connsiteX8" fmla="*/ 2000 w 14858"/>
                                              <a:gd name="connsiteY8" fmla="*/ 4361 h 15600"/>
                                              <a:gd name="connsiteX9" fmla="*/ 2572 w 14858"/>
                                              <a:gd name="connsiteY9" fmla="*/ 3789 h 15600"/>
                                              <a:gd name="connsiteX10" fmla="*/ 3429 w 14858"/>
                                              <a:gd name="connsiteY10" fmla="*/ 2837 h 15600"/>
                                              <a:gd name="connsiteX11" fmla="*/ 3524 w 14858"/>
                                              <a:gd name="connsiteY11" fmla="*/ 2741 h 15600"/>
                                              <a:gd name="connsiteX12" fmla="*/ 4381 w 14858"/>
                                              <a:gd name="connsiteY12" fmla="*/ 2075 h 15600"/>
                                              <a:gd name="connsiteX13" fmla="*/ 4858 w 14858"/>
                                              <a:gd name="connsiteY13" fmla="*/ 1694 h 15600"/>
                                              <a:gd name="connsiteX14" fmla="*/ 6477 w 14858"/>
                                              <a:gd name="connsiteY14" fmla="*/ 741 h 15600"/>
                                              <a:gd name="connsiteX15" fmla="*/ 11335 w 14858"/>
                                              <a:gd name="connsiteY15" fmla="*/ 360 h 15600"/>
                                              <a:gd name="connsiteX16" fmla="*/ 14859 w 14858"/>
                                              <a:gd name="connsiteY16" fmla="*/ 2075 h 15600"/>
                                              <a:gd name="connsiteX17" fmla="*/ 10001 w 14858"/>
                                              <a:gd name="connsiteY17" fmla="*/ 2456 h 15600"/>
                                              <a:gd name="connsiteX18" fmla="*/ 8382 w 14858"/>
                                              <a:gd name="connsiteY18" fmla="*/ 3408 h 15600"/>
                                              <a:gd name="connsiteX19" fmla="*/ 7906 w 14858"/>
                                              <a:gd name="connsiteY19" fmla="*/ 3789 h 15600"/>
                                              <a:gd name="connsiteX20" fmla="*/ 6953 w 14858"/>
                                              <a:gd name="connsiteY20" fmla="*/ 4551 h 15600"/>
                                              <a:gd name="connsiteX21" fmla="*/ 6096 w 14858"/>
                                              <a:gd name="connsiteY21" fmla="*/ 5504 h 15600"/>
                                              <a:gd name="connsiteX22" fmla="*/ 5620 w 14858"/>
                                              <a:gd name="connsiteY22" fmla="*/ 6075 h 15600"/>
                                              <a:gd name="connsiteX23" fmla="*/ 4763 w 14858"/>
                                              <a:gd name="connsiteY23" fmla="*/ 7313 h 15600"/>
                                              <a:gd name="connsiteX24" fmla="*/ 4477 w 14858"/>
                                              <a:gd name="connsiteY24" fmla="*/ 7790 h 15600"/>
                                              <a:gd name="connsiteX25" fmla="*/ 4477 w 14858"/>
                                              <a:gd name="connsiteY25" fmla="*/ 7980 h 15600"/>
                                              <a:gd name="connsiteX26" fmla="*/ 4000 w 14858"/>
                                              <a:gd name="connsiteY26" fmla="*/ 9123 h 15600"/>
                                              <a:gd name="connsiteX27" fmla="*/ 3905 w 14858"/>
                                              <a:gd name="connsiteY27" fmla="*/ 9504 h 15600"/>
                                              <a:gd name="connsiteX28" fmla="*/ 3619 w 14858"/>
                                              <a:gd name="connsiteY28" fmla="*/ 10457 h 15600"/>
                                              <a:gd name="connsiteX29" fmla="*/ 3619 w 14858"/>
                                              <a:gd name="connsiteY29" fmla="*/ 10838 h 15600"/>
                                              <a:gd name="connsiteX30" fmla="*/ 3524 w 14858"/>
                                              <a:gd name="connsiteY30" fmla="*/ 12076 h 15600"/>
                                              <a:gd name="connsiteX31" fmla="*/ 5524 w 14858"/>
                                              <a:gd name="connsiteY31" fmla="*/ 15600 h 15600"/>
                                              <a:gd name="connsiteX32" fmla="*/ 2000 w 14858"/>
                                              <a:gd name="connsiteY32" fmla="*/ 13886 h 15600"/>
                                              <a:gd name="connsiteX33" fmla="*/ 0 w 14858"/>
                                              <a:gd name="connsiteY33" fmla="*/ 10361 h 15600"/>
                                              <a:gd name="connsiteX34" fmla="*/ 95 w 14858"/>
                                              <a:gd name="connsiteY34" fmla="*/ 9123 h 15600"/>
                                              <a:gd name="connsiteX35" fmla="*/ 95 w 14858"/>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8" h="15600">
                                                <a:moveTo>
                                                  <a:pt x="0" y="8933"/>
                                                </a:moveTo>
                                                <a:cubicBezTo>
                                                  <a:pt x="0" y="8933"/>
                                                  <a:pt x="0" y="8647"/>
                                                  <a:pt x="0" y="8552"/>
                                                </a:cubicBezTo>
                                                <a:cubicBezTo>
                                                  <a:pt x="0" y="8266"/>
                                                  <a:pt x="190" y="7980"/>
                                                  <a:pt x="286" y="7599"/>
                                                </a:cubicBezTo>
                                                <a:cubicBezTo>
                                                  <a:pt x="286" y="7504"/>
                                                  <a:pt x="286" y="7313"/>
                                                  <a:pt x="381" y="7218"/>
                                                </a:cubicBezTo>
                                                <a:cubicBezTo>
                                                  <a:pt x="571" y="6837"/>
                                                  <a:pt x="667" y="6456"/>
                                                  <a:pt x="857" y="6075"/>
                                                </a:cubicBezTo>
                                                <a:cubicBezTo>
                                                  <a:pt x="857" y="6075"/>
                                                  <a:pt x="857" y="6075"/>
                                                  <a:pt x="857" y="6075"/>
                                                </a:cubicBezTo>
                                                <a:cubicBezTo>
                                                  <a:pt x="857" y="6075"/>
                                                  <a:pt x="857" y="6075"/>
                                                  <a:pt x="857" y="6075"/>
                                                </a:cubicBezTo>
                                                <a:cubicBezTo>
                                                  <a:pt x="952" y="5885"/>
                                                  <a:pt x="1143" y="5694"/>
                                                  <a:pt x="1238" y="5504"/>
                                                </a:cubicBezTo>
                                                <a:cubicBezTo>
                                                  <a:pt x="1429" y="5123"/>
                                                  <a:pt x="1714" y="4742"/>
                                                  <a:pt x="2000" y="4361"/>
                                                </a:cubicBezTo>
                                                <a:cubicBezTo>
                                                  <a:pt x="2191" y="4170"/>
                                                  <a:pt x="2381" y="3980"/>
                                                  <a:pt x="2572" y="3789"/>
                                                </a:cubicBezTo>
                                                <a:cubicBezTo>
                                                  <a:pt x="2857" y="3503"/>
                                                  <a:pt x="3143" y="3122"/>
                                                  <a:pt x="3429" y="2837"/>
                                                </a:cubicBezTo>
                                                <a:cubicBezTo>
                                                  <a:pt x="3429" y="2837"/>
                                                  <a:pt x="3429" y="2837"/>
                                                  <a:pt x="3524" y="2741"/>
                                                </a:cubicBezTo>
                                                <a:cubicBezTo>
                                                  <a:pt x="3810" y="2456"/>
                                                  <a:pt x="4096" y="2265"/>
                                                  <a:pt x="4381" y="2075"/>
                                                </a:cubicBezTo>
                                                <a:cubicBezTo>
                                                  <a:pt x="4572" y="1979"/>
                                                  <a:pt x="4667" y="1789"/>
                                                  <a:pt x="4858" y="1694"/>
                                                </a:cubicBezTo>
                                                <a:cubicBezTo>
                                                  <a:pt x="5334" y="1313"/>
                                                  <a:pt x="5905" y="1027"/>
                                                  <a:pt x="6477" y="741"/>
                                                </a:cubicBezTo>
                                                <a:cubicBezTo>
                                                  <a:pt x="8382" y="-116"/>
                                                  <a:pt x="10096" y="-211"/>
                                                  <a:pt x="11335" y="360"/>
                                                </a:cubicBezTo>
                                                <a:lnTo>
                                                  <a:pt x="14859" y="2075"/>
                                                </a:lnTo>
                                                <a:cubicBezTo>
                                                  <a:pt x="13621" y="1503"/>
                                                  <a:pt x="11906" y="1598"/>
                                                  <a:pt x="10001" y="2456"/>
                                                </a:cubicBezTo>
                                                <a:cubicBezTo>
                                                  <a:pt x="9430" y="2741"/>
                                                  <a:pt x="8858" y="3027"/>
                                                  <a:pt x="8382" y="3408"/>
                                                </a:cubicBezTo>
                                                <a:cubicBezTo>
                                                  <a:pt x="8191" y="3503"/>
                                                  <a:pt x="8096" y="3694"/>
                                                  <a:pt x="7906" y="3789"/>
                                                </a:cubicBezTo>
                                                <a:cubicBezTo>
                                                  <a:pt x="7620" y="4075"/>
                                                  <a:pt x="7239" y="4361"/>
                                                  <a:pt x="6953" y="4551"/>
                                                </a:cubicBezTo>
                                                <a:cubicBezTo>
                                                  <a:pt x="6667" y="4837"/>
                                                  <a:pt x="6382" y="5218"/>
                                                  <a:pt x="6096" y="5504"/>
                                                </a:cubicBezTo>
                                                <a:cubicBezTo>
                                                  <a:pt x="5905"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0" y="9123"/>
                                                </a:cubicBezTo>
                                                <a:cubicBezTo>
                                                  <a:pt x="4000" y="9218"/>
                                                  <a:pt x="3905" y="9409"/>
                                                  <a:pt x="3905" y="9504"/>
                                                </a:cubicBezTo>
                                                <a:cubicBezTo>
                                                  <a:pt x="3810" y="9790"/>
                                                  <a:pt x="3715" y="10076"/>
                                                  <a:pt x="3619" y="10457"/>
                                                </a:cubicBezTo>
                                                <a:cubicBezTo>
                                                  <a:pt x="3619" y="10552"/>
                                                  <a:pt x="3619" y="10742"/>
                                                  <a:pt x="3619" y="10838"/>
                                                </a:cubicBezTo>
                                                <a:cubicBezTo>
                                                  <a:pt x="3619" y="11219"/>
                                                  <a:pt x="3524" y="11695"/>
                                                  <a:pt x="3524" y="12076"/>
                                                </a:cubicBezTo>
                                                <a:cubicBezTo>
                                                  <a:pt x="3524" y="13790"/>
                                                  <a:pt x="4286" y="15029"/>
                                                  <a:pt x="5524" y="15600"/>
                                                </a:cubicBezTo>
                                                <a:lnTo>
                                                  <a:pt x="2000" y="13886"/>
                                                </a:lnTo>
                                                <a:cubicBezTo>
                                                  <a:pt x="762" y="13314"/>
                                                  <a:pt x="0" y="12076"/>
                                                  <a:pt x="0" y="10361"/>
                                                </a:cubicBezTo>
                                                <a:cubicBezTo>
                                                  <a:pt x="0" y="9980"/>
                                                  <a:pt x="0" y="9599"/>
                                                  <a:pt x="95" y="9123"/>
                                                </a:cubicBezTo>
                                                <a:lnTo>
                                                  <a:pt x="95" y="9123"/>
                                                </a:lnTo>
                                                <a:close/>
                                              </a:path>
                                            </a:pathLst>
                                          </a:custGeom>
                                          <a:solidFill>
                                            <a:srgbClr val="F7BE8B"/>
                                          </a:solidFill>
                                          <a:ln w="9525" cap="flat">
                                            <a:noFill/>
                                            <a:prstDash val="solid"/>
                                            <a:miter/>
                                          </a:ln>
                                        </p:spPr>
                                        <p:txBody>
                                          <a:bodyPr rtlCol="0" anchor="ctr"/>
                                          <a:lstStyle/>
                                          <a:p>
                                            <a:endParaRPr lang="zh-CN" altLang="en-US" sz="2400"/>
                                          </a:p>
                                        </p:txBody>
                                      </p:sp>
                                      <p:grpSp>
                                        <p:nvGrpSpPr>
                                          <p:cNvPr id="40" name="图形 46">
                                            <a:extLst>
                                              <a:ext uri="{FF2B5EF4-FFF2-40B4-BE49-F238E27FC236}">
                                                <a16:creationId xmlns:a16="http://schemas.microsoft.com/office/drawing/2014/main" id="{4B0B5241-3615-411E-E9BC-B9849AB46FC9}"/>
                                              </a:ext>
                                            </a:extLst>
                                          </p:cNvPr>
                                          <p:cNvGrpSpPr/>
                                          <p:nvPr/>
                                        </p:nvGrpSpPr>
                                        <p:grpSpPr>
                                          <a:xfrm>
                                            <a:off x="2729869" y="2304076"/>
                                            <a:ext cx="86036" cy="152899"/>
                                            <a:chOff x="2729869" y="2304076"/>
                                            <a:chExt cx="86036" cy="152899"/>
                                          </a:xfrm>
                                        </p:grpSpPr>
                                        <p:sp>
                                          <p:nvSpPr>
                                            <p:cNvPr id="41" name="任意多边形: 形状 40">
                                              <a:extLst>
                                                <a:ext uri="{FF2B5EF4-FFF2-40B4-BE49-F238E27FC236}">
                                                  <a16:creationId xmlns:a16="http://schemas.microsoft.com/office/drawing/2014/main" id="{3A5FB5D6-F21F-335E-1004-EF5F2D179736}"/>
                                                </a:ext>
                                              </a:extLst>
                                            </p:cNvPr>
                                            <p:cNvSpPr/>
                                            <p:nvPr/>
                                          </p:nvSpPr>
                                          <p:spPr>
                                            <a:xfrm>
                                              <a:off x="2802282" y="2442736"/>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EE9426"/>
                                            </a:solidFill>
                                            <a:ln w="9525" cap="flat">
                                              <a:noFill/>
                                              <a:prstDash val="solid"/>
                                              <a:miter/>
                                            </a:ln>
                                          </p:spPr>
                                          <p:txBody>
                                            <a:bodyPr rtlCol="0" anchor="ctr"/>
                                            <a:lstStyle/>
                                            <a:p>
                                              <a:endParaRPr lang="zh-CN" altLang="en-US" sz="2400"/>
                                            </a:p>
                                          </p:txBody>
                                        </p:sp>
                                        <p:grpSp>
                                          <p:nvGrpSpPr>
                                            <p:cNvPr id="42" name="图形 46">
                                              <a:extLst>
                                                <a:ext uri="{FF2B5EF4-FFF2-40B4-BE49-F238E27FC236}">
                                                  <a16:creationId xmlns:a16="http://schemas.microsoft.com/office/drawing/2014/main" id="{2589B74D-B892-2CDA-0C93-7272019F1D0A}"/>
                                                </a:ext>
                                              </a:extLst>
                                            </p:cNvPr>
                                            <p:cNvGrpSpPr/>
                                            <p:nvPr/>
                                          </p:nvGrpSpPr>
                                          <p:grpSpPr>
                                            <a:xfrm>
                                              <a:off x="2729869" y="2304076"/>
                                              <a:ext cx="31670" cy="107394"/>
                                              <a:chOff x="2729869" y="2304076"/>
                                              <a:chExt cx="31670" cy="107394"/>
                                            </a:xfrm>
                                          </p:grpSpPr>
                                          <p:sp>
                                            <p:nvSpPr>
                                              <p:cNvPr id="43" name="任意多边形: 形状 42">
                                                <a:extLst>
                                                  <a:ext uri="{FF2B5EF4-FFF2-40B4-BE49-F238E27FC236}">
                                                    <a16:creationId xmlns:a16="http://schemas.microsoft.com/office/drawing/2014/main" id="{824A33CF-7384-35B4-FD2A-7E965C7D83BD}"/>
                                                  </a:ext>
                                                </a:extLst>
                                              </p:cNvPr>
                                              <p:cNvSpPr/>
                                              <p:nvPr/>
                                            </p:nvSpPr>
                                            <p:spPr>
                                              <a:xfrm>
                                                <a:off x="2729892" y="2397516"/>
                                                <a:ext cx="31623" cy="13954"/>
                                              </a:xfrm>
                                              <a:custGeom>
                                                <a:avLst/>
                                                <a:gdLst>
                                                  <a:gd name="connsiteX0" fmla="*/ 2191 w 31623"/>
                                                  <a:gd name="connsiteY0" fmla="*/ 2477 h 13954"/>
                                                  <a:gd name="connsiteX1" fmla="*/ 10477 w 31623"/>
                                                  <a:gd name="connsiteY1" fmla="*/ 6382 h 13954"/>
                                                  <a:gd name="connsiteX2" fmla="*/ 21145 w 31623"/>
                                                  <a:gd name="connsiteY2" fmla="*/ 6382 h 13954"/>
                                                  <a:gd name="connsiteX3" fmla="*/ 29432 w 31623"/>
                                                  <a:gd name="connsiteY3" fmla="*/ 2477 h 13954"/>
                                                  <a:gd name="connsiteX4" fmla="*/ 31623 w 31623"/>
                                                  <a:gd name="connsiteY4" fmla="*/ 0 h 13954"/>
                                                  <a:gd name="connsiteX5" fmla="*/ 31623 w 31623"/>
                                                  <a:gd name="connsiteY5" fmla="*/ 6572 h 13954"/>
                                                  <a:gd name="connsiteX6" fmla="*/ 29432 w 31623"/>
                                                  <a:gd name="connsiteY6" fmla="*/ 9049 h 13954"/>
                                                  <a:gd name="connsiteX7" fmla="*/ 21145 w 31623"/>
                                                  <a:gd name="connsiteY7" fmla="*/ 12954 h 13954"/>
                                                  <a:gd name="connsiteX8" fmla="*/ 10477 w 31623"/>
                                                  <a:gd name="connsiteY8" fmla="*/ 12954 h 13954"/>
                                                  <a:gd name="connsiteX9" fmla="*/ 2191 w 31623"/>
                                                  <a:gd name="connsiteY9" fmla="*/ 9049 h 13954"/>
                                                  <a:gd name="connsiteX10" fmla="*/ 0 w 31623"/>
                                                  <a:gd name="connsiteY10" fmla="*/ 6572 h 13954"/>
                                                  <a:gd name="connsiteX11" fmla="*/ 0 w 31623"/>
                                                  <a:gd name="connsiteY11" fmla="*/ 0 h 13954"/>
                                                  <a:gd name="connsiteX12" fmla="*/ 2191 w 31623"/>
                                                  <a:gd name="connsiteY12" fmla="*/ 2477 h 13954"/>
                                                  <a:gd name="connsiteX13" fmla="*/ 2191 w 31623"/>
                                                  <a:gd name="connsiteY13" fmla="*/ 2477 h 1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23" h="13954">
                                                    <a:moveTo>
                                                      <a:pt x="2191" y="2477"/>
                                                    </a:moveTo>
                                                    <a:lnTo>
                                                      <a:pt x="10477" y="6382"/>
                                                    </a:lnTo>
                                                    <a:cubicBezTo>
                                                      <a:pt x="13430" y="7715"/>
                                                      <a:pt x="18193" y="7715"/>
                                                      <a:pt x="21145" y="6382"/>
                                                    </a:cubicBezTo>
                                                    <a:lnTo>
                                                      <a:pt x="29432" y="2477"/>
                                                    </a:lnTo>
                                                    <a:cubicBezTo>
                                                      <a:pt x="30956" y="1810"/>
                                                      <a:pt x="31623" y="857"/>
                                                      <a:pt x="31623" y="0"/>
                                                    </a:cubicBezTo>
                                                    <a:lnTo>
                                                      <a:pt x="31623" y="6572"/>
                                                    </a:lnTo>
                                                    <a:cubicBezTo>
                                                      <a:pt x="31623" y="7525"/>
                                                      <a:pt x="30861" y="8382"/>
                                                      <a:pt x="29432" y="9049"/>
                                                    </a:cubicBezTo>
                                                    <a:lnTo>
                                                      <a:pt x="21145" y="12954"/>
                                                    </a:lnTo>
                                                    <a:cubicBezTo>
                                                      <a:pt x="18193" y="14288"/>
                                                      <a:pt x="13430" y="14288"/>
                                                      <a:pt x="10477" y="12954"/>
                                                    </a:cubicBezTo>
                                                    <a:lnTo>
                                                      <a:pt x="2191" y="9049"/>
                                                    </a:lnTo>
                                                    <a:cubicBezTo>
                                                      <a:pt x="762" y="8382"/>
                                                      <a:pt x="0" y="7429"/>
                                                      <a:pt x="0" y="6572"/>
                                                    </a:cubicBezTo>
                                                    <a:lnTo>
                                                      <a:pt x="0" y="0"/>
                                                    </a:lnTo>
                                                    <a:cubicBezTo>
                                                      <a:pt x="0" y="857"/>
                                                      <a:pt x="667" y="1810"/>
                                                      <a:pt x="2191" y="2477"/>
                                                    </a:cubicBezTo>
                                                    <a:lnTo>
                                                      <a:pt x="2191" y="2477"/>
                                                    </a:lnTo>
                                                    <a:close/>
                                                  </a:path>
                                                </a:pathLst>
                                              </a:custGeom>
                                              <a:solidFill>
                                                <a:srgbClr val="2C3D4E"/>
                                              </a:solidFill>
                                              <a:ln w="9525" cap="flat">
                                                <a:noFill/>
                                                <a:prstDash val="solid"/>
                                                <a:miter/>
                                              </a:ln>
                                            </p:spPr>
                                            <p:txBody>
                                              <a:bodyPr rtlCol="0" anchor="ctr"/>
                                              <a:lstStyle/>
                                              <a:p>
                                                <a:endParaRPr lang="zh-CN" altLang="en-US" sz="2400"/>
                                              </a:p>
                                            </p:txBody>
                                          </p:sp>
                                          <p:grpSp>
                                            <p:nvGrpSpPr>
                                              <p:cNvPr id="44" name="图形 46">
                                                <a:extLst>
                                                  <a:ext uri="{FF2B5EF4-FFF2-40B4-BE49-F238E27FC236}">
                                                    <a16:creationId xmlns:a16="http://schemas.microsoft.com/office/drawing/2014/main" id="{B81FF031-6FDD-D53E-05DC-C74CEC62E0C3}"/>
                                                  </a:ext>
                                                </a:extLst>
                                              </p:cNvPr>
                                              <p:cNvGrpSpPr/>
                                              <p:nvPr/>
                                            </p:nvGrpSpPr>
                                            <p:grpSpPr>
                                              <a:xfrm>
                                                <a:off x="2729869" y="2304076"/>
                                                <a:ext cx="31670" cy="100822"/>
                                                <a:chOff x="2729869" y="2304076"/>
                                                <a:chExt cx="31670" cy="100822"/>
                                              </a:xfrm>
                                            </p:grpSpPr>
                                            <p:sp>
                                              <p:nvSpPr>
                                                <p:cNvPr id="45" name="任意多边形: 形状 44">
                                                  <a:extLst>
                                                    <a:ext uri="{FF2B5EF4-FFF2-40B4-BE49-F238E27FC236}">
                                                      <a16:creationId xmlns:a16="http://schemas.microsoft.com/office/drawing/2014/main" id="{BEDD57C2-472C-DCEF-D010-F94E42A25017}"/>
                                                    </a:ext>
                                                  </a:extLst>
                                                </p:cNvPr>
                                                <p:cNvSpPr/>
                                                <p:nvPr/>
                                              </p:nvSpPr>
                                              <p:spPr>
                                                <a:xfrm>
                                                  <a:off x="2729869" y="2390134"/>
                                                  <a:ext cx="31670" cy="14763"/>
                                                </a:xfrm>
                                                <a:custGeom>
                                                  <a:avLst/>
                                                  <a:gdLst>
                                                    <a:gd name="connsiteX0" fmla="*/ 2215 w 31670"/>
                                                    <a:gd name="connsiteY0" fmla="*/ 4905 h 14763"/>
                                                    <a:gd name="connsiteX1" fmla="*/ 2215 w 31670"/>
                                                    <a:gd name="connsiteY1" fmla="*/ 9858 h 14763"/>
                                                    <a:gd name="connsiteX2" fmla="*/ 10501 w 31670"/>
                                                    <a:gd name="connsiteY2" fmla="*/ 13764 h 14763"/>
                                                    <a:gd name="connsiteX3" fmla="*/ 21169 w 31670"/>
                                                    <a:gd name="connsiteY3" fmla="*/ 13764 h 14763"/>
                                                    <a:gd name="connsiteX4" fmla="*/ 29456 w 31670"/>
                                                    <a:gd name="connsiteY4" fmla="*/ 9858 h 14763"/>
                                                    <a:gd name="connsiteX5" fmla="*/ 29456 w 31670"/>
                                                    <a:gd name="connsiteY5" fmla="*/ 4905 h 14763"/>
                                                    <a:gd name="connsiteX6" fmla="*/ 21169 w 31670"/>
                                                    <a:gd name="connsiteY6" fmla="*/ 1000 h 14763"/>
                                                    <a:gd name="connsiteX7" fmla="*/ 10501 w 31670"/>
                                                    <a:gd name="connsiteY7" fmla="*/ 1000 h 14763"/>
                                                    <a:gd name="connsiteX8" fmla="*/ 2215 w 31670"/>
                                                    <a:gd name="connsiteY8" fmla="*/ 4905 h 14763"/>
                                                    <a:gd name="connsiteX9" fmla="*/ 2215 w 31670"/>
                                                    <a:gd name="connsiteY9" fmla="*/ 4905 h 1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70" h="14763">
                                                      <a:moveTo>
                                                        <a:pt x="2215" y="4905"/>
                                                      </a:moveTo>
                                                      <a:cubicBezTo>
                                                        <a:pt x="-738" y="6239"/>
                                                        <a:pt x="-738" y="8525"/>
                                                        <a:pt x="2215" y="9858"/>
                                                      </a:cubicBezTo>
                                                      <a:lnTo>
                                                        <a:pt x="10501" y="13764"/>
                                                      </a:lnTo>
                                                      <a:cubicBezTo>
                                                        <a:pt x="13454" y="15097"/>
                                                        <a:pt x="18217" y="15097"/>
                                                        <a:pt x="21169" y="13764"/>
                                                      </a:cubicBezTo>
                                                      <a:lnTo>
                                                        <a:pt x="29456" y="9858"/>
                                                      </a:lnTo>
                                                      <a:cubicBezTo>
                                                        <a:pt x="32409" y="8525"/>
                                                        <a:pt x="32409" y="6239"/>
                                                        <a:pt x="29456" y="4905"/>
                                                      </a:cubicBezTo>
                                                      <a:lnTo>
                                                        <a:pt x="21169" y="1000"/>
                                                      </a:lnTo>
                                                      <a:cubicBezTo>
                                                        <a:pt x="18217" y="-333"/>
                                                        <a:pt x="13454" y="-333"/>
                                                        <a:pt x="10501" y="1000"/>
                                                      </a:cubicBezTo>
                                                      <a:lnTo>
                                                        <a:pt x="2215" y="4905"/>
                                                      </a:lnTo>
                                                      <a:lnTo>
                                                        <a:pt x="2215" y="4905"/>
                                                      </a:lnTo>
                                                      <a:close/>
                                                    </a:path>
                                                  </a:pathLst>
                                                </a:custGeom>
                                                <a:solidFill>
                                                  <a:srgbClr val="55778F"/>
                                                </a:solidFill>
                                                <a:ln w="9525" cap="flat">
                                                  <a:noFill/>
                                                  <a:prstDash val="solid"/>
                                                  <a:miter/>
                                                </a:ln>
                                              </p:spPr>
                                              <p:txBody>
                                                <a:bodyPr rtlCol="0" anchor="ctr"/>
                                                <a:lstStyle/>
                                                <a:p>
                                                  <a:endParaRPr lang="zh-CN" altLang="en-US" sz="2400"/>
                                                </a:p>
                                              </p:txBody>
                                            </p:sp>
                                            <p:grpSp>
                                              <p:nvGrpSpPr>
                                                <p:cNvPr id="46" name="图形 46">
                                                  <a:extLst>
                                                    <a:ext uri="{FF2B5EF4-FFF2-40B4-BE49-F238E27FC236}">
                                                      <a16:creationId xmlns:a16="http://schemas.microsoft.com/office/drawing/2014/main" id="{CE3EDDA0-BFA5-D018-01A8-487D81A4C03B}"/>
                                                    </a:ext>
                                                  </a:extLst>
                                                </p:cNvPr>
                                                <p:cNvGrpSpPr/>
                                                <p:nvPr/>
                                              </p:nvGrpSpPr>
                                              <p:grpSpPr>
                                                <a:xfrm>
                                                  <a:off x="2737417" y="2304076"/>
                                                  <a:ext cx="16478" cy="94797"/>
                                                  <a:chOff x="2737417" y="2304076"/>
                                                  <a:chExt cx="16478" cy="94797"/>
                                                </a:xfrm>
                                              </p:grpSpPr>
                                              <p:sp>
                                                <p:nvSpPr>
                                                  <p:cNvPr id="47" name="任意多边形: 形状 46">
                                                    <a:extLst>
                                                      <a:ext uri="{FF2B5EF4-FFF2-40B4-BE49-F238E27FC236}">
                                                        <a16:creationId xmlns:a16="http://schemas.microsoft.com/office/drawing/2014/main" id="{F19DF33C-D8C4-AD15-CE29-2DC243FD6F30}"/>
                                                      </a:ext>
                                                    </a:extLst>
                                                  </p:cNvPr>
                                                  <p:cNvSpPr/>
                                                  <p:nvPr/>
                                                </p:nvSpPr>
                                                <p:spPr>
                                                  <a:xfrm>
                                                    <a:off x="2741894" y="2312267"/>
                                                    <a:ext cx="7334" cy="86606"/>
                                                  </a:xfrm>
                                                  <a:custGeom>
                                                    <a:avLst/>
                                                    <a:gdLst>
                                                      <a:gd name="connsiteX0" fmla="*/ 0 w 7334"/>
                                                      <a:gd name="connsiteY0" fmla="*/ 95 h 86606"/>
                                                      <a:gd name="connsiteX1" fmla="*/ 190 w 7334"/>
                                                      <a:gd name="connsiteY1" fmla="*/ 84963 h 86606"/>
                                                      <a:gd name="connsiteX2" fmla="*/ 1238 w 7334"/>
                                                      <a:gd name="connsiteY2" fmla="*/ 86106 h 86606"/>
                                                      <a:gd name="connsiteX3" fmla="*/ 6286 w 7334"/>
                                                      <a:gd name="connsiteY3" fmla="*/ 86106 h 86606"/>
                                                      <a:gd name="connsiteX4" fmla="*/ 7334 w 7334"/>
                                                      <a:gd name="connsiteY4" fmla="*/ 84868 h 86606"/>
                                                      <a:gd name="connsiteX5" fmla="*/ 7144 w 7334"/>
                                                      <a:gd name="connsiteY5" fmla="*/ 0 h 86606"/>
                                                      <a:gd name="connsiteX6" fmla="*/ 6096 w 7334"/>
                                                      <a:gd name="connsiteY6" fmla="*/ 1238 h 86606"/>
                                                      <a:gd name="connsiteX7" fmla="*/ 1048 w 7334"/>
                                                      <a:gd name="connsiteY7" fmla="*/ 1238 h 86606"/>
                                                      <a:gd name="connsiteX8" fmla="*/ 0 w 7334"/>
                                                      <a:gd name="connsiteY8" fmla="*/ 95 h 86606"/>
                                                      <a:gd name="connsiteX9" fmla="*/ 0 w 7334"/>
                                                      <a:gd name="connsiteY9" fmla="*/ 95 h 8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 h="86606">
                                                        <a:moveTo>
                                                          <a:pt x="0" y="95"/>
                                                        </a:moveTo>
                                                        <a:lnTo>
                                                          <a:pt x="190" y="84963"/>
                                                        </a:lnTo>
                                                        <a:cubicBezTo>
                                                          <a:pt x="190" y="84963"/>
                                                          <a:pt x="571" y="85820"/>
                                                          <a:pt x="1238" y="86106"/>
                                                        </a:cubicBezTo>
                                                        <a:cubicBezTo>
                                                          <a:pt x="2667" y="86773"/>
                                                          <a:pt x="4858" y="86773"/>
                                                          <a:pt x="6286" y="86106"/>
                                                        </a:cubicBezTo>
                                                        <a:cubicBezTo>
                                                          <a:pt x="6953" y="85820"/>
                                                          <a:pt x="7334" y="85344"/>
                                                          <a:pt x="7334" y="84868"/>
                                                        </a:cubicBezTo>
                                                        <a:lnTo>
                                                          <a:pt x="7144" y="0"/>
                                                        </a:lnTo>
                                                        <a:cubicBezTo>
                                                          <a:pt x="7144" y="0"/>
                                                          <a:pt x="6763" y="857"/>
                                                          <a:pt x="6096" y="1238"/>
                                                        </a:cubicBezTo>
                                                        <a:cubicBezTo>
                                                          <a:pt x="4667" y="1905"/>
                                                          <a:pt x="2476" y="1905"/>
                                                          <a:pt x="1048" y="1238"/>
                                                        </a:cubicBezTo>
                                                        <a:cubicBezTo>
                                                          <a:pt x="381" y="953"/>
                                                          <a:pt x="0" y="476"/>
                                                          <a:pt x="0" y="95"/>
                                                        </a:cubicBezTo>
                                                        <a:lnTo>
                                                          <a:pt x="0" y="95"/>
                                                        </a:lnTo>
                                                        <a:close/>
                                                      </a:path>
                                                    </a:pathLst>
                                                  </a:custGeom>
                                                  <a:solidFill>
                                                    <a:srgbClr val="2C3D4E"/>
                                                  </a:solidFill>
                                                  <a:ln w="9525" cap="flat">
                                                    <a:noFill/>
                                                    <a:prstDash val="solid"/>
                                                    <a:miter/>
                                                  </a:ln>
                                                </p:spPr>
                                                <p:txBody>
                                                  <a:bodyPr rtlCol="0" anchor="ctr"/>
                                                  <a:lstStyle/>
                                                  <a:p>
                                                    <a:endParaRPr lang="zh-CN" altLang="en-US" sz="2400"/>
                                                  </a:p>
                                                </p:txBody>
                                              </p:sp>
                                              <p:grpSp>
                                                <p:nvGrpSpPr>
                                                  <p:cNvPr id="48" name="图形 46">
                                                    <a:extLst>
                                                      <a:ext uri="{FF2B5EF4-FFF2-40B4-BE49-F238E27FC236}">
                                                        <a16:creationId xmlns:a16="http://schemas.microsoft.com/office/drawing/2014/main" id="{D9629721-5D4C-CC09-5D06-0698AACEB033}"/>
                                                      </a:ext>
                                                    </a:extLst>
                                                  </p:cNvPr>
                                                  <p:cNvGrpSpPr/>
                                                  <p:nvPr/>
                                                </p:nvGrpSpPr>
                                                <p:grpSpPr>
                                                  <a:xfrm>
                                                    <a:off x="2737417" y="2304076"/>
                                                    <a:ext cx="16478" cy="94797"/>
                                                    <a:chOff x="2737417" y="2304076"/>
                                                    <a:chExt cx="16478" cy="94797"/>
                                                  </a:xfrm>
                                                </p:grpSpPr>
                                                <p:sp>
                                                  <p:nvSpPr>
                                                    <p:cNvPr id="49" name="任意多边形: 形状 48">
                                                      <a:extLst>
                                                        <a:ext uri="{FF2B5EF4-FFF2-40B4-BE49-F238E27FC236}">
                                                          <a16:creationId xmlns:a16="http://schemas.microsoft.com/office/drawing/2014/main" id="{3B24A0C7-6786-C1D8-5A44-DECE059F6934}"/>
                                                        </a:ext>
                                                      </a:extLst>
                                                    </p:cNvPr>
                                                    <p:cNvSpPr/>
                                                    <p:nvPr/>
                                                  </p:nvSpPr>
                                                  <p:spPr>
                                                    <a:xfrm>
                                                      <a:off x="2741894" y="2312267"/>
                                                      <a:ext cx="7334" cy="86606"/>
                                                    </a:xfrm>
                                                    <a:custGeom>
                                                      <a:avLst/>
                                                      <a:gdLst>
                                                        <a:gd name="connsiteX0" fmla="*/ 0 w 7334"/>
                                                        <a:gd name="connsiteY0" fmla="*/ 95 h 86606"/>
                                                        <a:gd name="connsiteX1" fmla="*/ 190 w 7334"/>
                                                        <a:gd name="connsiteY1" fmla="*/ 84963 h 86606"/>
                                                        <a:gd name="connsiteX2" fmla="*/ 1238 w 7334"/>
                                                        <a:gd name="connsiteY2" fmla="*/ 86106 h 86606"/>
                                                        <a:gd name="connsiteX3" fmla="*/ 6286 w 7334"/>
                                                        <a:gd name="connsiteY3" fmla="*/ 86106 h 86606"/>
                                                        <a:gd name="connsiteX4" fmla="*/ 7334 w 7334"/>
                                                        <a:gd name="connsiteY4" fmla="*/ 84868 h 86606"/>
                                                        <a:gd name="connsiteX5" fmla="*/ 7144 w 7334"/>
                                                        <a:gd name="connsiteY5" fmla="*/ 0 h 86606"/>
                                                        <a:gd name="connsiteX6" fmla="*/ 6096 w 7334"/>
                                                        <a:gd name="connsiteY6" fmla="*/ 1238 h 86606"/>
                                                        <a:gd name="connsiteX7" fmla="*/ 1048 w 7334"/>
                                                        <a:gd name="connsiteY7" fmla="*/ 1238 h 86606"/>
                                                        <a:gd name="connsiteX8" fmla="*/ 0 w 7334"/>
                                                        <a:gd name="connsiteY8" fmla="*/ 95 h 86606"/>
                                                        <a:gd name="connsiteX9" fmla="*/ 0 w 7334"/>
                                                        <a:gd name="connsiteY9" fmla="*/ 95 h 8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 h="86606">
                                                          <a:moveTo>
                                                            <a:pt x="0" y="95"/>
                                                          </a:moveTo>
                                                          <a:lnTo>
                                                            <a:pt x="190" y="84963"/>
                                                          </a:lnTo>
                                                          <a:cubicBezTo>
                                                            <a:pt x="190" y="84963"/>
                                                            <a:pt x="571" y="85820"/>
                                                            <a:pt x="1238" y="86106"/>
                                                          </a:cubicBezTo>
                                                          <a:cubicBezTo>
                                                            <a:pt x="2667" y="86773"/>
                                                            <a:pt x="4858" y="86773"/>
                                                            <a:pt x="6286" y="86106"/>
                                                          </a:cubicBezTo>
                                                          <a:cubicBezTo>
                                                            <a:pt x="6953" y="85820"/>
                                                            <a:pt x="7334" y="85344"/>
                                                            <a:pt x="7334" y="84868"/>
                                                          </a:cubicBezTo>
                                                          <a:lnTo>
                                                            <a:pt x="7144" y="0"/>
                                                          </a:lnTo>
                                                          <a:cubicBezTo>
                                                            <a:pt x="7144" y="0"/>
                                                            <a:pt x="6763" y="857"/>
                                                            <a:pt x="6096" y="1238"/>
                                                          </a:cubicBezTo>
                                                          <a:cubicBezTo>
                                                            <a:pt x="4667" y="1905"/>
                                                            <a:pt x="2476" y="1905"/>
                                                            <a:pt x="1048" y="1238"/>
                                                          </a:cubicBezTo>
                                                          <a:cubicBezTo>
                                                            <a:pt x="381" y="953"/>
                                                            <a:pt x="0" y="476"/>
                                                            <a:pt x="0" y="95"/>
                                                          </a:cubicBezTo>
                                                          <a:lnTo>
                                                            <a:pt x="0" y="95"/>
                                                          </a:lnTo>
                                                          <a:close/>
                                                        </a:path>
                                                      </a:pathLst>
                                                    </a:custGeom>
                                                    <a:solidFill>
                                                      <a:srgbClr val="2C3D4E"/>
                                                    </a:solidFill>
                                                    <a:ln w="9525" cap="flat">
                                                      <a:noFill/>
                                                      <a:prstDash val="solid"/>
                                                      <a:miter/>
                                                    </a:ln>
                                                  </p:spPr>
                                                  <p:txBody>
                                                    <a:bodyPr rtlCol="0" anchor="ctr"/>
                                                    <a:lstStyle/>
                                                    <a:p>
                                                      <a:endParaRPr lang="zh-CN" altLang="en-US" sz="2400"/>
                                                    </a:p>
                                                  </p:txBody>
                                                </p:sp>
                                                <p:grpSp>
                                                  <p:nvGrpSpPr>
                                                    <p:cNvPr id="50" name="图形 46">
                                                      <a:extLst>
                                                        <a:ext uri="{FF2B5EF4-FFF2-40B4-BE49-F238E27FC236}">
                                                          <a16:creationId xmlns:a16="http://schemas.microsoft.com/office/drawing/2014/main" id="{BFBB9CCA-4E5B-3E7B-BF35-60AC7AD645CB}"/>
                                                        </a:ext>
                                                      </a:extLst>
                                                    </p:cNvPr>
                                                    <p:cNvGrpSpPr/>
                                                    <p:nvPr/>
                                                  </p:nvGrpSpPr>
                                                  <p:grpSpPr>
                                                    <a:xfrm>
                                                      <a:off x="2737417" y="2304076"/>
                                                      <a:ext cx="16478" cy="13334"/>
                                                      <a:chOff x="2737417" y="2304076"/>
                                                      <a:chExt cx="16478" cy="13334"/>
                                                    </a:xfrm>
                                                  </p:grpSpPr>
                                                  <p:sp>
                                                    <p:nvSpPr>
                                                      <p:cNvPr id="51" name="任意多边形: 形状 50">
                                                        <a:extLst>
                                                          <a:ext uri="{FF2B5EF4-FFF2-40B4-BE49-F238E27FC236}">
                                                            <a16:creationId xmlns:a16="http://schemas.microsoft.com/office/drawing/2014/main" id="{59F293BF-1FE3-CB3C-9111-7DE88D0BFFCF}"/>
                                                          </a:ext>
                                                        </a:extLst>
                                                      </p:cNvPr>
                                                      <p:cNvSpPr/>
                                                      <p:nvPr/>
                                                    </p:nvSpPr>
                                                    <p:spPr>
                                                      <a:xfrm>
                                                        <a:off x="2741870" y="2310719"/>
                                                        <a:ext cx="7191" cy="3381"/>
                                                      </a:xfrm>
                                                      <a:custGeom>
                                                        <a:avLst/>
                                                        <a:gdLst>
                                                          <a:gd name="connsiteX0" fmla="*/ 1072 w 7191"/>
                                                          <a:gd name="connsiteY0" fmla="*/ 500 h 3381"/>
                                                          <a:gd name="connsiteX1" fmla="*/ 1072 w 7191"/>
                                                          <a:gd name="connsiteY1" fmla="*/ 2881 h 3381"/>
                                                          <a:gd name="connsiteX2" fmla="*/ 6120 w 7191"/>
                                                          <a:gd name="connsiteY2" fmla="*/ 2881 h 3381"/>
                                                          <a:gd name="connsiteX3" fmla="*/ 6120 w 7191"/>
                                                          <a:gd name="connsiteY3" fmla="*/ 500 h 3381"/>
                                                          <a:gd name="connsiteX4" fmla="*/ 1072 w 7191"/>
                                                          <a:gd name="connsiteY4" fmla="*/ 500 h 3381"/>
                                                          <a:gd name="connsiteX5" fmla="*/ 1072 w 7191"/>
                                                          <a:gd name="connsiteY5" fmla="*/ 500 h 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1" h="3381">
                                                            <a:moveTo>
                                                              <a:pt x="1072" y="500"/>
                                                            </a:moveTo>
                                                            <a:cubicBezTo>
                                                              <a:pt x="-357" y="1167"/>
                                                              <a:pt x="-357" y="2215"/>
                                                              <a:pt x="1072" y="2881"/>
                                                            </a:cubicBezTo>
                                                            <a:cubicBezTo>
                                                              <a:pt x="2405" y="3548"/>
                                                              <a:pt x="4691" y="3548"/>
                                                              <a:pt x="6120" y="2881"/>
                                                            </a:cubicBezTo>
                                                            <a:cubicBezTo>
                                                              <a:pt x="7549" y="2215"/>
                                                              <a:pt x="7549" y="1167"/>
                                                              <a:pt x="6120" y="500"/>
                                                            </a:cubicBezTo>
                                                            <a:cubicBezTo>
                                                              <a:pt x="4691" y="-167"/>
                                                              <a:pt x="2500" y="-167"/>
                                                              <a:pt x="1072" y="500"/>
                                                            </a:cubicBezTo>
                                                            <a:lnTo>
                                                              <a:pt x="1072" y="500"/>
                                                            </a:lnTo>
                                                            <a:close/>
                                                          </a:path>
                                                        </a:pathLst>
                                                      </a:custGeom>
                                                      <a:solidFill>
                                                        <a:srgbClr val="2C3D4E"/>
                                                      </a:solidFill>
                                                      <a:ln w="9525" cap="flat">
                                                        <a:noFill/>
                                                        <a:prstDash val="solid"/>
                                                        <a:miter/>
                                                      </a:ln>
                                                    </p:spPr>
                                                    <p:txBody>
                                                      <a:bodyPr rtlCol="0" anchor="ctr"/>
                                                      <a:lstStyle/>
                                                      <a:p>
                                                        <a:endParaRPr lang="zh-CN" altLang="en-US" sz="2400"/>
                                                      </a:p>
                                                    </p:txBody>
                                                  </p:sp>
                                                  <p:sp>
                                                    <p:nvSpPr>
                                                      <p:cNvPr id="52" name="任意多边形: 形状 51">
                                                        <a:extLst>
                                                          <a:ext uri="{FF2B5EF4-FFF2-40B4-BE49-F238E27FC236}">
                                                            <a16:creationId xmlns:a16="http://schemas.microsoft.com/office/drawing/2014/main" id="{82F34831-D905-3CAF-EC95-856317578F73}"/>
                                                          </a:ext>
                                                        </a:extLst>
                                                      </p:cNvPr>
                                                      <p:cNvSpPr/>
                                                      <p:nvPr/>
                                                    </p:nvSpPr>
                                                    <p:spPr>
                                                      <a:xfrm>
                                                        <a:off x="2737417" y="2304076"/>
                                                        <a:ext cx="16478" cy="13334"/>
                                                      </a:xfrm>
                                                      <a:custGeom>
                                                        <a:avLst/>
                                                        <a:gdLst>
                                                          <a:gd name="connsiteX0" fmla="*/ 0 w 16478"/>
                                                          <a:gd name="connsiteY0" fmla="*/ 6668 h 13334"/>
                                                          <a:gd name="connsiteX1" fmla="*/ 8287 w 16478"/>
                                                          <a:gd name="connsiteY1" fmla="*/ 13335 h 13334"/>
                                                          <a:gd name="connsiteX2" fmla="*/ 16478 w 16478"/>
                                                          <a:gd name="connsiteY2" fmla="*/ 6668 h 13334"/>
                                                          <a:gd name="connsiteX3" fmla="*/ 8287 w 16478"/>
                                                          <a:gd name="connsiteY3" fmla="*/ 0 h 13334"/>
                                                          <a:gd name="connsiteX4" fmla="*/ 0 w 16478"/>
                                                          <a:gd name="connsiteY4" fmla="*/ 6668 h 13334"/>
                                                          <a:gd name="connsiteX5" fmla="*/ 0 w 16478"/>
                                                          <a:gd name="connsiteY5" fmla="*/ 6668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8" h="13334">
                                                            <a:moveTo>
                                                              <a:pt x="0" y="6668"/>
                                                            </a:moveTo>
                                                            <a:cubicBezTo>
                                                              <a:pt x="0" y="10382"/>
                                                              <a:pt x="3715" y="13335"/>
                                                              <a:pt x="8287" y="13335"/>
                                                            </a:cubicBezTo>
                                                            <a:cubicBezTo>
                                                              <a:pt x="12859" y="13335"/>
                                                              <a:pt x="16478" y="10382"/>
                                                              <a:pt x="16478" y="6668"/>
                                                            </a:cubicBezTo>
                                                            <a:cubicBezTo>
                                                              <a:pt x="16478" y="2953"/>
                                                              <a:pt x="12764" y="0"/>
                                                              <a:pt x="8287" y="0"/>
                                                            </a:cubicBezTo>
                                                            <a:cubicBezTo>
                                                              <a:pt x="3810" y="0"/>
                                                              <a:pt x="0" y="2953"/>
                                                              <a:pt x="0" y="6668"/>
                                                            </a:cubicBezTo>
                                                            <a:lnTo>
                                                              <a:pt x="0" y="6668"/>
                                                            </a:lnTo>
                                                            <a:close/>
                                                          </a:path>
                                                        </a:pathLst>
                                                      </a:custGeom>
                                                      <a:solidFill>
                                                        <a:srgbClr val="EE9426"/>
                                                      </a:solidFill>
                                                      <a:ln w="9525" cap="flat">
                                                        <a:noFill/>
                                                        <a:prstDash val="solid"/>
                                                        <a:miter/>
                                                      </a:ln>
                                                    </p:spPr>
                                                    <p:txBody>
                                                      <a:bodyPr rtlCol="0" anchor="ctr"/>
                                                      <a:lstStyle/>
                                                      <a:p>
                                                        <a:endParaRPr lang="zh-CN" altLang="en-US" sz="2400"/>
                                                      </a:p>
                                                    </p:txBody>
                                                  </p:sp>
                                                </p:grpSp>
                                              </p:grpSp>
                                            </p:grpSp>
                                          </p:grpSp>
                                        </p:grpSp>
                                      </p:grpSp>
                                    </p:grpSp>
                                  </p:grpSp>
                                </p:grpSp>
                              </p:grpSp>
                            </p:grpSp>
                          </p:grpSp>
                        </p:grpSp>
                      </p:grpSp>
                    </p:grpSp>
                  </p:grpSp>
                </p:grpSp>
              </p:grpSp>
            </p:grpSp>
          </p:grpSp>
        </p:grpSp>
        <p:sp>
          <p:nvSpPr>
            <p:cNvPr id="10" name="矩形 9">
              <a:extLst>
                <a:ext uri="{FF2B5EF4-FFF2-40B4-BE49-F238E27FC236}">
                  <a16:creationId xmlns:a16="http://schemas.microsoft.com/office/drawing/2014/main" id="{C28C3A3F-FA61-8F72-2A2C-545FFFCBF495}"/>
                </a:ext>
              </a:extLst>
            </p:cNvPr>
            <p:cNvSpPr/>
            <p:nvPr/>
          </p:nvSpPr>
          <p:spPr>
            <a:xfrm>
              <a:off x="1172893" y="2426436"/>
              <a:ext cx="1742724" cy="461665"/>
            </a:xfrm>
            <a:prstGeom prst="rect">
              <a:avLst/>
            </a:prstGeom>
          </p:spPr>
          <p:txBody>
            <a:bodyPr wrap="square">
              <a:spAutoFit/>
            </a:bodyPr>
            <a:lstStyle/>
            <a:p>
              <a:pPr algn="ctr"/>
              <a:r>
                <a:rPr lang="en-US" altLang="zh-CN" sz="2400" b="1" dirty="0">
                  <a:latin typeface="Candara" panose="020E0502030303020204" pitchFamily="34" charset="0"/>
                  <a:ea typeface="微软雅黑" panose="020B0503020204020204" pitchFamily="34" charset="-122"/>
                  <a:cs typeface="Segoe UI" panose="020B0502040204020203" pitchFamily="34" charset="0"/>
                </a:rPr>
                <a:t>Tx</a:t>
              </a:r>
            </a:p>
          </p:txBody>
        </p:sp>
      </p:grpSp>
      <p:grpSp>
        <p:nvGrpSpPr>
          <p:cNvPr id="54" name="组合 53">
            <a:extLst>
              <a:ext uri="{FF2B5EF4-FFF2-40B4-BE49-F238E27FC236}">
                <a16:creationId xmlns:a16="http://schemas.microsoft.com/office/drawing/2014/main" id="{6E92208D-D7B4-D082-45FA-B75102D8D47A}"/>
              </a:ext>
            </a:extLst>
          </p:cNvPr>
          <p:cNvGrpSpPr/>
          <p:nvPr/>
        </p:nvGrpSpPr>
        <p:grpSpPr>
          <a:xfrm>
            <a:off x="3780153" y="1829629"/>
            <a:ext cx="828788" cy="855884"/>
            <a:chOff x="5919787" y="3248033"/>
            <a:chExt cx="352234" cy="363750"/>
          </a:xfrm>
        </p:grpSpPr>
        <p:sp>
          <p:nvSpPr>
            <p:cNvPr id="56" name="任意多边形: 形状 55">
              <a:extLst>
                <a:ext uri="{FF2B5EF4-FFF2-40B4-BE49-F238E27FC236}">
                  <a16:creationId xmlns:a16="http://schemas.microsoft.com/office/drawing/2014/main" id="{52181791-F14B-21AB-FEF4-89CDBF0A7AC7}"/>
                </a:ext>
              </a:extLst>
            </p:cNvPr>
            <p:cNvSpPr/>
            <p:nvPr/>
          </p:nvSpPr>
          <p:spPr>
            <a:xfrm>
              <a:off x="5934645" y="3264918"/>
              <a:ext cx="201930" cy="245675"/>
            </a:xfrm>
            <a:custGeom>
              <a:avLst/>
              <a:gdLst>
                <a:gd name="connsiteX0" fmla="*/ 195358 w 201930"/>
                <a:gd name="connsiteY0" fmla="*/ 823 h 245675"/>
                <a:gd name="connsiteX1" fmla="*/ 201263 w 201930"/>
                <a:gd name="connsiteY1" fmla="*/ 4156 h 245675"/>
                <a:gd name="connsiteX2" fmla="*/ 201930 w 201930"/>
                <a:gd name="connsiteY2" fmla="*/ 124648 h 245675"/>
                <a:gd name="connsiteX3" fmla="*/ 196120 w 201930"/>
                <a:gd name="connsiteY3" fmla="*/ 134744 h 245675"/>
                <a:gd name="connsiteX4" fmla="*/ 6572 w 201930"/>
                <a:gd name="connsiteY4" fmla="*/ 244853 h 245675"/>
                <a:gd name="connsiteX5" fmla="*/ 667 w 201930"/>
                <a:gd name="connsiteY5" fmla="*/ 241519 h 245675"/>
                <a:gd name="connsiteX6" fmla="*/ 0 w 201930"/>
                <a:gd name="connsiteY6" fmla="*/ 121028 h 245675"/>
                <a:gd name="connsiteX7" fmla="*/ 5810 w 201930"/>
                <a:gd name="connsiteY7" fmla="*/ 110836 h 245675"/>
                <a:gd name="connsiteX8" fmla="*/ 195358 w 201930"/>
                <a:gd name="connsiteY8" fmla="*/ 823 h 24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30" h="245675">
                  <a:moveTo>
                    <a:pt x="195358" y="823"/>
                  </a:moveTo>
                  <a:cubicBezTo>
                    <a:pt x="198596" y="-1082"/>
                    <a:pt x="201263" y="442"/>
                    <a:pt x="201263" y="4156"/>
                  </a:cubicBezTo>
                  <a:lnTo>
                    <a:pt x="201930" y="124648"/>
                  </a:lnTo>
                  <a:cubicBezTo>
                    <a:pt x="201930" y="128362"/>
                    <a:pt x="199358" y="132934"/>
                    <a:pt x="196120" y="134744"/>
                  </a:cubicBezTo>
                  <a:lnTo>
                    <a:pt x="6572" y="244853"/>
                  </a:lnTo>
                  <a:cubicBezTo>
                    <a:pt x="3334" y="246758"/>
                    <a:pt x="667" y="245234"/>
                    <a:pt x="667" y="241519"/>
                  </a:cubicBezTo>
                  <a:lnTo>
                    <a:pt x="0" y="121028"/>
                  </a:lnTo>
                  <a:cubicBezTo>
                    <a:pt x="0" y="117313"/>
                    <a:pt x="2572" y="112741"/>
                    <a:pt x="5810" y="110836"/>
                  </a:cubicBezTo>
                  <a:lnTo>
                    <a:pt x="195358" y="823"/>
                  </a:lnTo>
                  <a:close/>
                </a:path>
              </a:pathLst>
            </a:custGeom>
            <a:solidFill>
              <a:srgbClr val="0EE5E1"/>
            </a:solidFill>
            <a:ln w="9525" cap="flat">
              <a:noFill/>
              <a:prstDash val="solid"/>
              <a:miter/>
            </a:ln>
          </p:spPr>
          <p:txBody>
            <a:bodyPr rtlCol="0" anchor="ctr"/>
            <a:lstStyle/>
            <a:p>
              <a:endParaRPr lang="zh-CN" altLang="en-US"/>
            </a:p>
          </p:txBody>
        </p:sp>
        <p:grpSp>
          <p:nvGrpSpPr>
            <p:cNvPr id="57" name="图形 93">
              <a:extLst>
                <a:ext uri="{FF2B5EF4-FFF2-40B4-BE49-F238E27FC236}">
                  <a16:creationId xmlns:a16="http://schemas.microsoft.com/office/drawing/2014/main" id="{5CB46244-11DB-6E23-B3B9-E069DDE088D7}"/>
                </a:ext>
              </a:extLst>
            </p:cNvPr>
            <p:cNvGrpSpPr/>
            <p:nvPr/>
          </p:nvGrpSpPr>
          <p:grpSpPr>
            <a:xfrm>
              <a:off x="5933086" y="3404484"/>
              <a:ext cx="338935" cy="207299"/>
              <a:chOff x="5933086" y="3404484"/>
              <a:chExt cx="338935" cy="207299"/>
            </a:xfrm>
          </p:grpSpPr>
          <p:sp>
            <p:nvSpPr>
              <p:cNvPr id="60" name="任意多边形: 形状 59">
                <a:extLst>
                  <a:ext uri="{FF2B5EF4-FFF2-40B4-BE49-F238E27FC236}">
                    <a16:creationId xmlns:a16="http://schemas.microsoft.com/office/drawing/2014/main" id="{E4135513-534A-D25D-8DA5-60108FC34035}"/>
                  </a:ext>
                </a:extLst>
              </p:cNvPr>
              <p:cNvSpPr/>
              <p:nvPr/>
            </p:nvSpPr>
            <p:spPr>
              <a:xfrm>
                <a:off x="5933121" y="3416712"/>
                <a:ext cx="338804" cy="195071"/>
              </a:xfrm>
              <a:custGeom>
                <a:avLst/>
                <a:gdLst>
                  <a:gd name="connsiteX0" fmla="*/ 338804 w 338804"/>
                  <a:gd name="connsiteY0" fmla="*/ 61436 h 195071"/>
                  <a:gd name="connsiteX1" fmla="*/ 338804 w 338804"/>
                  <a:gd name="connsiteY1" fmla="*/ 61817 h 195071"/>
                  <a:gd name="connsiteX2" fmla="*/ 338804 w 338804"/>
                  <a:gd name="connsiteY2" fmla="*/ 62198 h 195071"/>
                  <a:gd name="connsiteX3" fmla="*/ 338804 w 338804"/>
                  <a:gd name="connsiteY3" fmla="*/ 62579 h 195071"/>
                  <a:gd name="connsiteX4" fmla="*/ 338709 w 338804"/>
                  <a:gd name="connsiteY4" fmla="*/ 62960 h 195071"/>
                  <a:gd name="connsiteX5" fmla="*/ 338519 w 338804"/>
                  <a:gd name="connsiteY5" fmla="*/ 63246 h 195071"/>
                  <a:gd name="connsiteX6" fmla="*/ 338328 w 338804"/>
                  <a:gd name="connsiteY6" fmla="*/ 63722 h 195071"/>
                  <a:gd name="connsiteX7" fmla="*/ 338138 w 338804"/>
                  <a:gd name="connsiteY7" fmla="*/ 64008 h 195071"/>
                  <a:gd name="connsiteX8" fmla="*/ 337852 w 338804"/>
                  <a:gd name="connsiteY8" fmla="*/ 64484 h 195071"/>
                  <a:gd name="connsiteX9" fmla="*/ 337661 w 338804"/>
                  <a:gd name="connsiteY9" fmla="*/ 64770 h 195071"/>
                  <a:gd name="connsiteX10" fmla="*/ 337185 w 338804"/>
                  <a:gd name="connsiteY10" fmla="*/ 65342 h 195071"/>
                  <a:gd name="connsiteX11" fmla="*/ 336899 w 338804"/>
                  <a:gd name="connsiteY11" fmla="*/ 65627 h 195071"/>
                  <a:gd name="connsiteX12" fmla="*/ 336518 w 338804"/>
                  <a:gd name="connsiteY12" fmla="*/ 65913 h 195071"/>
                  <a:gd name="connsiteX13" fmla="*/ 336137 w 338804"/>
                  <a:gd name="connsiteY13" fmla="*/ 66199 h 195071"/>
                  <a:gd name="connsiteX14" fmla="*/ 335661 w 338804"/>
                  <a:gd name="connsiteY14" fmla="*/ 66485 h 195071"/>
                  <a:gd name="connsiteX15" fmla="*/ 334994 w 338804"/>
                  <a:gd name="connsiteY15" fmla="*/ 66961 h 195071"/>
                  <a:gd name="connsiteX16" fmla="*/ 260509 w 338804"/>
                  <a:gd name="connsiteY16" fmla="*/ 110204 h 195071"/>
                  <a:gd name="connsiteX17" fmla="*/ 260509 w 338804"/>
                  <a:gd name="connsiteY17" fmla="*/ 105728 h 195071"/>
                  <a:gd name="connsiteX18" fmla="*/ 244031 w 338804"/>
                  <a:gd name="connsiteY18" fmla="*/ 96203 h 195071"/>
                  <a:gd name="connsiteX19" fmla="*/ 267748 w 338804"/>
                  <a:gd name="connsiteY19" fmla="*/ 82296 h 195071"/>
                  <a:gd name="connsiteX20" fmla="*/ 267748 w 338804"/>
                  <a:gd name="connsiteY20" fmla="*/ 80486 h 195071"/>
                  <a:gd name="connsiteX21" fmla="*/ 269272 w 338804"/>
                  <a:gd name="connsiteY21" fmla="*/ 81344 h 195071"/>
                  <a:gd name="connsiteX22" fmla="*/ 301562 w 338804"/>
                  <a:gd name="connsiteY22" fmla="*/ 62484 h 195071"/>
                  <a:gd name="connsiteX23" fmla="*/ 301562 w 338804"/>
                  <a:gd name="connsiteY23" fmla="*/ 51245 h 195071"/>
                  <a:gd name="connsiteX24" fmla="*/ 286322 w 338804"/>
                  <a:gd name="connsiteY24" fmla="*/ 42577 h 195071"/>
                  <a:gd name="connsiteX25" fmla="*/ 282893 w 338804"/>
                  <a:gd name="connsiteY25" fmla="*/ 44577 h 195071"/>
                  <a:gd name="connsiteX26" fmla="*/ 282893 w 338804"/>
                  <a:gd name="connsiteY26" fmla="*/ 40577 h 195071"/>
                  <a:gd name="connsiteX27" fmla="*/ 277844 w 338804"/>
                  <a:gd name="connsiteY27" fmla="*/ 37624 h 195071"/>
                  <a:gd name="connsiteX28" fmla="*/ 267748 w 338804"/>
                  <a:gd name="connsiteY28" fmla="*/ 31814 h 195071"/>
                  <a:gd name="connsiteX29" fmla="*/ 250222 w 338804"/>
                  <a:gd name="connsiteY29" fmla="*/ 21717 h 195071"/>
                  <a:gd name="connsiteX30" fmla="*/ 245840 w 338804"/>
                  <a:gd name="connsiteY30" fmla="*/ 24289 h 195071"/>
                  <a:gd name="connsiteX31" fmla="*/ 245840 w 338804"/>
                  <a:gd name="connsiteY31" fmla="*/ 19241 h 195071"/>
                  <a:gd name="connsiteX32" fmla="*/ 230696 w 338804"/>
                  <a:gd name="connsiteY32" fmla="*/ 10573 h 195071"/>
                  <a:gd name="connsiteX33" fmla="*/ 227267 w 338804"/>
                  <a:gd name="connsiteY33" fmla="*/ 12573 h 195071"/>
                  <a:gd name="connsiteX34" fmla="*/ 227267 w 338804"/>
                  <a:gd name="connsiteY34" fmla="*/ 8668 h 195071"/>
                  <a:gd name="connsiteX35" fmla="*/ 212122 w 338804"/>
                  <a:gd name="connsiteY35" fmla="*/ 0 h 195071"/>
                  <a:gd name="connsiteX36" fmla="*/ 196501 w 338804"/>
                  <a:gd name="connsiteY36" fmla="*/ 9144 h 195071"/>
                  <a:gd name="connsiteX37" fmla="*/ 196501 w 338804"/>
                  <a:gd name="connsiteY37" fmla="*/ 12573 h 195071"/>
                  <a:gd name="connsiteX38" fmla="*/ 193548 w 338804"/>
                  <a:gd name="connsiteY38" fmla="*/ 10859 h 195071"/>
                  <a:gd name="connsiteX39" fmla="*/ 177927 w 338804"/>
                  <a:gd name="connsiteY39" fmla="*/ 20003 h 195071"/>
                  <a:gd name="connsiteX40" fmla="*/ 177927 w 338804"/>
                  <a:gd name="connsiteY40" fmla="*/ 23432 h 195071"/>
                  <a:gd name="connsiteX41" fmla="*/ 174974 w 338804"/>
                  <a:gd name="connsiteY41" fmla="*/ 21717 h 195071"/>
                  <a:gd name="connsiteX42" fmla="*/ 159353 w 338804"/>
                  <a:gd name="connsiteY42" fmla="*/ 30861 h 195071"/>
                  <a:gd name="connsiteX43" fmla="*/ 159353 w 338804"/>
                  <a:gd name="connsiteY43" fmla="*/ 34290 h 195071"/>
                  <a:gd name="connsiteX44" fmla="*/ 156401 w 338804"/>
                  <a:gd name="connsiteY44" fmla="*/ 32576 h 195071"/>
                  <a:gd name="connsiteX45" fmla="*/ 140780 w 338804"/>
                  <a:gd name="connsiteY45" fmla="*/ 41720 h 195071"/>
                  <a:gd name="connsiteX46" fmla="*/ 140780 w 338804"/>
                  <a:gd name="connsiteY46" fmla="*/ 45149 h 195071"/>
                  <a:gd name="connsiteX47" fmla="*/ 137827 w 338804"/>
                  <a:gd name="connsiteY47" fmla="*/ 43434 h 195071"/>
                  <a:gd name="connsiteX48" fmla="*/ 122206 w 338804"/>
                  <a:gd name="connsiteY48" fmla="*/ 52578 h 195071"/>
                  <a:gd name="connsiteX49" fmla="*/ 122206 w 338804"/>
                  <a:gd name="connsiteY49" fmla="*/ 56007 h 195071"/>
                  <a:gd name="connsiteX50" fmla="*/ 119253 w 338804"/>
                  <a:gd name="connsiteY50" fmla="*/ 54293 h 195071"/>
                  <a:gd name="connsiteX51" fmla="*/ 103632 w 338804"/>
                  <a:gd name="connsiteY51" fmla="*/ 63437 h 195071"/>
                  <a:gd name="connsiteX52" fmla="*/ 103632 w 338804"/>
                  <a:gd name="connsiteY52" fmla="*/ 66866 h 195071"/>
                  <a:gd name="connsiteX53" fmla="*/ 100679 w 338804"/>
                  <a:gd name="connsiteY53" fmla="*/ 65151 h 195071"/>
                  <a:gd name="connsiteX54" fmla="*/ 85058 w 338804"/>
                  <a:gd name="connsiteY54" fmla="*/ 74295 h 195071"/>
                  <a:gd name="connsiteX55" fmla="*/ 85058 w 338804"/>
                  <a:gd name="connsiteY55" fmla="*/ 77724 h 195071"/>
                  <a:gd name="connsiteX56" fmla="*/ 82106 w 338804"/>
                  <a:gd name="connsiteY56" fmla="*/ 76010 h 195071"/>
                  <a:gd name="connsiteX57" fmla="*/ 66485 w 338804"/>
                  <a:gd name="connsiteY57" fmla="*/ 85154 h 195071"/>
                  <a:gd name="connsiteX58" fmla="*/ 66485 w 338804"/>
                  <a:gd name="connsiteY58" fmla="*/ 88583 h 195071"/>
                  <a:gd name="connsiteX59" fmla="*/ 63532 w 338804"/>
                  <a:gd name="connsiteY59" fmla="*/ 86868 h 195071"/>
                  <a:gd name="connsiteX60" fmla="*/ 47911 w 338804"/>
                  <a:gd name="connsiteY60" fmla="*/ 96012 h 195071"/>
                  <a:gd name="connsiteX61" fmla="*/ 47911 w 338804"/>
                  <a:gd name="connsiteY61" fmla="*/ 107252 h 195071"/>
                  <a:gd name="connsiteX62" fmla="*/ 56769 w 338804"/>
                  <a:gd name="connsiteY62" fmla="*/ 112300 h 195071"/>
                  <a:gd name="connsiteX63" fmla="*/ 53054 w 338804"/>
                  <a:gd name="connsiteY63" fmla="*/ 114491 h 195071"/>
                  <a:gd name="connsiteX64" fmla="*/ 53054 w 338804"/>
                  <a:gd name="connsiteY64" fmla="*/ 110585 h 195071"/>
                  <a:gd name="connsiteX65" fmla="*/ 37910 w 338804"/>
                  <a:gd name="connsiteY65" fmla="*/ 101918 h 195071"/>
                  <a:gd name="connsiteX66" fmla="*/ 22289 w 338804"/>
                  <a:gd name="connsiteY66" fmla="*/ 111062 h 195071"/>
                  <a:gd name="connsiteX67" fmla="*/ 22289 w 338804"/>
                  <a:gd name="connsiteY67" fmla="*/ 122301 h 195071"/>
                  <a:gd name="connsiteX68" fmla="*/ 37529 w 338804"/>
                  <a:gd name="connsiteY68" fmla="*/ 130969 h 195071"/>
                  <a:gd name="connsiteX69" fmla="*/ 40958 w 338804"/>
                  <a:gd name="connsiteY69" fmla="*/ 128969 h 195071"/>
                  <a:gd name="connsiteX70" fmla="*/ 40958 w 338804"/>
                  <a:gd name="connsiteY70" fmla="*/ 132874 h 195071"/>
                  <a:gd name="connsiteX71" fmla="*/ 56102 w 338804"/>
                  <a:gd name="connsiteY71" fmla="*/ 141542 h 195071"/>
                  <a:gd name="connsiteX72" fmla="*/ 59531 w 338804"/>
                  <a:gd name="connsiteY72" fmla="*/ 139541 h 195071"/>
                  <a:gd name="connsiteX73" fmla="*/ 59531 w 338804"/>
                  <a:gd name="connsiteY73" fmla="*/ 143447 h 195071"/>
                  <a:gd name="connsiteX74" fmla="*/ 74676 w 338804"/>
                  <a:gd name="connsiteY74" fmla="*/ 152114 h 195071"/>
                  <a:gd name="connsiteX75" fmla="*/ 78010 w 338804"/>
                  <a:gd name="connsiteY75" fmla="*/ 150114 h 195071"/>
                  <a:gd name="connsiteX76" fmla="*/ 78010 w 338804"/>
                  <a:gd name="connsiteY76" fmla="*/ 154019 h 195071"/>
                  <a:gd name="connsiteX77" fmla="*/ 93155 w 338804"/>
                  <a:gd name="connsiteY77" fmla="*/ 162687 h 195071"/>
                  <a:gd name="connsiteX78" fmla="*/ 96584 w 338804"/>
                  <a:gd name="connsiteY78" fmla="*/ 160687 h 195071"/>
                  <a:gd name="connsiteX79" fmla="*/ 96584 w 338804"/>
                  <a:gd name="connsiteY79" fmla="*/ 164687 h 195071"/>
                  <a:gd name="connsiteX80" fmla="*/ 111728 w 338804"/>
                  <a:gd name="connsiteY80" fmla="*/ 173355 h 195071"/>
                  <a:gd name="connsiteX81" fmla="*/ 144875 w 338804"/>
                  <a:gd name="connsiteY81" fmla="*/ 154019 h 195071"/>
                  <a:gd name="connsiteX82" fmla="*/ 144875 w 338804"/>
                  <a:gd name="connsiteY82" fmla="*/ 151733 h 195071"/>
                  <a:gd name="connsiteX83" fmla="*/ 146780 w 338804"/>
                  <a:gd name="connsiteY83" fmla="*/ 152876 h 195071"/>
                  <a:gd name="connsiteX84" fmla="*/ 171260 w 338804"/>
                  <a:gd name="connsiteY84" fmla="*/ 138589 h 195071"/>
                  <a:gd name="connsiteX85" fmla="*/ 171260 w 338804"/>
                  <a:gd name="connsiteY85" fmla="*/ 136017 h 195071"/>
                  <a:gd name="connsiteX86" fmla="*/ 173450 w 338804"/>
                  <a:gd name="connsiteY86" fmla="*/ 137255 h 195071"/>
                  <a:gd name="connsiteX87" fmla="*/ 182404 w 338804"/>
                  <a:gd name="connsiteY87" fmla="*/ 132017 h 195071"/>
                  <a:gd name="connsiteX88" fmla="*/ 182404 w 338804"/>
                  <a:gd name="connsiteY88" fmla="*/ 136303 h 195071"/>
                  <a:gd name="connsiteX89" fmla="*/ 198882 w 338804"/>
                  <a:gd name="connsiteY89" fmla="*/ 145828 h 195071"/>
                  <a:gd name="connsiteX90" fmla="*/ 138017 w 338804"/>
                  <a:gd name="connsiteY90" fmla="*/ 181166 h 195071"/>
                  <a:gd name="connsiteX91" fmla="*/ 136112 w 338804"/>
                  <a:gd name="connsiteY91" fmla="*/ 182118 h 195071"/>
                  <a:gd name="connsiteX92" fmla="*/ 135541 w 338804"/>
                  <a:gd name="connsiteY92" fmla="*/ 182309 h 195071"/>
                  <a:gd name="connsiteX93" fmla="*/ 134207 w 338804"/>
                  <a:gd name="connsiteY93" fmla="*/ 182690 h 195071"/>
                  <a:gd name="connsiteX94" fmla="*/ 132969 w 338804"/>
                  <a:gd name="connsiteY94" fmla="*/ 182975 h 195071"/>
                  <a:gd name="connsiteX95" fmla="*/ 131159 w 338804"/>
                  <a:gd name="connsiteY95" fmla="*/ 183261 h 195071"/>
                  <a:gd name="connsiteX96" fmla="*/ 130778 w 338804"/>
                  <a:gd name="connsiteY96" fmla="*/ 183261 h 195071"/>
                  <a:gd name="connsiteX97" fmla="*/ 128492 w 338804"/>
                  <a:gd name="connsiteY97" fmla="*/ 183356 h 195071"/>
                  <a:gd name="connsiteX98" fmla="*/ 128111 w 338804"/>
                  <a:gd name="connsiteY98" fmla="*/ 183356 h 195071"/>
                  <a:gd name="connsiteX99" fmla="*/ 125825 w 338804"/>
                  <a:gd name="connsiteY99" fmla="*/ 183261 h 195071"/>
                  <a:gd name="connsiteX100" fmla="*/ 125444 w 338804"/>
                  <a:gd name="connsiteY100" fmla="*/ 183261 h 195071"/>
                  <a:gd name="connsiteX101" fmla="*/ 123254 w 338804"/>
                  <a:gd name="connsiteY101" fmla="*/ 182880 h 195071"/>
                  <a:gd name="connsiteX102" fmla="*/ 122873 w 338804"/>
                  <a:gd name="connsiteY102" fmla="*/ 182785 h 195071"/>
                  <a:gd name="connsiteX103" fmla="*/ 120872 w 338804"/>
                  <a:gd name="connsiteY103" fmla="*/ 182213 h 195071"/>
                  <a:gd name="connsiteX104" fmla="*/ 120682 w 338804"/>
                  <a:gd name="connsiteY104" fmla="*/ 182213 h 195071"/>
                  <a:gd name="connsiteX105" fmla="*/ 118586 w 338804"/>
                  <a:gd name="connsiteY105" fmla="*/ 181261 h 195071"/>
                  <a:gd name="connsiteX106" fmla="*/ 4001 w 338804"/>
                  <a:gd name="connsiteY106" fmla="*/ 116110 h 195071"/>
                  <a:gd name="connsiteX107" fmla="*/ 0 w 338804"/>
                  <a:gd name="connsiteY107" fmla="*/ 110490 h 195071"/>
                  <a:gd name="connsiteX108" fmla="*/ 0 w 338804"/>
                  <a:gd name="connsiteY108" fmla="*/ 121730 h 195071"/>
                  <a:gd name="connsiteX109" fmla="*/ 4001 w 338804"/>
                  <a:gd name="connsiteY109" fmla="*/ 127349 h 195071"/>
                  <a:gd name="connsiteX110" fmla="*/ 117920 w 338804"/>
                  <a:gd name="connsiteY110" fmla="*/ 193167 h 195071"/>
                  <a:gd name="connsiteX111" fmla="*/ 120015 w 338804"/>
                  <a:gd name="connsiteY111" fmla="*/ 194120 h 195071"/>
                  <a:gd name="connsiteX112" fmla="*/ 120015 w 338804"/>
                  <a:gd name="connsiteY112" fmla="*/ 194120 h 195071"/>
                  <a:gd name="connsiteX113" fmla="*/ 120206 w 338804"/>
                  <a:gd name="connsiteY113" fmla="*/ 194120 h 195071"/>
                  <a:gd name="connsiteX114" fmla="*/ 121634 w 338804"/>
                  <a:gd name="connsiteY114" fmla="*/ 194596 h 195071"/>
                  <a:gd name="connsiteX115" fmla="*/ 122206 w 338804"/>
                  <a:gd name="connsiteY115" fmla="*/ 194691 h 195071"/>
                  <a:gd name="connsiteX116" fmla="*/ 122682 w 338804"/>
                  <a:gd name="connsiteY116" fmla="*/ 194786 h 195071"/>
                  <a:gd name="connsiteX117" fmla="*/ 123063 w 338804"/>
                  <a:gd name="connsiteY117" fmla="*/ 194881 h 195071"/>
                  <a:gd name="connsiteX118" fmla="*/ 124397 w 338804"/>
                  <a:gd name="connsiteY118" fmla="*/ 195072 h 195071"/>
                  <a:gd name="connsiteX119" fmla="*/ 124778 w 338804"/>
                  <a:gd name="connsiteY119" fmla="*/ 195072 h 195071"/>
                  <a:gd name="connsiteX120" fmla="*/ 125159 w 338804"/>
                  <a:gd name="connsiteY120" fmla="*/ 195072 h 195071"/>
                  <a:gd name="connsiteX121" fmla="*/ 125730 w 338804"/>
                  <a:gd name="connsiteY121" fmla="*/ 195072 h 195071"/>
                  <a:gd name="connsiteX122" fmla="*/ 127064 w 338804"/>
                  <a:gd name="connsiteY122" fmla="*/ 195072 h 195071"/>
                  <a:gd name="connsiteX123" fmla="*/ 127445 w 338804"/>
                  <a:gd name="connsiteY123" fmla="*/ 195072 h 195071"/>
                  <a:gd name="connsiteX124" fmla="*/ 127826 w 338804"/>
                  <a:gd name="connsiteY124" fmla="*/ 195072 h 195071"/>
                  <a:gd name="connsiteX125" fmla="*/ 128492 w 338804"/>
                  <a:gd name="connsiteY125" fmla="*/ 195072 h 195071"/>
                  <a:gd name="connsiteX126" fmla="*/ 130016 w 338804"/>
                  <a:gd name="connsiteY126" fmla="*/ 194977 h 195071"/>
                  <a:gd name="connsiteX127" fmla="*/ 130112 w 338804"/>
                  <a:gd name="connsiteY127" fmla="*/ 194977 h 195071"/>
                  <a:gd name="connsiteX128" fmla="*/ 130493 w 338804"/>
                  <a:gd name="connsiteY128" fmla="*/ 194977 h 195071"/>
                  <a:gd name="connsiteX129" fmla="*/ 131731 w 338804"/>
                  <a:gd name="connsiteY129" fmla="*/ 194786 h 195071"/>
                  <a:gd name="connsiteX130" fmla="*/ 132207 w 338804"/>
                  <a:gd name="connsiteY130" fmla="*/ 194691 h 195071"/>
                  <a:gd name="connsiteX131" fmla="*/ 133445 w 338804"/>
                  <a:gd name="connsiteY131" fmla="*/ 194405 h 195071"/>
                  <a:gd name="connsiteX132" fmla="*/ 134207 w 338804"/>
                  <a:gd name="connsiteY132" fmla="*/ 194215 h 195071"/>
                  <a:gd name="connsiteX133" fmla="*/ 134874 w 338804"/>
                  <a:gd name="connsiteY133" fmla="*/ 193929 h 195071"/>
                  <a:gd name="connsiteX134" fmla="*/ 135446 w 338804"/>
                  <a:gd name="connsiteY134" fmla="*/ 193739 h 195071"/>
                  <a:gd name="connsiteX135" fmla="*/ 137351 w 338804"/>
                  <a:gd name="connsiteY135" fmla="*/ 192786 h 195071"/>
                  <a:gd name="connsiteX136" fmla="*/ 334804 w 338804"/>
                  <a:gd name="connsiteY136" fmla="*/ 78105 h 195071"/>
                  <a:gd name="connsiteX137" fmla="*/ 335280 w 338804"/>
                  <a:gd name="connsiteY137" fmla="*/ 77819 h 195071"/>
                  <a:gd name="connsiteX138" fmla="*/ 335471 w 338804"/>
                  <a:gd name="connsiteY138" fmla="*/ 77629 h 195071"/>
                  <a:gd name="connsiteX139" fmla="*/ 335947 w 338804"/>
                  <a:gd name="connsiteY139" fmla="*/ 77343 h 195071"/>
                  <a:gd name="connsiteX140" fmla="*/ 336328 w 338804"/>
                  <a:gd name="connsiteY140" fmla="*/ 76962 h 195071"/>
                  <a:gd name="connsiteX141" fmla="*/ 336709 w 338804"/>
                  <a:gd name="connsiteY141" fmla="*/ 76676 h 195071"/>
                  <a:gd name="connsiteX142" fmla="*/ 336899 w 338804"/>
                  <a:gd name="connsiteY142" fmla="*/ 76581 h 195071"/>
                  <a:gd name="connsiteX143" fmla="*/ 337090 w 338804"/>
                  <a:gd name="connsiteY143" fmla="*/ 76391 h 195071"/>
                  <a:gd name="connsiteX144" fmla="*/ 337566 w 338804"/>
                  <a:gd name="connsiteY144" fmla="*/ 75819 h 195071"/>
                  <a:gd name="connsiteX145" fmla="*/ 337661 w 338804"/>
                  <a:gd name="connsiteY145" fmla="*/ 75629 h 195071"/>
                  <a:gd name="connsiteX146" fmla="*/ 337661 w 338804"/>
                  <a:gd name="connsiteY146" fmla="*/ 75533 h 195071"/>
                  <a:gd name="connsiteX147" fmla="*/ 337947 w 338804"/>
                  <a:gd name="connsiteY147" fmla="*/ 75057 h 195071"/>
                  <a:gd name="connsiteX148" fmla="*/ 338138 w 338804"/>
                  <a:gd name="connsiteY148" fmla="*/ 74867 h 195071"/>
                  <a:gd name="connsiteX149" fmla="*/ 338138 w 338804"/>
                  <a:gd name="connsiteY149" fmla="*/ 74867 h 195071"/>
                  <a:gd name="connsiteX150" fmla="*/ 338328 w 338804"/>
                  <a:gd name="connsiteY150" fmla="*/ 74390 h 195071"/>
                  <a:gd name="connsiteX151" fmla="*/ 338423 w 338804"/>
                  <a:gd name="connsiteY151" fmla="*/ 74105 h 195071"/>
                  <a:gd name="connsiteX152" fmla="*/ 338423 w 338804"/>
                  <a:gd name="connsiteY152" fmla="*/ 74105 h 195071"/>
                  <a:gd name="connsiteX153" fmla="*/ 338519 w 338804"/>
                  <a:gd name="connsiteY153" fmla="*/ 73628 h 195071"/>
                  <a:gd name="connsiteX154" fmla="*/ 338519 w 338804"/>
                  <a:gd name="connsiteY154" fmla="*/ 73343 h 195071"/>
                  <a:gd name="connsiteX155" fmla="*/ 338519 w 338804"/>
                  <a:gd name="connsiteY155" fmla="*/ 73343 h 195071"/>
                  <a:gd name="connsiteX156" fmla="*/ 338519 w 338804"/>
                  <a:gd name="connsiteY156" fmla="*/ 72962 h 195071"/>
                  <a:gd name="connsiteX157" fmla="*/ 338519 w 338804"/>
                  <a:gd name="connsiteY157" fmla="*/ 72676 h 195071"/>
                  <a:gd name="connsiteX158" fmla="*/ 338519 w 338804"/>
                  <a:gd name="connsiteY158" fmla="*/ 72676 h 195071"/>
                  <a:gd name="connsiteX159" fmla="*/ 338519 w 338804"/>
                  <a:gd name="connsiteY159" fmla="*/ 61341 h 19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338804" h="195071">
                    <a:moveTo>
                      <a:pt x="338804" y="61436"/>
                    </a:moveTo>
                    <a:cubicBezTo>
                      <a:pt x="338804" y="61436"/>
                      <a:pt x="338804" y="61722"/>
                      <a:pt x="338804" y="61817"/>
                    </a:cubicBezTo>
                    <a:cubicBezTo>
                      <a:pt x="338804" y="61913"/>
                      <a:pt x="338804" y="62103"/>
                      <a:pt x="338804" y="62198"/>
                    </a:cubicBezTo>
                    <a:cubicBezTo>
                      <a:pt x="338804" y="62294"/>
                      <a:pt x="338804" y="62484"/>
                      <a:pt x="338804" y="62579"/>
                    </a:cubicBezTo>
                    <a:cubicBezTo>
                      <a:pt x="338804" y="62675"/>
                      <a:pt x="338804" y="62865"/>
                      <a:pt x="338709" y="62960"/>
                    </a:cubicBezTo>
                    <a:cubicBezTo>
                      <a:pt x="338709" y="63056"/>
                      <a:pt x="338709" y="63151"/>
                      <a:pt x="338519" y="63246"/>
                    </a:cubicBezTo>
                    <a:cubicBezTo>
                      <a:pt x="338519" y="63437"/>
                      <a:pt x="338423" y="63532"/>
                      <a:pt x="338328" y="63722"/>
                    </a:cubicBezTo>
                    <a:cubicBezTo>
                      <a:pt x="338328" y="63818"/>
                      <a:pt x="338233" y="63913"/>
                      <a:pt x="338138" y="64008"/>
                    </a:cubicBezTo>
                    <a:cubicBezTo>
                      <a:pt x="338138" y="64199"/>
                      <a:pt x="337947" y="64294"/>
                      <a:pt x="337852" y="64484"/>
                    </a:cubicBezTo>
                    <a:cubicBezTo>
                      <a:pt x="337852" y="64484"/>
                      <a:pt x="337661" y="64675"/>
                      <a:pt x="337661" y="64770"/>
                    </a:cubicBezTo>
                    <a:cubicBezTo>
                      <a:pt x="337471" y="64961"/>
                      <a:pt x="337376" y="65151"/>
                      <a:pt x="337185" y="65342"/>
                    </a:cubicBezTo>
                    <a:cubicBezTo>
                      <a:pt x="337185" y="65342"/>
                      <a:pt x="336995" y="65532"/>
                      <a:pt x="336899" y="65627"/>
                    </a:cubicBezTo>
                    <a:cubicBezTo>
                      <a:pt x="336804" y="65723"/>
                      <a:pt x="336709" y="65818"/>
                      <a:pt x="336518" y="65913"/>
                    </a:cubicBezTo>
                    <a:cubicBezTo>
                      <a:pt x="336423" y="66008"/>
                      <a:pt x="336233" y="66104"/>
                      <a:pt x="336137" y="66199"/>
                    </a:cubicBezTo>
                    <a:cubicBezTo>
                      <a:pt x="336042" y="66294"/>
                      <a:pt x="335852" y="66389"/>
                      <a:pt x="335661" y="66485"/>
                    </a:cubicBezTo>
                    <a:cubicBezTo>
                      <a:pt x="335471" y="66675"/>
                      <a:pt x="335185" y="66770"/>
                      <a:pt x="334994" y="66961"/>
                    </a:cubicBezTo>
                    <a:lnTo>
                      <a:pt x="260509" y="110204"/>
                    </a:lnTo>
                    <a:lnTo>
                      <a:pt x="260509" y="105728"/>
                    </a:lnTo>
                    <a:cubicBezTo>
                      <a:pt x="260509" y="105728"/>
                      <a:pt x="244031" y="96203"/>
                      <a:pt x="244031" y="96203"/>
                    </a:cubicBezTo>
                    <a:lnTo>
                      <a:pt x="267748" y="82296"/>
                    </a:lnTo>
                    <a:lnTo>
                      <a:pt x="267748" y="80486"/>
                    </a:lnTo>
                    <a:cubicBezTo>
                      <a:pt x="267748" y="80486"/>
                      <a:pt x="269272" y="81344"/>
                      <a:pt x="269272" y="81344"/>
                    </a:cubicBezTo>
                    <a:lnTo>
                      <a:pt x="301562" y="62484"/>
                    </a:lnTo>
                    <a:lnTo>
                      <a:pt x="301562" y="51245"/>
                    </a:lnTo>
                    <a:cubicBezTo>
                      <a:pt x="301562" y="51245"/>
                      <a:pt x="286322" y="42577"/>
                      <a:pt x="286322" y="42577"/>
                    </a:cubicBezTo>
                    <a:lnTo>
                      <a:pt x="282893" y="44577"/>
                    </a:lnTo>
                    <a:lnTo>
                      <a:pt x="282893" y="40577"/>
                    </a:lnTo>
                    <a:cubicBezTo>
                      <a:pt x="282893" y="40577"/>
                      <a:pt x="277844" y="37624"/>
                      <a:pt x="277844" y="37624"/>
                    </a:cubicBezTo>
                    <a:lnTo>
                      <a:pt x="267748" y="31814"/>
                    </a:lnTo>
                    <a:lnTo>
                      <a:pt x="250222" y="21717"/>
                    </a:lnTo>
                    <a:lnTo>
                      <a:pt x="245840" y="24289"/>
                    </a:lnTo>
                    <a:lnTo>
                      <a:pt x="245840" y="19241"/>
                    </a:lnTo>
                    <a:cubicBezTo>
                      <a:pt x="245840" y="19241"/>
                      <a:pt x="230696" y="10573"/>
                      <a:pt x="230696" y="10573"/>
                    </a:cubicBezTo>
                    <a:lnTo>
                      <a:pt x="227267" y="12573"/>
                    </a:lnTo>
                    <a:lnTo>
                      <a:pt x="227267" y="8668"/>
                    </a:lnTo>
                    <a:cubicBezTo>
                      <a:pt x="227267" y="8668"/>
                      <a:pt x="212122" y="0"/>
                      <a:pt x="212122" y="0"/>
                    </a:cubicBezTo>
                    <a:lnTo>
                      <a:pt x="196501" y="9144"/>
                    </a:lnTo>
                    <a:lnTo>
                      <a:pt x="196501" y="12573"/>
                    </a:lnTo>
                    <a:cubicBezTo>
                      <a:pt x="196501" y="12573"/>
                      <a:pt x="193548" y="10859"/>
                      <a:pt x="193548" y="10859"/>
                    </a:cubicBezTo>
                    <a:lnTo>
                      <a:pt x="177927" y="20003"/>
                    </a:lnTo>
                    <a:lnTo>
                      <a:pt x="177927" y="23432"/>
                    </a:lnTo>
                    <a:cubicBezTo>
                      <a:pt x="177927" y="23432"/>
                      <a:pt x="174974" y="21717"/>
                      <a:pt x="174974" y="21717"/>
                    </a:cubicBezTo>
                    <a:lnTo>
                      <a:pt x="159353" y="30861"/>
                    </a:lnTo>
                    <a:lnTo>
                      <a:pt x="159353" y="34290"/>
                    </a:lnTo>
                    <a:cubicBezTo>
                      <a:pt x="159353" y="34290"/>
                      <a:pt x="156401" y="32576"/>
                      <a:pt x="156401" y="32576"/>
                    </a:cubicBezTo>
                    <a:lnTo>
                      <a:pt x="140780" y="41720"/>
                    </a:lnTo>
                    <a:lnTo>
                      <a:pt x="140780" y="45149"/>
                    </a:lnTo>
                    <a:cubicBezTo>
                      <a:pt x="140780" y="45149"/>
                      <a:pt x="137827" y="43434"/>
                      <a:pt x="137827" y="43434"/>
                    </a:cubicBezTo>
                    <a:lnTo>
                      <a:pt x="122206" y="52578"/>
                    </a:lnTo>
                    <a:lnTo>
                      <a:pt x="122206" y="56007"/>
                    </a:lnTo>
                    <a:cubicBezTo>
                      <a:pt x="122206" y="56007"/>
                      <a:pt x="119253" y="54293"/>
                      <a:pt x="119253" y="54293"/>
                    </a:cubicBezTo>
                    <a:lnTo>
                      <a:pt x="103632" y="63437"/>
                    </a:lnTo>
                    <a:lnTo>
                      <a:pt x="103632" y="66866"/>
                    </a:lnTo>
                    <a:cubicBezTo>
                      <a:pt x="103632" y="66866"/>
                      <a:pt x="100679" y="65151"/>
                      <a:pt x="100679" y="65151"/>
                    </a:cubicBezTo>
                    <a:lnTo>
                      <a:pt x="85058" y="74295"/>
                    </a:lnTo>
                    <a:lnTo>
                      <a:pt x="85058" y="77724"/>
                    </a:lnTo>
                    <a:cubicBezTo>
                      <a:pt x="85058" y="77724"/>
                      <a:pt x="82106" y="76010"/>
                      <a:pt x="82106" y="76010"/>
                    </a:cubicBezTo>
                    <a:lnTo>
                      <a:pt x="66485" y="85154"/>
                    </a:lnTo>
                    <a:lnTo>
                      <a:pt x="66485" y="88583"/>
                    </a:lnTo>
                    <a:cubicBezTo>
                      <a:pt x="66485" y="88583"/>
                      <a:pt x="63532" y="86868"/>
                      <a:pt x="63532" y="86868"/>
                    </a:cubicBezTo>
                    <a:lnTo>
                      <a:pt x="47911" y="96012"/>
                    </a:lnTo>
                    <a:lnTo>
                      <a:pt x="47911" y="107252"/>
                    </a:lnTo>
                    <a:cubicBezTo>
                      <a:pt x="47911" y="107252"/>
                      <a:pt x="56769" y="112300"/>
                      <a:pt x="56769" y="112300"/>
                    </a:cubicBezTo>
                    <a:lnTo>
                      <a:pt x="53054" y="114491"/>
                    </a:lnTo>
                    <a:lnTo>
                      <a:pt x="53054" y="110585"/>
                    </a:lnTo>
                    <a:cubicBezTo>
                      <a:pt x="53054" y="110585"/>
                      <a:pt x="37910" y="101918"/>
                      <a:pt x="37910" y="101918"/>
                    </a:cubicBezTo>
                    <a:lnTo>
                      <a:pt x="22289" y="111062"/>
                    </a:lnTo>
                    <a:lnTo>
                      <a:pt x="22289" y="122301"/>
                    </a:lnTo>
                    <a:cubicBezTo>
                      <a:pt x="22289" y="122301"/>
                      <a:pt x="37529" y="130969"/>
                      <a:pt x="37529" y="130969"/>
                    </a:cubicBezTo>
                    <a:lnTo>
                      <a:pt x="40958" y="128969"/>
                    </a:lnTo>
                    <a:lnTo>
                      <a:pt x="40958" y="132874"/>
                    </a:lnTo>
                    <a:cubicBezTo>
                      <a:pt x="40958" y="132874"/>
                      <a:pt x="56102" y="141542"/>
                      <a:pt x="56102" y="141542"/>
                    </a:cubicBezTo>
                    <a:lnTo>
                      <a:pt x="59531" y="139541"/>
                    </a:lnTo>
                    <a:lnTo>
                      <a:pt x="59531" y="143447"/>
                    </a:lnTo>
                    <a:cubicBezTo>
                      <a:pt x="59531" y="143447"/>
                      <a:pt x="74676" y="152114"/>
                      <a:pt x="74676" y="152114"/>
                    </a:cubicBezTo>
                    <a:lnTo>
                      <a:pt x="78010" y="150114"/>
                    </a:lnTo>
                    <a:lnTo>
                      <a:pt x="78010" y="154019"/>
                    </a:lnTo>
                    <a:cubicBezTo>
                      <a:pt x="78010" y="154019"/>
                      <a:pt x="93155" y="162687"/>
                      <a:pt x="93155" y="162687"/>
                    </a:cubicBezTo>
                    <a:lnTo>
                      <a:pt x="96584" y="160687"/>
                    </a:lnTo>
                    <a:lnTo>
                      <a:pt x="96584" y="164687"/>
                    </a:lnTo>
                    <a:cubicBezTo>
                      <a:pt x="96584" y="164687"/>
                      <a:pt x="111728" y="173355"/>
                      <a:pt x="111728" y="173355"/>
                    </a:cubicBezTo>
                    <a:lnTo>
                      <a:pt x="144875" y="154019"/>
                    </a:lnTo>
                    <a:lnTo>
                      <a:pt x="144875" y="151733"/>
                    </a:lnTo>
                    <a:cubicBezTo>
                      <a:pt x="144875" y="151733"/>
                      <a:pt x="146780" y="152876"/>
                      <a:pt x="146780" y="152876"/>
                    </a:cubicBezTo>
                    <a:lnTo>
                      <a:pt x="171260" y="138589"/>
                    </a:lnTo>
                    <a:lnTo>
                      <a:pt x="171260" y="136017"/>
                    </a:lnTo>
                    <a:cubicBezTo>
                      <a:pt x="171260" y="136017"/>
                      <a:pt x="173450" y="137255"/>
                      <a:pt x="173450" y="137255"/>
                    </a:cubicBezTo>
                    <a:lnTo>
                      <a:pt x="182404" y="132017"/>
                    </a:lnTo>
                    <a:lnTo>
                      <a:pt x="182404" y="136303"/>
                    </a:lnTo>
                    <a:cubicBezTo>
                      <a:pt x="182404" y="136303"/>
                      <a:pt x="198882" y="145828"/>
                      <a:pt x="198882" y="145828"/>
                    </a:cubicBezTo>
                    <a:lnTo>
                      <a:pt x="138017" y="181166"/>
                    </a:lnTo>
                    <a:cubicBezTo>
                      <a:pt x="137446" y="181547"/>
                      <a:pt x="136779" y="181832"/>
                      <a:pt x="136112" y="182118"/>
                    </a:cubicBezTo>
                    <a:cubicBezTo>
                      <a:pt x="135922" y="182118"/>
                      <a:pt x="135731" y="182309"/>
                      <a:pt x="135541" y="182309"/>
                    </a:cubicBezTo>
                    <a:cubicBezTo>
                      <a:pt x="135065" y="182499"/>
                      <a:pt x="134684" y="182594"/>
                      <a:pt x="134207" y="182690"/>
                    </a:cubicBezTo>
                    <a:cubicBezTo>
                      <a:pt x="133826" y="182785"/>
                      <a:pt x="133350" y="182880"/>
                      <a:pt x="132969" y="182975"/>
                    </a:cubicBezTo>
                    <a:cubicBezTo>
                      <a:pt x="132398" y="183071"/>
                      <a:pt x="131826" y="183166"/>
                      <a:pt x="131159" y="183261"/>
                    </a:cubicBezTo>
                    <a:cubicBezTo>
                      <a:pt x="131064" y="183261"/>
                      <a:pt x="130969" y="183261"/>
                      <a:pt x="130778" y="183261"/>
                    </a:cubicBezTo>
                    <a:cubicBezTo>
                      <a:pt x="130016" y="183261"/>
                      <a:pt x="129254" y="183356"/>
                      <a:pt x="128492" y="183356"/>
                    </a:cubicBezTo>
                    <a:cubicBezTo>
                      <a:pt x="128397" y="183356"/>
                      <a:pt x="128207" y="183356"/>
                      <a:pt x="128111" y="183356"/>
                    </a:cubicBezTo>
                    <a:cubicBezTo>
                      <a:pt x="127349" y="183356"/>
                      <a:pt x="126587" y="183356"/>
                      <a:pt x="125825" y="183261"/>
                    </a:cubicBezTo>
                    <a:cubicBezTo>
                      <a:pt x="125730" y="183261"/>
                      <a:pt x="125540" y="183261"/>
                      <a:pt x="125444" y="183261"/>
                    </a:cubicBezTo>
                    <a:cubicBezTo>
                      <a:pt x="124682" y="183261"/>
                      <a:pt x="124016" y="183071"/>
                      <a:pt x="123254" y="182880"/>
                    </a:cubicBezTo>
                    <a:cubicBezTo>
                      <a:pt x="123158" y="182880"/>
                      <a:pt x="122968" y="182880"/>
                      <a:pt x="122873" y="182785"/>
                    </a:cubicBezTo>
                    <a:cubicBezTo>
                      <a:pt x="122206" y="182594"/>
                      <a:pt x="121539" y="182404"/>
                      <a:pt x="120872" y="182213"/>
                    </a:cubicBezTo>
                    <a:cubicBezTo>
                      <a:pt x="120872" y="182213"/>
                      <a:pt x="120682" y="182213"/>
                      <a:pt x="120682" y="182213"/>
                    </a:cubicBezTo>
                    <a:cubicBezTo>
                      <a:pt x="119920" y="181928"/>
                      <a:pt x="119253" y="181642"/>
                      <a:pt x="118586" y="181261"/>
                    </a:cubicBezTo>
                    <a:lnTo>
                      <a:pt x="4001" y="116110"/>
                    </a:lnTo>
                    <a:cubicBezTo>
                      <a:pt x="1333" y="114586"/>
                      <a:pt x="0" y="112586"/>
                      <a:pt x="0" y="110490"/>
                    </a:cubicBezTo>
                    <a:cubicBezTo>
                      <a:pt x="0" y="114205"/>
                      <a:pt x="0" y="118015"/>
                      <a:pt x="0" y="121730"/>
                    </a:cubicBezTo>
                    <a:cubicBezTo>
                      <a:pt x="0" y="123730"/>
                      <a:pt x="1333" y="125825"/>
                      <a:pt x="4001" y="127349"/>
                    </a:cubicBezTo>
                    <a:lnTo>
                      <a:pt x="117920" y="193167"/>
                    </a:lnTo>
                    <a:cubicBezTo>
                      <a:pt x="118586" y="193548"/>
                      <a:pt x="119253" y="193834"/>
                      <a:pt x="120015" y="194120"/>
                    </a:cubicBezTo>
                    <a:cubicBezTo>
                      <a:pt x="120015" y="194120"/>
                      <a:pt x="120015" y="194120"/>
                      <a:pt x="120015" y="194120"/>
                    </a:cubicBezTo>
                    <a:cubicBezTo>
                      <a:pt x="120015" y="194120"/>
                      <a:pt x="120206" y="194120"/>
                      <a:pt x="120206" y="194120"/>
                    </a:cubicBezTo>
                    <a:cubicBezTo>
                      <a:pt x="120682" y="194310"/>
                      <a:pt x="121158" y="194405"/>
                      <a:pt x="121634" y="194596"/>
                    </a:cubicBezTo>
                    <a:cubicBezTo>
                      <a:pt x="121825" y="194596"/>
                      <a:pt x="122015" y="194596"/>
                      <a:pt x="122206" y="194691"/>
                    </a:cubicBezTo>
                    <a:cubicBezTo>
                      <a:pt x="122396" y="194691"/>
                      <a:pt x="122492" y="194691"/>
                      <a:pt x="122682" y="194786"/>
                    </a:cubicBezTo>
                    <a:cubicBezTo>
                      <a:pt x="122777" y="194786"/>
                      <a:pt x="122968" y="194786"/>
                      <a:pt x="123063" y="194881"/>
                    </a:cubicBezTo>
                    <a:cubicBezTo>
                      <a:pt x="123539" y="194881"/>
                      <a:pt x="123920" y="195072"/>
                      <a:pt x="124397" y="195072"/>
                    </a:cubicBezTo>
                    <a:cubicBezTo>
                      <a:pt x="124492" y="195072"/>
                      <a:pt x="124682" y="195072"/>
                      <a:pt x="124778" y="195072"/>
                    </a:cubicBezTo>
                    <a:cubicBezTo>
                      <a:pt x="124873" y="195072"/>
                      <a:pt x="124968" y="195072"/>
                      <a:pt x="125159" y="195072"/>
                    </a:cubicBezTo>
                    <a:cubicBezTo>
                      <a:pt x="125349" y="195072"/>
                      <a:pt x="125540" y="195072"/>
                      <a:pt x="125730" y="195072"/>
                    </a:cubicBezTo>
                    <a:cubicBezTo>
                      <a:pt x="126206" y="195072"/>
                      <a:pt x="126683" y="195072"/>
                      <a:pt x="127064" y="195072"/>
                    </a:cubicBezTo>
                    <a:cubicBezTo>
                      <a:pt x="127159" y="195072"/>
                      <a:pt x="127254" y="195072"/>
                      <a:pt x="127445" y="195072"/>
                    </a:cubicBezTo>
                    <a:cubicBezTo>
                      <a:pt x="127635" y="195072"/>
                      <a:pt x="127730" y="195072"/>
                      <a:pt x="127826" y="195072"/>
                    </a:cubicBezTo>
                    <a:cubicBezTo>
                      <a:pt x="128016" y="195072"/>
                      <a:pt x="128302" y="195072"/>
                      <a:pt x="128492" y="195072"/>
                    </a:cubicBezTo>
                    <a:cubicBezTo>
                      <a:pt x="128969" y="195072"/>
                      <a:pt x="129540" y="195072"/>
                      <a:pt x="130016" y="194977"/>
                    </a:cubicBezTo>
                    <a:cubicBezTo>
                      <a:pt x="130016" y="194977"/>
                      <a:pt x="130016" y="194977"/>
                      <a:pt x="130112" y="194977"/>
                    </a:cubicBezTo>
                    <a:cubicBezTo>
                      <a:pt x="130207" y="194977"/>
                      <a:pt x="130302" y="194977"/>
                      <a:pt x="130493" y="194977"/>
                    </a:cubicBezTo>
                    <a:cubicBezTo>
                      <a:pt x="130874" y="194977"/>
                      <a:pt x="131350" y="194881"/>
                      <a:pt x="131731" y="194786"/>
                    </a:cubicBezTo>
                    <a:cubicBezTo>
                      <a:pt x="131921" y="194786"/>
                      <a:pt x="132017" y="194786"/>
                      <a:pt x="132207" y="194691"/>
                    </a:cubicBezTo>
                    <a:cubicBezTo>
                      <a:pt x="132588" y="194691"/>
                      <a:pt x="132969" y="194501"/>
                      <a:pt x="133445" y="194405"/>
                    </a:cubicBezTo>
                    <a:cubicBezTo>
                      <a:pt x="133731" y="194405"/>
                      <a:pt x="133922" y="194310"/>
                      <a:pt x="134207" y="194215"/>
                    </a:cubicBezTo>
                    <a:cubicBezTo>
                      <a:pt x="134398" y="194215"/>
                      <a:pt x="134684" y="194024"/>
                      <a:pt x="134874" y="193929"/>
                    </a:cubicBezTo>
                    <a:cubicBezTo>
                      <a:pt x="135065" y="193929"/>
                      <a:pt x="135255" y="193834"/>
                      <a:pt x="135446" y="193739"/>
                    </a:cubicBezTo>
                    <a:cubicBezTo>
                      <a:pt x="136112" y="193453"/>
                      <a:pt x="136779" y="193167"/>
                      <a:pt x="137351" y="192786"/>
                    </a:cubicBezTo>
                    <a:lnTo>
                      <a:pt x="334804" y="78105"/>
                    </a:lnTo>
                    <a:cubicBezTo>
                      <a:pt x="334804" y="78105"/>
                      <a:pt x="335090" y="77915"/>
                      <a:pt x="335280" y="77819"/>
                    </a:cubicBezTo>
                    <a:cubicBezTo>
                      <a:pt x="335280" y="77819"/>
                      <a:pt x="335471" y="77724"/>
                      <a:pt x="335471" y="77629"/>
                    </a:cubicBezTo>
                    <a:cubicBezTo>
                      <a:pt x="335661" y="77534"/>
                      <a:pt x="335756" y="77438"/>
                      <a:pt x="335947" y="77343"/>
                    </a:cubicBezTo>
                    <a:cubicBezTo>
                      <a:pt x="336137" y="77248"/>
                      <a:pt x="336233" y="77153"/>
                      <a:pt x="336328" y="76962"/>
                    </a:cubicBezTo>
                    <a:cubicBezTo>
                      <a:pt x="336423" y="76867"/>
                      <a:pt x="336614" y="76772"/>
                      <a:pt x="336709" y="76676"/>
                    </a:cubicBezTo>
                    <a:cubicBezTo>
                      <a:pt x="336709" y="76676"/>
                      <a:pt x="336804" y="76676"/>
                      <a:pt x="336899" y="76581"/>
                    </a:cubicBezTo>
                    <a:cubicBezTo>
                      <a:pt x="336899" y="76581"/>
                      <a:pt x="336899" y="76486"/>
                      <a:pt x="337090" y="76391"/>
                    </a:cubicBezTo>
                    <a:cubicBezTo>
                      <a:pt x="337280" y="76200"/>
                      <a:pt x="337471" y="76010"/>
                      <a:pt x="337566" y="75819"/>
                    </a:cubicBezTo>
                    <a:cubicBezTo>
                      <a:pt x="337566" y="75819"/>
                      <a:pt x="337661" y="75724"/>
                      <a:pt x="337661" y="75629"/>
                    </a:cubicBezTo>
                    <a:cubicBezTo>
                      <a:pt x="337661" y="75629"/>
                      <a:pt x="337661" y="75629"/>
                      <a:pt x="337661" y="75533"/>
                    </a:cubicBezTo>
                    <a:cubicBezTo>
                      <a:pt x="337757" y="75343"/>
                      <a:pt x="337852" y="75248"/>
                      <a:pt x="337947" y="75057"/>
                    </a:cubicBezTo>
                    <a:cubicBezTo>
                      <a:pt x="337947" y="75057"/>
                      <a:pt x="338042" y="74867"/>
                      <a:pt x="338138" y="74867"/>
                    </a:cubicBezTo>
                    <a:cubicBezTo>
                      <a:pt x="338138" y="74867"/>
                      <a:pt x="338138" y="74867"/>
                      <a:pt x="338138" y="74867"/>
                    </a:cubicBezTo>
                    <a:cubicBezTo>
                      <a:pt x="338138" y="74676"/>
                      <a:pt x="338233" y="74581"/>
                      <a:pt x="338328" y="74390"/>
                    </a:cubicBezTo>
                    <a:cubicBezTo>
                      <a:pt x="338328" y="74390"/>
                      <a:pt x="338328" y="74200"/>
                      <a:pt x="338423" y="74105"/>
                    </a:cubicBezTo>
                    <a:cubicBezTo>
                      <a:pt x="338423" y="74105"/>
                      <a:pt x="338423" y="74105"/>
                      <a:pt x="338423" y="74105"/>
                    </a:cubicBezTo>
                    <a:cubicBezTo>
                      <a:pt x="338423" y="73914"/>
                      <a:pt x="338423" y="73819"/>
                      <a:pt x="338519" y="73628"/>
                    </a:cubicBezTo>
                    <a:cubicBezTo>
                      <a:pt x="338519" y="73628"/>
                      <a:pt x="338519" y="73438"/>
                      <a:pt x="338519" y="73343"/>
                    </a:cubicBezTo>
                    <a:cubicBezTo>
                      <a:pt x="338519" y="73343"/>
                      <a:pt x="338519" y="73343"/>
                      <a:pt x="338519" y="73343"/>
                    </a:cubicBezTo>
                    <a:cubicBezTo>
                      <a:pt x="338519" y="73247"/>
                      <a:pt x="338519" y="73057"/>
                      <a:pt x="338519" y="72962"/>
                    </a:cubicBezTo>
                    <a:cubicBezTo>
                      <a:pt x="338519" y="72866"/>
                      <a:pt x="338519" y="72771"/>
                      <a:pt x="338519" y="72676"/>
                    </a:cubicBezTo>
                    <a:lnTo>
                      <a:pt x="338519" y="72676"/>
                    </a:lnTo>
                    <a:cubicBezTo>
                      <a:pt x="338519" y="68866"/>
                      <a:pt x="338519" y="65056"/>
                      <a:pt x="338519" y="61341"/>
                    </a:cubicBezTo>
                    <a:close/>
                  </a:path>
                </a:pathLst>
              </a:custGeom>
              <a:solidFill>
                <a:srgbClr val="082C44"/>
              </a:solidFill>
              <a:ln w="9525" cap="flat">
                <a:noFill/>
                <a:prstDash val="solid"/>
                <a:miter/>
              </a:ln>
            </p:spPr>
            <p:txBody>
              <a:bodyPr rtlCol="0" anchor="ctr"/>
              <a:lstStyle/>
              <a:p>
                <a:endParaRPr lang="zh-CN" altLang="en-US"/>
              </a:p>
            </p:txBody>
          </p:sp>
          <p:grpSp>
            <p:nvGrpSpPr>
              <p:cNvPr id="61" name="图形 93">
                <a:extLst>
                  <a:ext uri="{FF2B5EF4-FFF2-40B4-BE49-F238E27FC236}">
                    <a16:creationId xmlns:a16="http://schemas.microsoft.com/office/drawing/2014/main" id="{E034DD03-7EED-DFD9-A4A1-C8466D4AC7D5}"/>
                  </a:ext>
                </a:extLst>
              </p:cNvPr>
              <p:cNvGrpSpPr/>
              <p:nvPr/>
            </p:nvGrpSpPr>
            <p:grpSpPr>
              <a:xfrm>
                <a:off x="5933086" y="3404484"/>
                <a:ext cx="338935" cy="196536"/>
                <a:chOff x="5933086" y="3404484"/>
                <a:chExt cx="338935" cy="196536"/>
              </a:xfrm>
            </p:grpSpPr>
            <p:sp>
              <p:nvSpPr>
                <p:cNvPr id="62" name="任意多边形: 形状 61">
                  <a:extLst>
                    <a:ext uri="{FF2B5EF4-FFF2-40B4-BE49-F238E27FC236}">
                      <a16:creationId xmlns:a16="http://schemas.microsoft.com/office/drawing/2014/main" id="{F379ABC3-ABC3-50A0-FE6C-91F7F409DC75}"/>
                    </a:ext>
                  </a:extLst>
                </p:cNvPr>
                <p:cNvSpPr/>
                <p:nvPr/>
              </p:nvSpPr>
              <p:spPr>
                <a:xfrm>
                  <a:off x="5933086" y="3404484"/>
                  <a:ext cx="338935" cy="196536"/>
                </a:xfrm>
                <a:custGeom>
                  <a:avLst/>
                  <a:gdLst>
                    <a:gd name="connsiteX0" fmla="*/ 334935 w 338935"/>
                    <a:gd name="connsiteY0" fmla="*/ 68140 h 196536"/>
                    <a:gd name="connsiteX1" fmla="*/ 221016 w 338935"/>
                    <a:gd name="connsiteY1" fmla="*/ 2322 h 196536"/>
                    <a:gd name="connsiteX2" fmla="*/ 201490 w 338935"/>
                    <a:gd name="connsiteY2" fmla="*/ 2322 h 196536"/>
                    <a:gd name="connsiteX3" fmla="*/ 4036 w 338935"/>
                    <a:gd name="connsiteY3" fmla="*/ 117098 h 196536"/>
                    <a:gd name="connsiteX4" fmla="*/ 4036 w 338935"/>
                    <a:gd name="connsiteY4" fmla="*/ 128433 h 196536"/>
                    <a:gd name="connsiteX5" fmla="*/ 117955 w 338935"/>
                    <a:gd name="connsiteY5" fmla="*/ 194251 h 196536"/>
                    <a:gd name="connsiteX6" fmla="*/ 137482 w 338935"/>
                    <a:gd name="connsiteY6" fmla="*/ 194251 h 196536"/>
                    <a:gd name="connsiteX7" fmla="*/ 334935 w 338935"/>
                    <a:gd name="connsiteY7" fmla="*/ 79570 h 196536"/>
                    <a:gd name="connsiteX8" fmla="*/ 334935 w 338935"/>
                    <a:gd name="connsiteY8" fmla="*/ 68235 h 19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35" h="196536">
                      <a:moveTo>
                        <a:pt x="334935" y="68140"/>
                      </a:moveTo>
                      <a:lnTo>
                        <a:pt x="221016" y="2322"/>
                      </a:lnTo>
                      <a:cubicBezTo>
                        <a:pt x="215682" y="-821"/>
                        <a:pt x="206919" y="-726"/>
                        <a:pt x="201490" y="2322"/>
                      </a:cubicBezTo>
                      <a:lnTo>
                        <a:pt x="4036" y="117098"/>
                      </a:lnTo>
                      <a:cubicBezTo>
                        <a:pt x="-1298" y="120241"/>
                        <a:pt x="-1393" y="125290"/>
                        <a:pt x="4036" y="128433"/>
                      </a:cubicBezTo>
                      <a:lnTo>
                        <a:pt x="117955" y="194251"/>
                      </a:lnTo>
                      <a:cubicBezTo>
                        <a:pt x="123289" y="197299"/>
                        <a:pt x="132052" y="197299"/>
                        <a:pt x="137482" y="194251"/>
                      </a:cubicBezTo>
                      <a:lnTo>
                        <a:pt x="334935" y="79570"/>
                      </a:lnTo>
                      <a:cubicBezTo>
                        <a:pt x="340269" y="76426"/>
                        <a:pt x="340269" y="71378"/>
                        <a:pt x="334935" y="68235"/>
                      </a:cubicBezTo>
                      <a:close/>
                    </a:path>
                  </a:pathLst>
                </a:custGeom>
                <a:solidFill>
                  <a:srgbClr val="134169"/>
                </a:solidFill>
                <a:ln w="9525" cap="flat">
                  <a:noFill/>
                  <a:prstDash val="solid"/>
                  <a:miter/>
                </a:ln>
              </p:spPr>
              <p:txBody>
                <a:bodyPr rtlCol="0" anchor="ctr"/>
                <a:lstStyle/>
                <a:p>
                  <a:endParaRPr lang="zh-CN" altLang="en-US"/>
                </a:p>
              </p:txBody>
            </p:sp>
            <p:sp>
              <p:nvSpPr>
                <p:cNvPr id="63" name="任意多边形: 形状 62">
                  <a:extLst>
                    <a:ext uri="{FF2B5EF4-FFF2-40B4-BE49-F238E27FC236}">
                      <a16:creationId xmlns:a16="http://schemas.microsoft.com/office/drawing/2014/main" id="{E57CE084-862A-C942-89B3-FDF25200CA29}"/>
                    </a:ext>
                  </a:extLst>
                </p:cNvPr>
                <p:cNvSpPr/>
                <p:nvPr/>
              </p:nvSpPr>
              <p:spPr>
                <a:xfrm>
                  <a:off x="6121526" y="3442906"/>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64" name="任意多边形: 形状 63">
                  <a:extLst>
                    <a:ext uri="{FF2B5EF4-FFF2-40B4-BE49-F238E27FC236}">
                      <a16:creationId xmlns:a16="http://schemas.microsoft.com/office/drawing/2014/main" id="{CBA08B7B-A2ED-CEDD-502D-8D610514D6C4}"/>
                    </a:ext>
                  </a:extLst>
                </p:cNvPr>
                <p:cNvSpPr/>
                <p:nvPr/>
              </p:nvSpPr>
              <p:spPr>
                <a:xfrm>
                  <a:off x="6145719" y="3450240"/>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65" name="任意多边形: 形状 64">
                  <a:extLst>
                    <a:ext uri="{FF2B5EF4-FFF2-40B4-BE49-F238E27FC236}">
                      <a16:creationId xmlns:a16="http://schemas.microsoft.com/office/drawing/2014/main" id="{B739C44B-E291-817F-6B45-77A7F9BDAB05}"/>
                    </a:ext>
                  </a:extLst>
                </p:cNvPr>
                <p:cNvSpPr/>
                <p:nvPr/>
              </p:nvSpPr>
              <p:spPr>
                <a:xfrm>
                  <a:off x="6164865" y="3438715"/>
                  <a:ext cx="50958" cy="34194"/>
                </a:xfrm>
                <a:custGeom>
                  <a:avLst/>
                  <a:gdLst>
                    <a:gd name="connsiteX0" fmla="*/ 18288 w 50958"/>
                    <a:gd name="connsiteY0" fmla="*/ 0 h 34194"/>
                    <a:gd name="connsiteX1" fmla="*/ 35814 w 50958"/>
                    <a:gd name="connsiteY1" fmla="*/ 10096 h 34194"/>
                    <a:gd name="connsiteX2" fmla="*/ 45910 w 50958"/>
                    <a:gd name="connsiteY2" fmla="*/ 15907 h 34194"/>
                    <a:gd name="connsiteX3" fmla="*/ 50959 w 50958"/>
                    <a:gd name="connsiteY3" fmla="*/ 18764 h 34194"/>
                    <a:gd name="connsiteX4" fmla="*/ 24575 w 50958"/>
                    <a:gd name="connsiteY4" fmla="*/ 34195 h 34194"/>
                    <a:gd name="connsiteX5" fmla="*/ 9430 w 50958"/>
                    <a:gd name="connsiteY5" fmla="*/ 25527 h 34194"/>
                    <a:gd name="connsiteX6" fmla="*/ 17526 w 50958"/>
                    <a:gd name="connsiteY6" fmla="*/ 20765 h 34194"/>
                    <a:gd name="connsiteX7" fmla="*/ 0 w 50958"/>
                    <a:gd name="connsiteY7" fmla="*/ 10668 h 34194"/>
                    <a:gd name="connsiteX8" fmla="*/ 18288 w 50958"/>
                    <a:gd name="connsiteY8" fmla="*/ 0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8" h="34194">
                      <a:moveTo>
                        <a:pt x="18288" y="0"/>
                      </a:moveTo>
                      <a:lnTo>
                        <a:pt x="35814" y="10096"/>
                      </a:lnTo>
                      <a:lnTo>
                        <a:pt x="45910" y="15907"/>
                      </a:lnTo>
                      <a:lnTo>
                        <a:pt x="50959" y="18764"/>
                      </a:lnTo>
                      <a:lnTo>
                        <a:pt x="24575" y="34195"/>
                      </a:lnTo>
                      <a:lnTo>
                        <a:pt x="9430" y="25527"/>
                      </a:lnTo>
                      <a:lnTo>
                        <a:pt x="17526" y="20765"/>
                      </a:lnTo>
                      <a:lnTo>
                        <a:pt x="0" y="10668"/>
                      </a:lnTo>
                      <a:lnTo>
                        <a:pt x="18288" y="0"/>
                      </a:lnTo>
                      <a:close/>
                    </a:path>
                  </a:pathLst>
                </a:custGeom>
                <a:solidFill>
                  <a:srgbClr val="F8F9FC"/>
                </a:solidFill>
                <a:ln w="9525" cap="flat">
                  <a:noFill/>
                  <a:prstDash val="solid"/>
                  <a:miter/>
                </a:ln>
              </p:spPr>
              <p:txBody>
                <a:bodyPr rtlCol="0" anchor="ctr"/>
                <a:lstStyle/>
                <a:p>
                  <a:endParaRPr lang="zh-CN" altLang="en-US"/>
                </a:p>
              </p:txBody>
            </p:sp>
            <p:sp>
              <p:nvSpPr>
                <p:cNvPr id="66" name="任意多边形: 形状 65">
                  <a:extLst>
                    <a:ext uri="{FF2B5EF4-FFF2-40B4-BE49-F238E27FC236}">
                      <a16:creationId xmlns:a16="http://schemas.microsoft.com/office/drawing/2014/main" id="{67C7492A-CD86-551A-E8F9-BDD0558C2BBE}"/>
                    </a:ext>
                  </a:extLst>
                </p:cNvPr>
                <p:cNvSpPr/>
                <p:nvPr/>
              </p:nvSpPr>
              <p:spPr>
                <a:xfrm>
                  <a:off x="6128098" y="3460527"/>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67" name="任意多边形: 形状 66">
                  <a:extLst>
                    <a:ext uri="{FF2B5EF4-FFF2-40B4-BE49-F238E27FC236}">
                      <a16:creationId xmlns:a16="http://schemas.microsoft.com/office/drawing/2014/main" id="{EB98EF5F-CF33-8F66-9B34-258BA28D0D3B}"/>
                    </a:ext>
                  </a:extLst>
                </p:cNvPr>
                <p:cNvSpPr/>
                <p:nvPr/>
              </p:nvSpPr>
              <p:spPr>
                <a:xfrm>
                  <a:off x="6187058" y="3459480"/>
                  <a:ext cx="47434" cy="27527"/>
                </a:xfrm>
                <a:custGeom>
                  <a:avLst/>
                  <a:gdLst>
                    <a:gd name="connsiteX0" fmla="*/ 32290 w 47434"/>
                    <a:gd name="connsiteY0" fmla="*/ 0 h 27527"/>
                    <a:gd name="connsiteX1" fmla="*/ 47435 w 47434"/>
                    <a:gd name="connsiteY1" fmla="*/ 8763 h 27527"/>
                    <a:gd name="connsiteX2" fmla="*/ 15145 w 47434"/>
                    <a:gd name="connsiteY2" fmla="*/ 27527 h 27527"/>
                    <a:gd name="connsiteX3" fmla="*/ 0 w 47434"/>
                    <a:gd name="connsiteY3" fmla="*/ 18859 h 27527"/>
                    <a:gd name="connsiteX4" fmla="*/ 32290 w 47434"/>
                    <a:gd name="connsiteY4" fmla="*/ 0 h 27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 h="27527">
                      <a:moveTo>
                        <a:pt x="32290" y="0"/>
                      </a:moveTo>
                      <a:lnTo>
                        <a:pt x="47435" y="8763"/>
                      </a:lnTo>
                      <a:lnTo>
                        <a:pt x="15145" y="27527"/>
                      </a:lnTo>
                      <a:lnTo>
                        <a:pt x="0" y="18859"/>
                      </a:lnTo>
                      <a:lnTo>
                        <a:pt x="32290" y="0"/>
                      </a:lnTo>
                      <a:close/>
                    </a:path>
                  </a:pathLst>
                </a:custGeom>
                <a:solidFill>
                  <a:srgbClr val="F8F9FC"/>
                </a:solidFill>
                <a:ln w="9525" cap="flat">
                  <a:noFill/>
                  <a:prstDash val="solid"/>
                  <a:miter/>
                </a:ln>
              </p:spPr>
              <p:txBody>
                <a:bodyPr rtlCol="0" anchor="ctr"/>
                <a:lstStyle/>
                <a:p>
                  <a:endParaRPr lang="zh-CN" altLang="en-US"/>
                </a:p>
              </p:txBody>
            </p:sp>
            <p:sp>
              <p:nvSpPr>
                <p:cNvPr id="68" name="任意多边形: 形状 67">
                  <a:extLst>
                    <a:ext uri="{FF2B5EF4-FFF2-40B4-BE49-F238E27FC236}">
                      <a16:creationId xmlns:a16="http://schemas.microsoft.com/office/drawing/2014/main" id="{34FB0432-1121-768A-CA24-28013069B33D}"/>
                    </a:ext>
                  </a:extLst>
                </p:cNvPr>
                <p:cNvSpPr/>
                <p:nvPr/>
              </p:nvSpPr>
              <p:spPr>
                <a:xfrm>
                  <a:off x="6161055" y="3479196"/>
                  <a:ext cx="39623" cy="23050"/>
                </a:xfrm>
                <a:custGeom>
                  <a:avLst/>
                  <a:gdLst>
                    <a:gd name="connsiteX0" fmla="*/ 24479 w 39623"/>
                    <a:gd name="connsiteY0" fmla="*/ 0 h 23050"/>
                    <a:gd name="connsiteX1" fmla="*/ 39624 w 39623"/>
                    <a:gd name="connsiteY1" fmla="*/ 8763 h 23050"/>
                    <a:gd name="connsiteX2" fmla="*/ 15145 w 39623"/>
                    <a:gd name="connsiteY2" fmla="*/ 23051 h 23050"/>
                    <a:gd name="connsiteX3" fmla="*/ 0 w 39623"/>
                    <a:gd name="connsiteY3" fmla="*/ 14288 h 23050"/>
                    <a:gd name="connsiteX4" fmla="*/ 24479 w 39623"/>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3" h="23050">
                      <a:moveTo>
                        <a:pt x="24479" y="0"/>
                      </a:moveTo>
                      <a:lnTo>
                        <a:pt x="39624" y="8763"/>
                      </a:lnTo>
                      <a:lnTo>
                        <a:pt x="15145" y="23051"/>
                      </a:lnTo>
                      <a:lnTo>
                        <a:pt x="0" y="14288"/>
                      </a:lnTo>
                      <a:lnTo>
                        <a:pt x="24479" y="0"/>
                      </a:lnTo>
                      <a:close/>
                    </a:path>
                  </a:pathLst>
                </a:custGeom>
                <a:solidFill>
                  <a:srgbClr val="F8F9FC"/>
                </a:solidFill>
                <a:ln w="9525" cap="flat">
                  <a:noFill/>
                  <a:prstDash val="solid"/>
                  <a:miter/>
                </a:ln>
              </p:spPr>
              <p:txBody>
                <a:bodyPr rtlCol="0" anchor="ctr"/>
                <a:lstStyle/>
                <a:p>
                  <a:endParaRPr lang="zh-CN" altLang="en-US"/>
                </a:p>
              </p:txBody>
            </p:sp>
            <p:sp>
              <p:nvSpPr>
                <p:cNvPr id="69" name="任意多边形: 形状 68">
                  <a:extLst>
                    <a:ext uri="{FF2B5EF4-FFF2-40B4-BE49-F238E27FC236}">
                      <a16:creationId xmlns:a16="http://schemas.microsoft.com/office/drawing/2014/main" id="{9FD32A39-CF7D-DA95-2D54-9E90F0604EC9}"/>
                    </a:ext>
                  </a:extLst>
                </p:cNvPr>
                <p:cNvSpPr/>
                <p:nvPr/>
              </p:nvSpPr>
              <p:spPr>
                <a:xfrm>
                  <a:off x="6121621" y="3485864"/>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70" name="任意多边形: 形状 69">
                  <a:extLst>
                    <a:ext uri="{FF2B5EF4-FFF2-40B4-BE49-F238E27FC236}">
                      <a16:creationId xmlns:a16="http://schemas.microsoft.com/office/drawing/2014/main" id="{A71F1427-D43E-3017-A0EB-B7673CD159BD}"/>
                    </a:ext>
                  </a:extLst>
                </p:cNvPr>
                <p:cNvSpPr/>
                <p:nvPr/>
              </p:nvSpPr>
              <p:spPr>
                <a:xfrm>
                  <a:off x="6129432" y="3416807"/>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71" name="任意多边形: 形状 70">
                  <a:extLst>
                    <a:ext uri="{FF2B5EF4-FFF2-40B4-BE49-F238E27FC236}">
                      <a16:creationId xmlns:a16="http://schemas.microsoft.com/office/drawing/2014/main" id="{E38C8627-BB8A-F706-BCBC-2505B90556EE}"/>
                    </a:ext>
                  </a:extLst>
                </p:cNvPr>
                <p:cNvSpPr/>
                <p:nvPr/>
              </p:nvSpPr>
              <p:spPr>
                <a:xfrm>
                  <a:off x="6110763" y="3427666"/>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72" name="任意多边形: 形状 71">
                  <a:extLst>
                    <a:ext uri="{FF2B5EF4-FFF2-40B4-BE49-F238E27FC236}">
                      <a16:creationId xmlns:a16="http://schemas.microsoft.com/office/drawing/2014/main" id="{9D2882AC-2AA8-D7FC-B8ED-8509DAF97879}"/>
                    </a:ext>
                  </a:extLst>
                </p:cNvPr>
                <p:cNvSpPr/>
                <p:nvPr/>
              </p:nvSpPr>
              <p:spPr>
                <a:xfrm>
                  <a:off x="6139338" y="3427476"/>
                  <a:ext cx="39433" cy="22859"/>
                </a:xfrm>
                <a:custGeom>
                  <a:avLst/>
                  <a:gdLst>
                    <a:gd name="connsiteX0" fmla="*/ 24194 w 39433"/>
                    <a:gd name="connsiteY0" fmla="*/ 0 h 22859"/>
                    <a:gd name="connsiteX1" fmla="*/ 39434 w 39433"/>
                    <a:gd name="connsiteY1" fmla="*/ 8668 h 22859"/>
                    <a:gd name="connsiteX2" fmla="*/ 15145 w 39433"/>
                    <a:gd name="connsiteY2" fmla="*/ 22860 h 22859"/>
                    <a:gd name="connsiteX3" fmla="*/ 0 w 39433"/>
                    <a:gd name="connsiteY3" fmla="*/ 14192 h 22859"/>
                    <a:gd name="connsiteX4" fmla="*/ 24194 w 39433"/>
                    <a:gd name="connsiteY4" fmla="*/ 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3" h="22859">
                      <a:moveTo>
                        <a:pt x="24194" y="0"/>
                      </a:moveTo>
                      <a:lnTo>
                        <a:pt x="39434" y="8668"/>
                      </a:lnTo>
                      <a:lnTo>
                        <a:pt x="15145" y="22860"/>
                      </a:lnTo>
                      <a:lnTo>
                        <a:pt x="0" y="14192"/>
                      </a:lnTo>
                      <a:lnTo>
                        <a:pt x="24194" y="0"/>
                      </a:lnTo>
                      <a:close/>
                    </a:path>
                  </a:pathLst>
                </a:custGeom>
                <a:solidFill>
                  <a:srgbClr val="F8F9FC"/>
                </a:solidFill>
                <a:ln w="9525" cap="flat">
                  <a:noFill/>
                  <a:prstDash val="solid"/>
                  <a:miter/>
                </a:ln>
              </p:spPr>
              <p:txBody>
                <a:bodyPr rtlCol="0" anchor="ctr"/>
                <a:lstStyle/>
                <a:p>
                  <a:endParaRPr lang="zh-CN" altLang="en-US"/>
                </a:p>
              </p:txBody>
            </p:sp>
            <p:sp>
              <p:nvSpPr>
                <p:cNvPr id="73" name="任意多边形: 形状 72">
                  <a:extLst>
                    <a:ext uri="{FF2B5EF4-FFF2-40B4-BE49-F238E27FC236}">
                      <a16:creationId xmlns:a16="http://schemas.microsoft.com/office/drawing/2014/main" id="{21DFE5F9-81AC-640A-8D7B-45502C7217B8}"/>
                    </a:ext>
                  </a:extLst>
                </p:cNvPr>
                <p:cNvSpPr/>
                <p:nvPr/>
              </p:nvSpPr>
              <p:spPr>
                <a:xfrm>
                  <a:off x="6092094" y="3438620"/>
                  <a:ext cx="30860" cy="17811"/>
                </a:xfrm>
                <a:custGeom>
                  <a:avLst/>
                  <a:gdLst>
                    <a:gd name="connsiteX0" fmla="*/ 15716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145"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74" name="任意多边形: 形状 73">
                  <a:extLst>
                    <a:ext uri="{FF2B5EF4-FFF2-40B4-BE49-F238E27FC236}">
                      <a16:creationId xmlns:a16="http://schemas.microsoft.com/office/drawing/2014/main" id="{EF8D8827-2C69-897B-66EC-E8981D2BCBDF}"/>
                    </a:ext>
                  </a:extLst>
                </p:cNvPr>
                <p:cNvSpPr/>
                <p:nvPr/>
              </p:nvSpPr>
              <p:spPr>
                <a:xfrm>
                  <a:off x="6073520" y="344947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75" name="任意多边形: 形状 74">
                  <a:extLst>
                    <a:ext uri="{FF2B5EF4-FFF2-40B4-BE49-F238E27FC236}">
                      <a16:creationId xmlns:a16="http://schemas.microsoft.com/office/drawing/2014/main" id="{A9502FAA-94A7-0DB5-2F33-FCA5694BF637}"/>
                    </a:ext>
                  </a:extLst>
                </p:cNvPr>
                <p:cNvSpPr/>
                <p:nvPr/>
              </p:nvSpPr>
              <p:spPr>
                <a:xfrm>
                  <a:off x="6103714" y="345328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76" name="任意多边形: 形状 75">
                  <a:extLst>
                    <a:ext uri="{FF2B5EF4-FFF2-40B4-BE49-F238E27FC236}">
                      <a16:creationId xmlns:a16="http://schemas.microsoft.com/office/drawing/2014/main" id="{7316BD1B-14F7-DCA7-5E73-E91C913DF215}"/>
                    </a:ext>
                  </a:extLst>
                </p:cNvPr>
                <p:cNvSpPr/>
                <p:nvPr/>
              </p:nvSpPr>
              <p:spPr>
                <a:xfrm>
                  <a:off x="6054851" y="3460337"/>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77" name="任意多边形: 形状 76">
                  <a:extLst>
                    <a:ext uri="{FF2B5EF4-FFF2-40B4-BE49-F238E27FC236}">
                      <a16:creationId xmlns:a16="http://schemas.microsoft.com/office/drawing/2014/main" id="{845D1D5F-3E0C-AAEB-8C40-4E63BE3944F8}"/>
                    </a:ext>
                  </a:extLst>
                </p:cNvPr>
                <p:cNvSpPr/>
                <p:nvPr/>
              </p:nvSpPr>
              <p:spPr>
                <a:xfrm>
                  <a:off x="6085903" y="3463670"/>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78" name="任意多边形: 形状 77">
                  <a:extLst>
                    <a:ext uri="{FF2B5EF4-FFF2-40B4-BE49-F238E27FC236}">
                      <a16:creationId xmlns:a16="http://schemas.microsoft.com/office/drawing/2014/main" id="{C5EC7A77-81F3-C208-01A4-5FE5A8D10B48}"/>
                    </a:ext>
                  </a:extLst>
                </p:cNvPr>
                <p:cNvSpPr/>
                <p:nvPr/>
              </p:nvSpPr>
              <p:spPr>
                <a:xfrm>
                  <a:off x="6156578" y="3465385"/>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79" name="任意多边形: 形状 78">
                  <a:extLst>
                    <a:ext uri="{FF2B5EF4-FFF2-40B4-BE49-F238E27FC236}">
                      <a16:creationId xmlns:a16="http://schemas.microsoft.com/office/drawing/2014/main" id="{54766460-EDEF-71A6-B27E-B5359941E395}"/>
                    </a:ext>
                  </a:extLst>
                </p:cNvPr>
                <p:cNvSpPr/>
                <p:nvPr/>
              </p:nvSpPr>
              <p:spPr>
                <a:xfrm>
                  <a:off x="6036277" y="3471195"/>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80" name="任意多边形: 形状 79">
                  <a:extLst>
                    <a:ext uri="{FF2B5EF4-FFF2-40B4-BE49-F238E27FC236}">
                      <a16:creationId xmlns:a16="http://schemas.microsoft.com/office/drawing/2014/main" id="{9DECF5B9-3BF2-867E-F562-D8F961FC4E9C}"/>
                    </a:ext>
                  </a:extLst>
                </p:cNvPr>
                <p:cNvSpPr/>
                <p:nvPr/>
              </p:nvSpPr>
              <p:spPr>
                <a:xfrm>
                  <a:off x="6110477" y="3470814"/>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81" name="任意多边形: 形状 80">
                  <a:extLst>
                    <a:ext uri="{FF2B5EF4-FFF2-40B4-BE49-F238E27FC236}">
                      <a16:creationId xmlns:a16="http://schemas.microsoft.com/office/drawing/2014/main" id="{A2EED6DE-BCCB-99F8-22D5-6B669E893181}"/>
                    </a:ext>
                  </a:extLst>
                </p:cNvPr>
                <p:cNvSpPr/>
                <p:nvPr/>
              </p:nvSpPr>
              <p:spPr>
                <a:xfrm>
                  <a:off x="6068091" y="347414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049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049"/>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82" name="任意多边形: 形状 81">
                  <a:extLst>
                    <a:ext uri="{FF2B5EF4-FFF2-40B4-BE49-F238E27FC236}">
                      <a16:creationId xmlns:a16="http://schemas.microsoft.com/office/drawing/2014/main" id="{07FBA114-A4B1-F759-2145-D37D3213F488}"/>
                    </a:ext>
                  </a:extLst>
                </p:cNvPr>
                <p:cNvSpPr/>
                <p:nvPr/>
              </p:nvSpPr>
              <p:spPr>
                <a:xfrm>
                  <a:off x="6138957" y="3475672"/>
                  <a:ext cx="30860" cy="17811"/>
                </a:xfrm>
                <a:custGeom>
                  <a:avLst/>
                  <a:gdLst>
                    <a:gd name="connsiteX0" fmla="*/ 15716 w 30860"/>
                    <a:gd name="connsiteY0" fmla="*/ 0 h 17811"/>
                    <a:gd name="connsiteX1" fmla="*/ 30861 w 30860"/>
                    <a:gd name="connsiteY1" fmla="*/ 8668 h 17811"/>
                    <a:gd name="connsiteX2" fmla="*/ 15240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240"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83" name="任意多边形: 形状 82">
                  <a:extLst>
                    <a:ext uri="{FF2B5EF4-FFF2-40B4-BE49-F238E27FC236}">
                      <a16:creationId xmlns:a16="http://schemas.microsoft.com/office/drawing/2014/main" id="{35208EB1-EF4F-BEBE-B568-53468E23F40D}"/>
                    </a:ext>
                  </a:extLst>
                </p:cNvPr>
                <p:cNvSpPr/>
                <p:nvPr/>
              </p:nvSpPr>
              <p:spPr>
                <a:xfrm>
                  <a:off x="6092856" y="3481101"/>
                  <a:ext cx="30860" cy="17907"/>
                </a:xfrm>
                <a:custGeom>
                  <a:avLst/>
                  <a:gdLst>
                    <a:gd name="connsiteX0" fmla="*/ 15621 w 30860"/>
                    <a:gd name="connsiteY0" fmla="*/ 0 h 17907"/>
                    <a:gd name="connsiteX1" fmla="*/ 30861 w 30860"/>
                    <a:gd name="connsiteY1" fmla="*/ 8763 h 17907"/>
                    <a:gd name="connsiteX2" fmla="*/ 15145 w 30860"/>
                    <a:gd name="connsiteY2" fmla="*/ 17907 h 17907"/>
                    <a:gd name="connsiteX3" fmla="*/ 0 w 30860"/>
                    <a:gd name="connsiteY3" fmla="*/ 9144 h 17907"/>
                    <a:gd name="connsiteX4" fmla="*/ 15621 w 30860"/>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907">
                      <a:moveTo>
                        <a:pt x="15621" y="0"/>
                      </a:moveTo>
                      <a:lnTo>
                        <a:pt x="30861"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84" name="任意多边形: 形状 83">
                  <a:extLst>
                    <a:ext uri="{FF2B5EF4-FFF2-40B4-BE49-F238E27FC236}">
                      <a16:creationId xmlns:a16="http://schemas.microsoft.com/office/drawing/2014/main" id="{FA39B266-6F39-2C50-BD1A-D7C1CC15E81A}"/>
                    </a:ext>
                  </a:extLst>
                </p:cNvPr>
                <p:cNvSpPr/>
                <p:nvPr/>
              </p:nvSpPr>
              <p:spPr>
                <a:xfrm>
                  <a:off x="6017608" y="3482054"/>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85" name="任意多边形: 形状 84">
                  <a:extLst>
                    <a:ext uri="{FF2B5EF4-FFF2-40B4-BE49-F238E27FC236}">
                      <a16:creationId xmlns:a16="http://schemas.microsoft.com/office/drawing/2014/main" id="{CF5E4AA9-DBE7-FF8A-2184-0838BEED6876}"/>
                    </a:ext>
                  </a:extLst>
                </p:cNvPr>
                <p:cNvSpPr/>
                <p:nvPr/>
              </p:nvSpPr>
              <p:spPr>
                <a:xfrm>
                  <a:off x="6050279" y="3484530"/>
                  <a:ext cx="30861" cy="17811"/>
                </a:xfrm>
                <a:custGeom>
                  <a:avLst/>
                  <a:gdLst>
                    <a:gd name="connsiteX0" fmla="*/ 15716 w 30861"/>
                    <a:gd name="connsiteY0" fmla="*/ 0 h 17811"/>
                    <a:gd name="connsiteX1" fmla="*/ 30861 w 30861"/>
                    <a:gd name="connsiteY1" fmla="*/ 8668 h 17811"/>
                    <a:gd name="connsiteX2" fmla="*/ 15145 w 30861"/>
                    <a:gd name="connsiteY2" fmla="*/ 17812 h 17811"/>
                    <a:gd name="connsiteX3" fmla="*/ 0 w 30861"/>
                    <a:gd name="connsiteY3" fmla="*/ 9144 h 17811"/>
                    <a:gd name="connsiteX4" fmla="*/ 15716 w 30861"/>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1" h="17811">
                      <a:moveTo>
                        <a:pt x="15716" y="0"/>
                      </a:moveTo>
                      <a:lnTo>
                        <a:pt x="30861" y="8668"/>
                      </a:lnTo>
                      <a:lnTo>
                        <a:pt x="15145"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86" name="任意多边形: 形状 85">
                  <a:extLst>
                    <a:ext uri="{FF2B5EF4-FFF2-40B4-BE49-F238E27FC236}">
                      <a16:creationId xmlns:a16="http://schemas.microsoft.com/office/drawing/2014/main" id="{154F059C-F258-9ECB-0E5B-74A880A9B1E1}"/>
                    </a:ext>
                  </a:extLst>
                </p:cNvPr>
                <p:cNvSpPr/>
                <p:nvPr/>
              </p:nvSpPr>
              <p:spPr>
                <a:xfrm>
                  <a:off x="6075234" y="3491388"/>
                  <a:ext cx="30860" cy="17907"/>
                </a:xfrm>
                <a:custGeom>
                  <a:avLst/>
                  <a:gdLst>
                    <a:gd name="connsiteX0" fmla="*/ 15716 w 30860"/>
                    <a:gd name="connsiteY0" fmla="*/ 0 h 17907"/>
                    <a:gd name="connsiteX1" fmla="*/ 30861 w 30860"/>
                    <a:gd name="connsiteY1" fmla="*/ 8763 h 17907"/>
                    <a:gd name="connsiteX2" fmla="*/ 15145 w 30860"/>
                    <a:gd name="connsiteY2" fmla="*/ 17907 h 17907"/>
                    <a:gd name="connsiteX3" fmla="*/ 0 w 30860"/>
                    <a:gd name="connsiteY3" fmla="*/ 9144 h 17907"/>
                    <a:gd name="connsiteX4" fmla="*/ 15716 w 30860"/>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907">
                      <a:moveTo>
                        <a:pt x="15716" y="0"/>
                      </a:moveTo>
                      <a:lnTo>
                        <a:pt x="30861" y="8763"/>
                      </a:lnTo>
                      <a:lnTo>
                        <a:pt x="15145" y="17907"/>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87" name="任意多边形: 形状 86">
                  <a:extLst>
                    <a:ext uri="{FF2B5EF4-FFF2-40B4-BE49-F238E27FC236}">
                      <a16:creationId xmlns:a16="http://schemas.microsoft.com/office/drawing/2014/main" id="{17BBEA84-1B82-11DB-036B-DE0CD5ED89A2}"/>
                    </a:ext>
                  </a:extLst>
                </p:cNvPr>
                <p:cNvSpPr/>
                <p:nvPr/>
              </p:nvSpPr>
              <p:spPr>
                <a:xfrm>
                  <a:off x="5999034" y="3493007"/>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88" name="任意多边形: 形状 87">
                  <a:extLst>
                    <a:ext uri="{FF2B5EF4-FFF2-40B4-BE49-F238E27FC236}">
                      <a16:creationId xmlns:a16="http://schemas.microsoft.com/office/drawing/2014/main" id="{40E1A8F2-EF35-1F7B-3076-EC921FB02A38}"/>
                    </a:ext>
                  </a:extLst>
                </p:cNvPr>
                <p:cNvSpPr/>
                <p:nvPr/>
              </p:nvSpPr>
              <p:spPr>
                <a:xfrm>
                  <a:off x="6032467" y="3494913"/>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89" name="任意多边形: 形状 88">
                  <a:extLst>
                    <a:ext uri="{FF2B5EF4-FFF2-40B4-BE49-F238E27FC236}">
                      <a16:creationId xmlns:a16="http://schemas.microsoft.com/office/drawing/2014/main" id="{3EFA4644-1E46-1013-72CB-F2AC0A8743B7}"/>
                    </a:ext>
                  </a:extLst>
                </p:cNvPr>
                <p:cNvSpPr/>
                <p:nvPr/>
              </p:nvSpPr>
              <p:spPr>
                <a:xfrm>
                  <a:off x="6103429" y="3496436"/>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90" name="任意多边形: 形状 89">
                  <a:extLst>
                    <a:ext uri="{FF2B5EF4-FFF2-40B4-BE49-F238E27FC236}">
                      <a16:creationId xmlns:a16="http://schemas.microsoft.com/office/drawing/2014/main" id="{341209FF-3FEA-2E86-5FFB-009237FFC7E8}"/>
                    </a:ext>
                  </a:extLst>
                </p:cNvPr>
                <p:cNvSpPr/>
                <p:nvPr/>
              </p:nvSpPr>
              <p:spPr>
                <a:xfrm>
                  <a:off x="6057708" y="3501675"/>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91" name="任意多边形: 形状 90">
                  <a:extLst>
                    <a:ext uri="{FF2B5EF4-FFF2-40B4-BE49-F238E27FC236}">
                      <a16:creationId xmlns:a16="http://schemas.microsoft.com/office/drawing/2014/main" id="{5333F38E-89E6-ECC8-9A37-55C56CF89991}"/>
                    </a:ext>
                  </a:extLst>
                </p:cNvPr>
                <p:cNvSpPr/>
                <p:nvPr/>
              </p:nvSpPr>
              <p:spPr>
                <a:xfrm>
                  <a:off x="5980366" y="3503866"/>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92" name="任意多边形: 形状 91">
                  <a:extLst>
                    <a:ext uri="{FF2B5EF4-FFF2-40B4-BE49-F238E27FC236}">
                      <a16:creationId xmlns:a16="http://schemas.microsoft.com/office/drawing/2014/main" id="{DFC0874B-0F04-9B37-0FBF-F78EEFED3DF1}"/>
                    </a:ext>
                  </a:extLst>
                </p:cNvPr>
                <p:cNvSpPr/>
                <p:nvPr/>
              </p:nvSpPr>
              <p:spPr>
                <a:xfrm>
                  <a:off x="6014656" y="3505295"/>
                  <a:ext cx="30860" cy="17811"/>
                </a:xfrm>
                <a:custGeom>
                  <a:avLst/>
                  <a:gdLst>
                    <a:gd name="connsiteX0" fmla="*/ 15716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145"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93" name="任意多边形: 形状 92">
                  <a:extLst>
                    <a:ext uri="{FF2B5EF4-FFF2-40B4-BE49-F238E27FC236}">
                      <a16:creationId xmlns:a16="http://schemas.microsoft.com/office/drawing/2014/main" id="{EE1AAADD-0CEF-2574-AEEB-02D6EBF08734}"/>
                    </a:ext>
                  </a:extLst>
                </p:cNvPr>
                <p:cNvSpPr/>
                <p:nvPr/>
              </p:nvSpPr>
              <p:spPr>
                <a:xfrm>
                  <a:off x="6085998" y="350662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94" name="任意多边形: 形状 93">
                  <a:extLst>
                    <a:ext uri="{FF2B5EF4-FFF2-40B4-BE49-F238E27FC236}">
                      <a16:creationId xmlns:a16="http://schemas.microsoft.com/office/drawing/2014/main" id="{68094431-A18D-539A-8F5E-1802088E627C}"/>
                    </a:ext>
                  </a:extLst>
                </p:cNvPr>
                <p:cNvSpPr/>
                <p:nvPr/>
              </p:nvSpPr>
              <p:spPr>
                <a:xfrm>
                  <a:off x="6040087" y="3511962"/>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95" name="任意多边形: 形状 94">
                  <a:extLst>
                    <a:ext uri="{FF2B5EF4-FFF2-40B4-BE49-F238E27FC236}">
                      <a16:creationId xmlns:a16="http://schemas.microsoft.com/office/drawing/2014/main" id="{C10F11FC-4656-95A0-2DBE-E9F7BB7F09D1}"/>
                    </a:ext>
                  </a:extLst>
                </p:cNvPr>
                <p:cNvSpPr/>
                <p:nvPr/>
              </p:nvSpPr>
              <p:spPr>
                <a:xfrm>
                  <a:off x="6068377" y="3516915"/>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96" name="任意多边形: 形状 95">
                  <a:extLst>
                    <a:ext uri="{FF2B5EF4-FFF2-40B4-BE49-F238E27FC236}">
                      <a16:creationId xmlns:a16="http://schemas.microsoft.com/office/drawing/2014/main" id="{9DC25984-36BF-D0B2-0DAC-982C553291B5}"/>
                    </a:ext>
                  </a:extLst>
                </p:cNvPr>
                <p:cNvSpPr/>
                <p:nvPr/>
              </p:nvSpPr>
              <p:spPr>
                <a:xfrm>
                  <a:off x="5954648" y="3518820"/>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97" name="任意多边形: 形状 96">
                  <a:extLst>
                    <a:ext uri="{FF2B5EF4-FFF2-40B4-BE49-F238E27FC236}">
                      <a16:creationId xmlns:a16="http://schemas.microsoft.com/office/drawing/2014/main" id="{81842BBC-CDD4-61DD-15EF-A0B288BDE4D1}"/>
                    </a:ext>
                  </a:extLst>
                </p:cNvPr>
                <p:cNvSpPr/>
                <p:nvPr/>
              </p:nvSpPr>
              <p:spPr>
                <a:xfrm>
                  <a:off x="6022466" y="3522249"/>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98" name="任意多边形: 形状 97">
                  <a:extLst>
                    <a:ext uri="{FF2B5EF4-FFF2-40B4-BE49-F238E27FC236}">
                      <a16:creationId xmlns:a16="http://schemas.microsoft.com/office/drawing/2014/main" id="{2D2C2C16-3C7D-CAF6-37AB-94CB7B19EC2D}"/>
                    </a:ext>
                  </a:extLst>
                </p:cNvPr>
                <p:cNvSpPr/>
                <p:nvPr/>
              </p:nvSpPr>
              <p:spPr>
                <a:xfrm>
                  <a:off x="6090760" y="3494436"/>
                  <a:ext cx="83819" cy="48863"/>
                </a:xfrm>
                <a:custGeom>
                  <a:avLst/>
                  <a:gdLst>
                    <a:gd name="connsiteX0" fmla="*/ 68675 w 83819"/>
                    <a:gd name="connsiteY0" fmla="*/ 0 h 48863"/>
                    <a:gd name="connsiteX1" fmla="*/ 83820 w 83819"/>
                    <a:gd name="connsiteY1" fmla="*/ 8763 h 48863"/>
                    <a:gd name="connsiteX2" fmla="*/ 15145 w 83819"/>
                    <a:gd name="connsiteY2" fmla="*/ 48863 h 48863"/>
                    <a:gd name="connsiteX3" fmla="*/ 0 w 83819"/>
                    <a:gd name="connsiteY3" fmla="*/ 40195 h 48863"/>
                    <a:gd name="connsiteX4" fmla="*/ 68675 w 83819"/>
                    <a:gd name="connsiteY4" fmla="*/ 0 h 48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9" h="48863">
                      <a:moveTo>
                        <a:pt x="68675" y="0"/>
                      </a:moveTo>
                      <a:lnTo>
                        <a:pt x="83820" y="8763"/>
                      </a:lnTo>
                      <a:lnTo>
                        <a:pt x="15145" y="48863"/>
                      </a:lnTo>
                      <a:lnTo>
                        <a:pt x="0" y="40195"/>
                      </a:lnTo>
                      <a:lnTo>
                        <a:pt x="68675" y="0"/>
                      </a:lnTo>
                      <a:close/>
                    </a:path>
                  </a:pathLst>
                </a:custGeom>
                <a:solidFill>
                  <a:srgbClr val="F8F9FC"/>
                </a:solidFill>
                <a:ln w="9525" cap="flat">
                  <a:noFill/>
                  <a:prstDash val="solid"/>
                  <a:miter/>
                </a:ln>
              </p:spPr>
              <p:txBody>
                <a:bodyPr rtlCol="0" anchor="ctr"/>
                <a:lstStyle/>
                <a:p>
                  <a:endParaRPr lang="zh-CN" altLang="en-US"/>
                </a:p>
              </p:txBody>
            </p:sp>
            <p:sp>
              <p:nvSpPr>
                <p:cNvPr id="99" name="任意多边形: 形状 98">
                  <a:extLst>
                    <a:ext uri="{FF2B5EF4-FFF2-40B4-BE49-F238E27FC236}">
                      <a16:creationId xmlns:a16="http://schemas.microsoft.com/office/drawing/2014/main" id="{0A90F7C7-71CB-9303-B037-88BFECC8408A}"/>
                    </a:ext>
                  </a:extLst>
                </p:cNvPr>
                <p:cNvSpPr/>
                <p:nvPr/>
              </p:nvSpPr>
              <p:spPr>
                <a:xfrm>
                  <a:off x="6050946" y="3527107"/>
                  <a:ext cx="30860" cy="17811"/>
                </a:xfrm>
                <a:custGeom>
                  <a:avLst/>
                  <a:gdLst>
                    <a:gd name="connsiteX0" fmla="*/ 15716 w 30860"/>
                    <a:gd name="connsiteY0" fmla="*/ 0 h 17811"/>
                    <a:gd name="connsiteX1" fmla="*/ 30861 w 30860"/>
                    <a:gd name="connsiteY1" fmla="*/ 8668 h 17811"/>
                    <a:gd name="connsiteX2" fmla="*/ 15240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240"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100" name="任意多边形: 形状 99">
                  <a:extLst>
                    <a:ext uri="{FF2B5EF4-FFF2-40B4-BE49-F238E27FC236}">
                      <a16:creationId xmlns:a16="http://schemas.microsoft.com/office/drawing/2014/main" id="{4FF92F06-C669-284D-E408-4CEAF3A0D839}"/>
                    </a:ext>
                  </a:extLst>
                </p:cNvPr>
                <p:cNvSpPr/>
                <p:nvPr/>
              </p:nvSpPr>
              <p:spPr>
                <a:xfrm>
                  <a:off x="5973222" y="3516153"/>
                  <a:ext cx="53625" cy="31242"/>
                </a:xfrm>
                <a:custGeom>
                  <a:avLst/>
                  <a:gdLst>
                    <a:gd name="connsiteX0" fmla="*/ 38481 w 53625"/>
                    <a:gd name="connsiteY0" fmla="*/ 0 h 31242"/>
                    <a:gd name="connsiteX1" fmla="*/ 53626 w 53625"/>
                    <a:gd name="connsiteY1" fmla="*/ 8668 h 31242"/>
                    <a:gd name="connsiteX2" fmla="*/ 15145 w 53625"/>
                    <a:gd name="connsiteY2" fmla="*/ 31242 h 31242"/>
                    <a:gd name="connsiteX3" fmla="*/ 0 w 53625"/>
                    <a:gd name="connsiteY3" fmla="*/ 22479 h 31242"/>
                    <a:gd name="connsiteX4" fmla="*/ 38481 w 53625"/>
                    <a:gd name="connsiteY4" fmla="*/ 0 h 31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5" h="31242">
                      <a:moveTo>
                        <a:pt x="38481" y="0"/>
                      </a:moveTo>
                      <a:lnTo>
                        <a:pt x="53626" y="8668"/>
                      </a:lnTo>
                      <a:lnTo>
                        <a:pt x="15145" y="31242"/>
                      </a:lnTo>
                      <a:lnTo>
                        <a:pt x="0" y="22479"/>
                      </a:lnTo>
                      <a:lnTo>
                        <a:pt x="38481" y="0"/>
                      </a:lnTo>
                      <a:close/>
                    </a:path>
                  </a:pathLst>
                </a:custGeom>
                <a:solidFill>
                  <a:srgbClr val="F8F9FC"/>
                </a:solidFill>
                <a:ln w="9525" cap="flat">
                  <a:noFill/>
                  <a:prstDash val="solid"/>
                  <a:miter/>
                </a:ln>
              </p:spPr>
              <p:txBody>
                <a:bodyPr rtlCol="0" anchor="ctr"/>
                <a:lstStyle/>
                <a:p>
                  <a:endParaRPr lang="zh-CN" altLang="en-US"/>
                </a:p>
              </p:txBody>
            </p:sp>
            <p:sp>
              <p:nvSpPr>
                <p:cNvPr id="101" name="任意多边形: 形状 100">
                  <a:extLst>
                    <a:ext uri="{FF2B5EF4-FFF2-40B4-BE49-F238E27FC236}">
                      <a16:creationId xmlns:a16="http://schemas.microsoft.com/office/drawing/2014/main" id="{78B6DB55-1267-2A1C-7786-11FE63B697CA}"/>
                    </a:ext>
                  </a:extLst>
                </p:cNvPr>
                <p:cNvSpPr/>
                <p:nvPr/>
              </p:nvSpPr>
              <p:spPr>
                <a:xfrm>
                  <a:off x="6114858" y="3509676"/>
                  <a:ext cx="78581" cy="45624"/>
                </a:xfrm>
                <a:custGeom>
                  <a:avLst/>
                  <a:gdLst>
                    <a:gd name="connsiteX0" fmla="*/ 56293 w 78581"/>
                    <a:gd name="connsiteY0" fmla="*/ 0 h 45624"/>
                    <a:gd name="connsiteX1" fmla="*/ 78581 w 78581"/>
                    <a:gd name="connsiteY1" fmla="*/ 12954 h 45624"/>
                    <a:gd name="connsiteX2" fmla="*/ 22289 w 78581"/>
                    <a:gd name="connsiteY2" fmla="*/ 45625 h 45624"/>
                    <a:gd name="connsiteX3" fmla="*/ 0 w 78581"/>
                    <a:gd name="connsiteY3" fmla="*/ 32766 h 45624"/>
                    <a:gd name="connsiteX4" fmla="*/ 56293 w 78581"/>
                    <a:gd name="connsiteY4" fmla="*/ 0 h 45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 h="45624">
                      <a:moveTo>
                        <a:pt x="56293" y="0"/>
                      </a:moveTo>
                      <a:lnTo>
                        <a:pt x="78581" y="12954"/>
                      </a:lnTo>
                      <a:lnTo>
                        <a:pt x="22289" y="45625"/>
                      </a:lnTo>
                      <a:lnTo>
                        <a:pt x="0" y="32766"/>
                      </a:lnTo>
                      <a:lnTo>
                        <a:pt x="56293" y="0"/>
                      </a:lnTo>
                      <a:close/>
                    </a:path>
                  </a:pathLst>
                </a:custGeom>
                <a:solidFill>
                  <a:srgbClr val="F8F9FC"/>
                </a:solidFill>
                <a:ln w="9525" cap="flat">
                  <a:noFill/>
                  <a:prstDash val="solid"/>
                  <a:miter/>
                </a:ln>
              </p:spPr>
              <p:txBody>
                <a:bodyPr rtlCol="0" anchor="ctr"/>
                <a:lstStyle/>
                <a:p>
                  <a:endParaRPr lang="zh-CN" altLang="en-US"/>
                </a:p>
              </p:txBody>
            </p:sp>
            <p:sp>
              <p:nvSpPr>
                <p:cNvPr id="102" name="任意多边形: 形状 101">
                  <a:extLst>
                    <a:ext uri="{FF2B5EF4-FFF2-40B4-BE49-F238E27FC236}">
                      <a16:creationId xmlns:a16="http://schemas.microsoft.com/office/drawing/2014/main" id="{747CF011-6EF0-4B35-16AE-9A916486B799}"/>
                    </a:ext>
                  </a:extLst>
                </p:cNvPr>
                <p:cNvSpPr/>
                <p:nvPr/>
              </p:nvSpPr>
              <p:spPr>
                <a:xfrm>
                  <a:off x="5991795" y="3532536"/>
                  <a:ext cx="43814" cy="25431"/>
                </a:xfrm>
                <a:custGeom>
                  <a:avLst/>
                  <a:gdLst>
                    <a:gd name="connsiteX0" fmla="*/ 28670 w 43814"/>
                    <a:gd name="connsiteY0" fmla="*/ 0 h 25431"/>
                    <a:gd name="connsiteX1" fmla="*/ 43815 w 43814"/>
                    <a:gd name="connsiteY1" fmla="*/ 8763 h 25431"/>
                    <a:gd name="connsiteX2" fmla="*/ 15145 w 43814"/>
                    <a:gd name="connsiteY2" fmla="*/ 25432 h 25431"/>
                    <a:gd name="connsiteX3" fmla="*/ 0 w 43814"/>
                    <a:gd name="connsiteY3" fmla="*/ 16764 h 25431"/>
                    <a:gd name="connsiteX4" fmla="*/ 28670 w 43814"/>
                    <a:gd name="connsiteY4" fmla="*/ 0 h 25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4" h="25431">
                      <a:moveTo>
                        <a:pt x="28670" y="0"/>
                      </a:moveTo>
                      <a:lnTo>
                        <a:pt x="43815" y="8763"/>
                      </a:lnTo>
                      <a:lnTo>
                        <a:pt x="15145" y="25432"/>
                      </a:lnTo>
                      <a:lnTo>
                        <a:pt x="0" y="16764"/>
                      </a:lnTo>
                      <a:lnTo>
                        <a:pt x="28670" y="0"/>
                      </a:lnTo>
                      <a:close/>
                    </a:path>
                  </a:pathLst>
                </a:custGeom>
                <a:solidFill>
                  <a:srgbClr val="F8F9FC"/>
                </a:solidFill>
                <a:ln w="9525" cap="flat">
                  <a:noFill/>
                  <a:prstDash val="solid"/>
                  <a:miter/>
                </a:ln>
              </p:spPr>
              <p:txBody>
                <a:bodyPr rtlCol="0" anchor="ctr"/>
                <a:lstStyle/>
                <a:p>
                  <a:endParaRPr lang="zh-CN" altLang="en-US"/>
                </a:p>
              </p:txBody>
            </p:sp>
            <p:sp>
              <p:nvSpPr>
                <p:cNvPr id="103" name="任意多边形: 形状 102">
                  <a:extLst>
                    <a:ext uri="{FF2B5EF4-FFF2-40B4-BE49-F238E27FC236}">
                      <a16:creationId xmlns:a16="http://schemas.microsoft.com/office/drawing/2014/main" id="{C70933F0-7A64-B340-DE4A-88B404D95763}"/>
                    </a:ext>
                  </a:extLst>
                </p:cNvPr>
                <p:cNvSpPr/>
                <p:nvPr/>
              </p:nvSpPr>
              <p:spPr>
                <a:xfrm>
                  <a:off x="6064090" y="3535870"/>
                  <a:ext cx="39528" cy="23050"/>
                </a:xfrm>
                <a:custGeom>
                  <a:avLst/>
                  <a:gdLst>
                    <a:gd name="connsiteX0" fmla="*/ 24384 w 39528"/>
                    <a:gd name="connsiteY0" fmla="*/ 0 h 23050"/>
                    <a:gd name="connsiteX1" fmla="*/ 39529 w 39528"/>
                    <a:gd name="connsiteY1" fmla="*/ 8763 h 23050"/>
                    <a:gd name="connsiteX2" fmla="*/ 15145 w 39528"/>
                    <a:gd name="connsiteY2" fmla="*/ 23051 h 23050"/>
                    <a:gd name="connsiteX3" fmla="*/ 0 w 39528"/>
                    <a:gd name="connsiteY3" fmla="*/ 14288 h 23050"/>
                    <a:gd name="connsiteX4" fmla="*/ 24384 w 39528"/>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 h="23050">
                      <a:moveTo>
                        <a:pt x="24384" y="0"/>
                      </a:moveTo>
                      <a:lnTo>
                        <a:pt x="39529" y="8763"/>
                      </a:lnTo>
                      <a:lnTo>
                        <a:pt x="15145" y="23051"/>
                      </a:lnTo>
                      <a:lnTo>
                        <a:pt x="0" y="14288"/>
                      </a:lnTo>
                      <a:lnTo>
                        <a:pt x="24384" y="0"/>
                      </a:lnTo>
                      <a:close/>
                    </a:path>
                  </a:pathLst>
                </a:custGeom>
                <a:solidFill>
                  <a:srgbClr val="F8F9FC"/>
                </a:solidFill>
                <a:ln w="9525" cap="flat">
                  <a:noFill/>
                  <a:prstDash val="solid"/>
                  <a:miter/>
                </a:ln>
              </p:spPr>
              <p:txBody>
                <a:bodyPr rtlCol="0" anchor="ctr"/>
                <a:lstStyle/>
                <a:p>
                  <a:endParaRPr lang="zh-CN" altLang="en-US"/>
                </a:p>
              </p:txBody>
            </p:sp>
            <p:sp>
              <p:nvSpPr>
                <p:cNvPr id="104" name="任意多边形: 形状 103">
                  <a:extLst>
                    <a:ext uri="{FF2B5EF4-FFF2-40B4-BE49-F238E27FC236}">
                      <a16:creationId xmlns:a16="http://schemas.microsoft.com/office/drawing/2014/main" id="{C1ADDDEE-3B23-3179-0A00-766FF3B622E1}"/>
                    </a:ext>
                  </a:extLst>
                </p:cNvPr>
                <p:cNvSpPr/>
                <p:nvPr/>
              </p:nvSpPr>
              <p:spPr>
                <a:xfrm>
                  <a:off x="6010274" y="3537489"/>
                  <a:ext cx="53721" cy="31146"/>
                </a:xfrm>
                <a:custGeom>
                  <a:avLst/>
                  <a:gdLst>
                    <a:gd name="connsiteX0" fmla="*/ 38576 w 53721"/>
                    <a:gd name="connsiteY0" fmla="*/ 0 h 31146"/>
                    <a:gd name="connsiteX1" fmla="*/ 53721 w 53721"/>
                    <a:gd name="connsiteY1" fmla="*/ 8668 h 31146"/>
                    <a:gd name="connsiteX2" fmla="*/ 15145 w 53721"/>
                    <a:gd name="connsiteY2" fmla="*/ 31147 h 31146"/>
                    <a:gd name="connsiteX3" fmla="*/ 0 w 53721"/>
                    <a:gd name="connsiteY3" fmla="*/ 22479 h 31146"/>
                    <a:gd name="connsiteX4" fmla="*/ 38576 w 53721"/>
                    <a:gd name="connsiteY4" fmla="*/ 0 h 31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21" h="31146">
                      <a:moveTo>
                        <a:pt x="38576" y="0"/>
                      </a:moveTo>
                      <a:lnTo>
                        <a:pt x="53721" y="8668"/>
                      </a:lnTo>
                      <a:lnTo>
                        <a:pt x="15145" y="31147"/>
                      </a:lnTo>
                      <a:lnTo>
                        <a:pt x="0" y="22479"/>
                      </a:lnTo>
                      <a:lnTo>
                        <a:pt x="38576" y="0"/>
                      </a:lnTo>
                      <a:close/>
                    </a:path>
                  </a:pathLst>
                </a:custGeom>
                <a:solidFill>
                  <a:srgbClr val="F8F9FC"/>
                </a:solidFill>
                <a:ln w="9525" cap="flat">
                  <a:noFill/>
                  <a:prstDash val="solid"/>
                  <a:miter/>
                </a:ln>
              </p:spPr>
              <p:txBody>
                <a:bodyPr rtlCol="0" anchor="ctr"/>
                <a:lstStyle/>
                <a:p>
                  <a:endParaRPr lang="zh-CN" altLang="en-US"/>
                </a:p>
              </p:txBody>
            </p:sp>
            <p:sp>
              <p:nvSpPr>
                <p:cNvPr id="105" name="任意多边形: 形状 104">
                  <a:extLst>
                    <a:ext uri="{FF2B5EF4-FFF2-40B4-BE49-F238E27FC236}">
                      <a16:creationId xmlns:a16="http://schemas.microsoft.com/office/drawing/2014/main" id="{7EF6A074-C079-0F93-038F-B016040AB880}"/>
                    </a:ext>
                  </a:extLst>
                </p:cNvPr>
                <p:cNvSpPr/>
                <p:nvPr/>
              </p:nvSpPr>
              <p:spPr>
                <a:xfrm>
                  <a:off x="6028943" y="3551301"/>
                  <a:ext cx="48291" cy="28098"/>
                </a:xfrm>
                <a:custGeom>
                  <a:avLst/>
                  <a:gdLst>
                    <a:gd name="connsiteX0" fmla="*/ 33147 w 48291"/>
                    <a:gd name="connsiteY0" fmla="*/ 0 h 28098"/>
                    <a:gd name="connsiteX1" fmla="*/ 48292 w 48291"/>
                    <a:gd name="connsiteY1" fmla="*/ 8668 h 28098"/>
                    <a:gd name="connsiteX2" fmla="*/ 15145 w 48291"/>
                    <a:gd name="connsiteY2" fmla="*/ 28099 h 28098"/>
                    <a:gd name="connsiteX3" fmla="*/ 0 w 48291"/>
                    <a:gd name="connsiteY3" fmla="*/ 19336 h 28098"/>
                    <a:gd name="connsiteX4" fmla="*/ 33147 w 48291"/>
                    <a:gd name="connsiteY4" fmla="*/ 0 h 2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 h="28098">
                      <a:moveTo>
                        <a:pt x="33147" y="0"/>
                      </a:moveTo>
                      <a:lnTo>
                        <a:pt x="48292" y="8668"/>
                      </a:lnTo>
                      <a:lnTo>
                        <a:pt x="15145" y="28099"/>
                      </a:lnTo>
                      <a:lnTo>
                        <a:pt x="0" y="19336"/>
                      </a:lnTo>
                      <a:lnTo>
                        <a:pt x="33147" y="0"/>
                      </a:lnTo>
                      <a:close/>
                    </a:path>
                  </a:pathLst>
                </a:custGeom>
                <a:solidFill>
                  <a:srgbClr val="F8F9FC"/>
                </a:solidFill>
                <a:ln w="9525" cap="flat">
                  <a:noFill/>
                  <a:prstDash val="solid"/>
                  <a:miter/>
                </a:ln>
              </p:spPr>
              <p:txBody>
                <a:bodyPr rtlCol="0" anchor="ctr"/>
                <a:lstStyle/>
                <a:p>
                  <a:endParaRPr lang="zh-CN" altLang="en-US"/>
                </a:p>
              </p:txBody>
            </p:sp>
          </p:grpSp>
        </p:grpSp>
        <p:sp>
          <p:nvSpPr>
            <p:cNvPr id="58" name="任意多边形: 形状 57">
              <a:extLst>
                <a:ext uri="{FF2B5EF4-FFF2-40B4-BE49-F238E27FC236}">
                  <a16:creationId xmlns:a16="http://schemas.microsoft.com/office/drawing/2014/main" id="{1C19833B-B32B-FBF4-8C28-9C596CF8AAB7}"/>
                </a:ext>
              </a:extLst>
            </p:cNvPr>
            <p:cNvSpPr/>
            <p:nvPr/>
          </p:nvSpPr>
          <p:spPr>
            <a:xfrm>
              <a:off x="5919787" y="3248033"/>
              <a:ext cx="221075" cy="274787"/>
            </a:xfrm>
            <a:custGeom>
              <a:avLst/>
              <a:gdLst>
                <a:gd name="connsiteX0" fmla="*/ 220028 w 221075"/>
                <a:gd name="connsiteY0" fmla="*/ 4087 h 274787"/>
                <a:gd name="connsiteX1" fmla="*/ 219647 w 221075"/>
                <a:gd name="connsiteY1" fmla="*/ 3896 h 274787"/>
                <a:gd name="connsiteX2" fmla="*/ 216884 w 221075"/>
                <a:gd name="connsiteY2" fmla="*/ 2277 h 274787"/>
                <a:gd name="connsiteX3" fmla="*/ 214122 w 221075"/>
                <a:gd name="connsiteY3" fmla="*/ 658 h 274787"/>
                <a:gd name="connsiteX4" fmla="*/ 207169 w 221075"/>
                <a:gd name="connsiteY4" fmla="*/ 1325 h 274787"/>
                <a:gd name="connsiteX5" fmla="*/ 9716 w 221075"/>
                <a:gd name="connsiteY5" fmla="*/ 116006 h 274787"/>
                <a:gd name="connsiteX6" fmla="*/ 0 w 221075"/>
                <a:gd name="connsiteY6" fmla="*/ 132960 h 274787"/>
                <a:gd name="connsiteX7" fmla="*/ 762 w 221075"/>
                <a:gd name="connsiteY7" fmla="*/ 264500 h 274787"/>
                <a:gd name="connsiteX8" fmla="*/ 3620 w 221075"/>
                <a:gd name="connsiteY8" fmla="*/ 270787 h 274787"/>
                <a:gd name="connsiteX9" fmla="*/ 10573 w 221075"/>
                <a:gd name="connsiteY9" fmla="*/ 274787 h 274787"/>
                <a:gd name="connsiteX10" fmla="*/ 7715 w 221075"/>
                <a:gd name="connsiteY10" fmla="*/ 268501 h 274787"/>
                <a:gd name="connsiteX11" fmla="*/ 6953 w 221075"/>
                <a:gd name="connsiteY11" fmla="*/ 136961 h 274787"/>
                <a:gd name="connsiteX12" fmla="*/ 16669 w 221075"/>
                <a:gd name="connsiteY12" fmla="*/ 120101 h 274787"/>
                <a:gd name="connsiteX13" fmla="*/ 214122 w 221075"/>
                <a:gd name="connsiteY13" fmla="*/ 5325 h 274787"/>
                <a:gd name="connsiteX14" fmla="*/ 221075 w 221075"/>
                <a:gd name="connsiteY14" fmla="*/ 4658 h 274787"/>
                <a:gd name="connsiteX15" fmla="*/ 220028 w 221075"/>
                <a:gd name="connsiteY15" fmla="*/ 4087 h 2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075" h="274787">
                  <a:moveTo>
                    <a:pt x="220028" y="4087"/>
                  </a:moveTo>
                  <a:cubicBezTo>
                    <a:pt x="220028" y="4087"/>
                    <a:pt x="219742" y="3992"/>
                    <a:pt x="219647" y="3896"/>
                  </a:cubicBezTo>
                  <a:cubicBezTo>
                    <a:pt x="218694" y="3325"/>
                    <a:pt x="217742" y="2849"/>
                    <a:pt x="216884" y="2277"/>
                  </a:cubicBezTo>
                  <a:cubicBezTo>
                    <a:pt x="215932" y="1706"/>
                    <a:pt x="214979" y="1229"/>
                    <a:pt x="214122" y="658"/>
                  </a:cubicBezTo>
                  <a:cubicBezTo>
                    <a:pt x="212312" y="-390"/>
                    <a:pt x="209836" y="-199"/>
                    <a:pt x="207169" y="1325"/>
                  </a:cubicBezTo>
                  <a:lnTo>
                    <a:pt x="9716" y="116006"/>
                  </a:lnTo>
                  <a:cubicBezTo>
                    <a:pt x="4286" y="119149"/>
                    <a:pt x="0" y="126769"/>
                    <a:pt x="0" y="132960"/>
                  </a:cubicBezTo>
                  <a:lnTo>
                    <a:pt x="762" y="264500"/>
                  </a:lnTo>
                  <a:cubicBezTo>
                    <a:pt x="762" y="267548"/>
                    <a:pt x="1905" y="269739"/>
                    <a:pt x="3620" y="270787"/>
                  </a:cubicBezTo>
                  <a:cubicBezTo>
                    <a:pt x="5906" y="272120"/>
                    <a:pt x="8287" y="273454"/>
                    <a:pt x="10573" y="274787"/>
                  </a:cubicBezTo>
                  <a:cubicBezTo>
                    <a:pt x="8763" y="273740"/>
                    <a:pt x="7715" y="271644"/>
                    <a:pt x="7715" y="268501"/>
                  </a:cubicBezTo>
                  <a:lnTo>
                    <a:pt x="6953" y="136961"/>
                  </a:lnTo>
                  <a:cubicBezTo>
                    <a:pt x="6953" y="130769"/>
                    <a:pt x="11239" y="123149"/>
                    <a:pt x="16669" y="120101"/>
                  </a:cubicBezTo>
                  <a:lnTo>
                    <a:pt x="214122" y="5325"/>
                  </a:lnTo>
                  <a:cubicBezTo>
                    <a:pt x="216789" y="3801"/>
                    <a:pt x="219266" y="3611"/>
                    <a:pt x="221075" y="4658"/>
                  </a:cubicBezTo>
                  <a:cubicBezTo>
                    <a:pt x="220694" y="4468"/>
                    <a:pt x="220409" y="4277"/>
                    <a:pt x="220028" y="4087"/>
                  </a:cubicBezTo>
                  <a:close/>
                </a:path>
              </a:pathLst>
            </a:custGeom>
            <a:solidFill>
              <a:srgbClr val="082C44"/>
            </a:solidFill>
            <a:ln w="9525" cap="flat">
              <a:noFill/>
              <a:prstDash val="solid"/>
              <a:miter/>
            </a:ln>
          </p:spPr>
          <p:txBody>
            <a:bodyPr rtlCol="0" anchor="ctr"/>
            <a:lstStyle/>
            <a:p>
              <a:endParaRPr lang="zh-CN" altLang="en-US"/>
            </a:p>
          </p:txBody>
        </p:sp>
        <p:sp>
          <p:nvSpPr>
            <p:cNvPr id="59" name="任意多边形: 形状 58">
              <a:extLst>
                <a:ext uri="{FF2B5EF4-FFF2-40B4-BE49-F238E27FC236}">
                  <a16:creationId xmlns:a16="http://schemas.microsoft.com/office/drawing/2014/main" id="{5A059E27-24B3-5515-8618-4913D4E66ACC}"/>
                </a:ext>
              </a:extLst>
            </p:cNvPr>
            <p:cNvSpPr/>
            <p:nvPr/>
          </p:nvSpPr>
          <p:spPr>
            <a:xfrm>
              <a:off x="5926740" y="3252185"/>
              <a:ext cx="217741" cy="271270"/>
            </a:xfrm>
            <a:custGeom>
              <a:avLst/>
              <a:gdLst>
                <a:gd name="connsiteX0" fmla="*/ 9716 w 217741"/>
                <a:gd name="connsiteY0" fmla="*/ 115949 h 271270"/>
                <a:gd name="connsiteX1" fmla="*/ 0 w 217741"/>
                <a:gd name="connsiteY1" fmla="*/ 132809 h 271270"/>
                <a:gd name="connsiteX2" fmla="*/ 762 w 217741"/>
                <a:gd name="connsiteY2" fmla="*/ 264349 h 271270"/>
                <a:gd name="connsiteX3" fmla="*/ 10573 w 217741"/>
                <a:gd name="connsiteY3" fmla="*/ 269969 h 271270"/>
                <a:gd name="connsiteX4" fmla="*/ 208026 w 217741"/>
                <a:gd name="connsiteY4" fmla="*/ 155288 h 271270"/>
                <a:gd name="connsiteX5" fmla="*/ 217742 w 217741"/>
                <a:gd name="connsiteY5" fmla="*/ 138428 h 271270"/>
                <a:gd name="connsiteX6" fmla="*/ 216980 w 217741"/>
                <a:gd name="connsiteY6" fmla="*/ 6888 h 271270"/>
                <a:gd name="connsiteX7" fmla="*/ 207169 w 217741"/>
                <a:gd name="connsiteY7" fmla="*/ 1364 h 271270"/>
                <a:gd name="connsiteX8" fmla="*/ 9716 w 217741"/>
                <a:gd name="connsiteY8" fmla="*/ 115949 h 271270"/>
                <a:gd name="connsiteX9" fmla="*/ 209836 w 217741"/>
                <a:gd name="connsiteY9" fmla="*/ 137285 h 271270"/>
                <a:gd name="connsiteX10" fmla="*/ 204026 w 217741"/>
                <a:gd name="connsiteY10" fmla="*/ 147382 h 271270"/>
                <a:gd name="connsiteX11" fmla="*/ 14478 w 217741"/>
                <a:gd name="connsiteY11" fmla="*/ 257586 h 271270"/>
                <a:gd name="connsiteX12" fmla="*/ 8573 w 217741"/>
                <a:gd name="connsiteY12" fmla="*/ 254252 h 271270"/>
                <a:gd name="connsiteX13" fmla="*/ 7906 w 217741"/>
                <a:gd name="connsiteY13" fmla="*/ 133761 h 271270"/>
                <a:gd name="connsiteX14" fmla="*/ 13716 w 217741"/>
                <a:gd name="connsiteY14" fmla="*/ 123569 h 271270"/>
                <a:gd name="connsiteX15" fmla="*/ 203264 w 217741"/>
                <a:gd name="connsiteY15" fmla="*/ 13556 h 271270"/>
                <a:gd name="connsiteX16" fmla="*/ 209169 w 217741"/>
                <a:gd name="connsiteY16" fmla="*/ 16889 h 271270"/>
                <a:gd name="connsiteX17" fmla="*/ 209836 w 217741"/>
                <a:gd name="connsiteY17" fmla="*/ 137381 h 271270"/>
                <a:gd name="connsiteX18" fmla="*/ 209836 w 217741"/>
                <a:gd name="connsiteY18" fmla="*/ 137381 h 27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741" h="271270">
                  <a:moveTo>
                    <a:pt x="9716" y="115949"/>
                  </a:moveTo>
                  <a:cubicBezTo>
                    <a:pt x="4382" y="119093"/>
                    <a:pt x="0" y="126713"/>
                    <a:pt x="0" y="132809"/>
                  </a:cubicBezTo>
                  <a:lnTo>
                    <a:pt x="762" y="264349"/>
                  </a:lnTo>
                  <a:cubicBezTo>
                    <a:pt x="762" y="270540"/>
                    <a:pt x="5239" y="273017"/>
                    <a:pt x="10573" y="269969"/>
                  </a:cubicBezTo>
                  <a:lnTo>
                    <a:pt x="208026" y="155288"/>
                  </a:lnTo>
                  <a:cubicBezTo>
                    <a:pt x="213360" y="152144"/>
                    <a:pt x="217742" y="144524"/>
                    <a:pt x="217742" y="138428"/>
                  </a:cubicBezTo>
                  <a:lnTo>
                    <a:pt x="216980" y="6888"/>
                  </a:lnTo>
                  <a:cubicBezTo>
                    <a:pt x="216980" y="697"/>
                    <a:pt x="212503" y="-1780"/>
                    <a:pt x="207169" y="1364"/>
                  </a:cubicBezTo>
                  <a:lnTo>
                    <a:pt x="9716" y="115949"/>
                  </a:lnTo>
                  <a:close/>
                  <a:moveTo>
                    <a:pt x="209836" y="137285"/>
                  </a:moveTo>
                  <a:cubicBezTo>
                    <a:pt x="209836" y="141000"/>
                    <a:pt x="207264" y="145572"/>
                    <a:pt x="204026" y="147382"/>
                  </a:cubicBezTo>
                  <a:lnTo>
                    <a:pt x="14478" y="257586"/>
                  </a:lnTo>
                  <a:cubicBezTo>
                    <a:pt x="11239" y="259491"/>
                    <a:pt x="8573" y="257967"/>
                    <a:pt x="8573" y="254252"/>
                  </a:cubicBezTo>
                  <a:lnTo>
                    <a:pt x="7906" y="133761"/>
                  </a:lnTo>
                  <a:cubicBezTo>
                    <a:pt x="7906" y="130046"/>
                    <a:pt x="10478" y="125474"/>
                    <a:pt x="13716" y="123569"/>
                  </a:cubicBezTo>
                  <a:lnTo>
                    <a:pt x="203264" y="13556"/>
                  </a:lnTo>
                  <a:cubicBezTo>
                    <a:pt x="206502" y="11651"/>
                    <a:pt x="209169" y="13175"/>
                    <a:pt x="209169" y="16889"/>
                  </a:cubicBezTo>
                  <a:lnTo>
                    <a:pt x="209836" y="137381"/>
                  </a:lnTo>
                  <a:lnTo>
                    <a:pt x="209836" y="137381"/>
                  </a:lnTo>
                  <a:close/>
                </a:path>
              </a:pathLst>
            </a:custGeom>
            <a:solidFill>
              <a:srgbClr val="114269"/>
            </a:solidFill>
            <a:ln w="9525" cap="flat">
              <a:noFill/>
              <a:prstDash val="solid"/>
              <a:miter/>
            </a:ln>
          </p:spPr>
          <p:txBody>
            <a:bodyPr rtlCol="0" anchor="ctr"/>
            <a:lstStyle/>
            <a:p>
              <a:endParaRPr lang="zh-CN" altLang="en-US"/>
            </a:p>
          </p:txBody>
        </p:sp>
      </p:grpSp>
      <p:sp>
        <p:nvSpPr>
          <p:cNvPr id="55" name="矩形 54">
            <a:extLst>
              <a:ext uri="{FF2B5EF4-FFF2-40B4-BE49-F238E27FC236}">
                <a16:creationId xmlns:a16="http://schemas.microsoft.com/office/drawing/2014/main" id="{17074BE5-5545-C080-A6C7-D16448984433}"/>
              </a:ext>
            </a:extLst>
          </p:cNvPr>
          <p:cNvSpPr/>
          <p:nvPr/>
        </p:nvSpPr>
        <p:spPr>
          <a:xfrm>
            <a:off x="3314221" y="2633997"/>
            <a:ext cx="1742722" cy="461665"/>
          </a:xfrm>
          <a:prstGeom prst="rect">
            <a:avLst/>
          </a:prstGeom>
        </p:spPr>
        <p:txBody>
          <a:bodyPr wrap="square">
            <a:spAutoFit/>
          </a:bodyPr>
          <a:lstStyle/>
          <a:p>
            <a:pPr algn="ctr"/>
            <a:r>
              <a:rPr lang="en-US" altLang="zh-CN" sz="2400" b="1" dirty="0">
                <a:latin typeface="Candara" panose="020E0502030303020204" pitchFamily="34" charset="0"/>
                <a:ea typeface="微软雅黑" panose="020B0503020204020204" pitchFamily="34" charset="-122"/>
                <a:cs typeface="Segoe UI" panose="020B0502040204020203" pitchFamily="34" charset="0"/>
              </a:rPr>
              <a:t>Rx</a:t>
            </a:r>
          </a:p>
        </p:txBody>
      </p:sp>
      <p:sp>
        <p:nvSpPr>
          <p:cNvPr id="209" name="箭头: 右 208">
            <a:extLst>
              <a:ext uri="{FF2B5EF4-FFF2-40B4-BE49-F238E27FC236}">
                <a16:creationId xmlns:a16="http://schemas.microsoft.com/office/drawing/2014/main" id="{2962349F-A32C-4498-C946-0DC93025C34E}"/>
              </a:ext>
            </a:extLst>
          </p:cNvPr>
          <p:cNvSpPr/>
          <p:nvPr/>
        </p:nvSpPr>
        <p:spPr>
          <a:xfrm rot="3116754">
            <a:off x="1492227" y="2941954"/>
            <a:ext cx="962208" cy="186084"/>
          </a:xfrm>
          <a:prstGeom prst="rightArrow">
            <a:avLst>
              <a:gd name="adj1" fmla="val 50000"/>
              <a:gd name="adj2" fmla="val 110205"/>
            </a:avLst>
          </a:prstGeom>
          <a:solidFill>
            <a:srgbClr val="30308C"/>
          </a:solidFill>
          <a:ln>
            <a:solidFill>
              <a:srgbClr val="303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7" name="组合 126">
            <a:extLst>
              <a:ext uri="{FF2B5EF4-FFF2-40B4-BE49-F238E27FC236}">
                <a16:creationId xmlns:a16="http://schemas.microsoft.com/office/drawing/2014/main" id="{83A123AA-F497-159F-AF8E-6E6807B8F18C}"/>
              </a:ext>
            </a:extLst>
          </p:cNvPr>
          <p:cNvGrpSpPr/>
          <p:nvPr/>
        </p:nvGrpSpPr>
        <p:grpSpPr>
          <a:xfrm>
            <a:off x="1722063" y="4130533"/>
            <a:ext cx="1742722" cy="731414"/>
            <a:chOff x="337315" y="3546341"/>
            <a:chExt cx="1742722" cy="731414"/>
          </a:xfrm>
        </p:grpSpPr>
        <p:pic>
          <p:nvPicPr>
            <p:cNvPr id="124" name="图片 123">
              <a:extLst>
                <a:ext uri="{FF2B5EF4-FFF2-40B4-BE49-F238E27FC236}">
                  <a16:creationId xmlns:a16="http://schemas.microsoft.com/office/drawing/2014/main" id="{A41FBBE5-414C-FEA3-E49F-DF556879F111}"/>
                </a:ext>
              </a:extLst>
            </p:cNvPr>
            <p:cNvPicPr>
              <a:picLocks noChangeAspect="1"/>
            </p:cNvPicPr>
            <p:nvPr/>
          </p:nvPicPr>
          <p:blipFill>
            <a:blip r:embed="rId4">
              <a:biLevel thresh="50000"/>
            </a:blip>
            <a:stretch>
              <a:fillRect/>
            </a:stretch>
          </p:blipFill>
          <p:spPr>
            <a:xfrm>
              <a:off x="625991" y="3553555"/>
              <a:ext cx="430887" cy="430887"/>
            </a:xfrm>
            <a:custGeom>
              <a:avLst/>
              <a:gdLst>
                <a:gd name="connsiteX0" fmla="*/ -179 w 585216"/>
                <a:gd name="connsiteY0" fmla="*/ -225 h 585216"/>
                <a:gd name="connsiteX1" fmla="*/ 585037 w 585216"/>
                <a:gd name="connsiteY1" fmla="*/ -225 h 585216"/>
                <a:gd name="connsiteX2" fmla="*/ 585037 w 585216"/>
                <a:gd name="connsiteY2" fmla="*/ 584991 h 585216"/>
                <a:gd name="connsiteX3" fmla="*/ -179 w 585216"/>
                <a:gd name="connsiteY3" fmla="*/ 584991 h 585216"/>
              </a:gdLst>
              <a:ahLst/>
              <a:cxnLst>
                <a:cxn ang="0">
                  <a:pos x="connsiteX0" y="connsiteY0"/>
                </a:cxn>
                <a:cxn ang="0">
                  <a:pos x="connsiteX1" y="connsiteY1"/>
                </a:cxn>
                <a:cxn ang="0">
                  <a:pos x="connsiteX2" y="connsiteY2"/>
                </a:cxn>
                <a:cxn ang="0">
                  <a:pos x="connsiteX3" y="connsiteY3"/>
                </a:cxn>
              </a:cxnLst>
              <a:rect l="l" t="t" r="r" b="b"/>
              <a:pathLst>
                <a:path w="585216" h="585216">
                  <a:moveTo>
                    <a:pt x="-179" y="-225"/>
                  </a:moveTo>
                  <a:lnTo>
                    <a:pt x="585037" y="-225"/>
                  </a:lnTo>
                  <a:lnTo>
                    <a:pt x="585037" y="584991"/>
                  </a:lnTo>
                  <a:lnTo>
                    <a:pt x="-179" y="584991"/>
                  </a:lnTo>
                  <a:close/>
                </a:path>
              </a:pathLst>
            </a:custGeom>
          </p:spPr>
        </p:pic>
        <p:sp>
          <p:nvSpPr>
            <p:cNvPr id="125" name="箭头: 直角上 124">
              <a:extLst>
                <a:ext uri="{FF2B5EF4-FFF2-40B4-BE49-F238E27FC236}">
                  <a16:creationId xmlns:a16="http://schemas.microsoft.com/office/drawing/2014/main" id="{9E0670B4-F10E-398B-D9C9-B819F538EC95}"/>
                </a:ext>
              </a:extLst>
            </p:cNvPr>
            <p:cNvSpPr/>
            <p:nvPr/>
          </p:nvSpPr>
          <p:spPr>
            <a:xfrm>
              <a:off x="1074791" y="3546341"/>
              <a:ext cx="267770" cy="269749"/>
            </a:xfrm>
            <a:prstGeom prst="bentUp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sz="2400"/>
            </a:p>
          </p:txBody>
        </p:sp>
        <p:sp>
          <p:nvSpPr>
            <p:cNvPr id="126" name="矩形 125">
              <a:extLst>
                <a:ext uri="{FF2B5EF4-FFF2-40B4-BE49-F238E27FC236}">
                  <a16:creationId xmlns:a16="http://schemas.microsoft.com/office/drawing/2014/main" id="{64496FC8-5452-9C10-C7F9-6FD41D1749B7}"/>
                </a:ext>
              </a:extLst>
            </p:cNvPr>
            <p:cNvSpPr/>
            <p:nvPr/>
          </p:nvSpPr>
          <p:spPr>
            <a:xfrm>
              <a:off x="337315" y="3816090"/>
              <a:ext cx="1742722" cy="461665"/>
            </a:xfrm>
            <a:prstGeom prst="rect">
              <a:avLst/>
            </a:prstGeom>
          </p:spPr>
          <p:txBody>
            <a:bodyPr wrap="square">
              <a:spAutoFit/>
            </a:bodyPr>
            <a:lstStyle/>
            <a:p>
              <a:pPr algn="ctr"/>
              <a:r>
                <a:rPr lang="en-US" altLang="zh-CN" sz="2400" b="1" dirty="0">
                  <a:latin typeface="Candara" panose="020E0502030303020204" pitchFamily="34" charset="0"/>
                  <a:ea typeface="微软雅黑" panose="020B0503020204020204" pitchFamily="34" charset="-122"/>
                  <a:cs typeface="Segoe UI" panose="020B0502040204020203" pitchFamily="34" charset="0"/>
                </a:rPr>
                <a:t>V(t)</a:t>
              </a:r>
            </a:p>
          </p:txBody>
        </p:sp>
      </p:grpSp>
      <p:grpSp>
        <p:nvGrpSpPr>
          <p:cNvPr id="120" name="组合 119">
            <a:extLst>
              <a:ext uri="{FF2B5EF4-FFF2-40B4-BE49-F238E27FC236}">
                <a16:creationId xmlns:a16="http://schemas.microsoft.com/office/drawing/2014/main" id="{188D3774-8411-292F-E361-6D97D3D5CFF8}"/>
              </a:ext>
            </a:extLst>
          </p:cNvPr>
          <p:cNvGrpSpPr/>
          <p:nvPr/>
        </p:nvGrpSpPr>
        <p:grpSpPr>
          <a:xfrm>
            <a:off x="7185935" y="1807367"/>
            <a:ext cx="2593260" cy="2593261"/>
            <a:chOff x="6229802" y="1033279"/>
            <a:chExt cx="2137573" cy="2137573"/>
          </a:xfrm>
        </p:grpSpPr>
        <p:cxnSp>
          <p:nvCxnSpPr>
            <p:cNvPr id="53" name="直接箭头连接符 52">
              <a:extLst>
                <a:ext uri="{FF2B5EF4-FFF2-40B4-BE49-F238E27FC236}">
                  <a16:creationId xmlns:a16="http://schemas.microsoft.com/office/drawing/2014/main" id="{FD2252A9-3E22-40A8-C583-880CBA44C254}"/>
                </a:ext>
              </a:extLst>
            </p:cNvPr>
            <p:cNvCxnSpPr>
              <a:cxnSpLocks/>
            </p:cNvCxnSpPr>
            <p:nvPr/>
          </p:nvCxnSpPr>
          <p:spPr>
            <a:xfrm flipV="1">
              <a:off x="7263919" y="1033279"/>
              <a:ext cx="0" cy="2137573"/>
            </a:xfrm>
            <a:prstGeom prst="straightConnector1">
              <a:avLst/>
            </a:prstGeom>
            <a:ln w="28575">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9" name="直接箭头连接符 118">
              <a:extLst>
                <a:ext uri="{FF2B5EF4-FFF2-40B4-BE49-F238E27FC236}">
                  <a16:creationId xmlns:a16="http://schemas.microsoft.com/office/drawing/2014/main" id="{6A3534FE-27FA-ADA4-DB75-99C56E7DCF97}"/>
                </a:ext>
              </a:extLst>
            </p:cNvPr>
            <p:cNvCxnSpPr>
              <a:cxnSpLocks/>
            </p:cNvCxnSpPr>
            <p:nvPr/>
          </p:nvCxnSpPr>
          <p:spPr>
            <a:xfrm rot="5400000" flipV="1">
              <a:off x="7298589" y="989229"/>
              <a:ext cx="0" cy="2137573"/>
            </a:xfrm>
            <a:prstGeom prst="straightConnector1">
              <a:avLst/>
            </a:prstGeom>
            <a:ln w="28575">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196" name="椭圆 195">
            <a:extLst>
              <a:ext uri="{FF2B5EF4-FFF2-40B4-BE49-F238E27FC236}">
                <a16:creationId xmlns:a16="http://schemas.microsoft.com/office/drawing/2014/main" id="{CD9531EC-DFD2-8616-9CBE-19D65AB9A0A0}"/>
              </a:ext>
            </a:extLst>
          </p:cNvPr>
          <p:cNvSpPr/>
          <p:nvPr/>
        </p:nvSpPr>
        <p:spPr>
          <a:xfrm>
            <a:off x="7447715" y="2057766"/>
            <a:ext cx="1985580" cy="1985580"/>
          </a:xfrm>
          <a:prstGeom prst="ellipse">
            <a:avLst/>
          </a:prstGeom>
          <a:noFill/>
          <a:ln w="28575">
            <a:solidFill>
              <a:schemeClr val="bg1">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文本框 197">
            <a:extLst>
              <a:ext uri="{FF2B5EF4-FFF2-40B4-BE49-F238E27FC236}">
                <a16:creationId xmlns:a16="http://schemas.microsoft.com/office/drawing/2014/main" id="{848ADB9B-251E-8296-015D-974D768BD940}"/>
              </a:ext>
            </a:extLst>
          </p:cNvPr>
          <p:cNvSpPr txBox="1"/>
          <p:nvPr/>
        </p:nvSpPr>
        <p:spPr>
          <a:xfrm>
            <a:off x="9719549" y="2804266"/>
            <a:ext cx="269626" cy="461665"/>
          </a:xfrm>
          <a:prstGeom prst="rect">
            <a:avLst/>
          </a:prstGeom>
          <a:noFill/>
        </p:spPr>
        <p:txBody>
          <a:bodyPr wrap="none" rtlCol="0">
            <a:spAutoFit/>
          </a:bodyPr>
          <a:lstStyle/>
          <a:p>
            <a:r>
              <a:rPr lang="en-US" altLang="zh-CN" sz="2400" dirty="0">
                <a:solidFill>
                  <a:srgbClr val="BFBFBF"/>
                </a:solidFill>
                <a:latin typeface="Arial" panose="020B0604020202020204" pitchFamily="34" charset="0"/>
                <a:cs typeface="Arial" panose="020B0604020202020204" pitchFamily="34" charset="0"/>
              </a:rPr>
              <a:t>I</a:t>
            </a:r>
            <a:endParaRPr lang="zh-CN" altLang="en-US" sz="2400" dirty="0">
              <a:solidFill>
                <a:srgbClr val="BFBFBF"/>
              </a:solidFill>
              <a:latin typeface="Arial" panose="020B0604020202020204" pitchFamily="34" charset="0"/>
              <a:cs typeface="Arial" panose="020B0604020202020204" pitchFamily="34" charset="0"/>
            </a:endParaRPr>
          </a:p>
        </p:txBody>
      </p:sp>
      <p:sp>
        <p:nvSpPr>
          <p:cNvPr id="199" name="文本框 198">
            <a:extLst>
              <a:ext uri="{FF2B5EF4-FFF2-40B4-BE49-F238E27FC236}">
                <a16:creationId xmlns:a16="http://schemas.microsoft.com/office/drawing/2014/main" id="{EAAC28C8-D4D8-8629-A55D-87D6914029A7}"/>
              </a:ext>
            </a:extLst>
          </p:cNvPr>
          <p:cNvSpPr txBox="1"/>
          <p:nvPr/>
        </p:nvSpPr>
        <p:spPr>
          <a:xfrm>
            <a:off x="8450374" y="1620432"/>
            <a:ext cx="423514" cy="461665"/>
          </a:xfrm>
          <a:prstGeom prst="rect">
            <a:avLst/>
          </a:prstGeom>
          <a:noFill/>
        </p:spPr>
        <p:txBody>
          <a:bodyPr wrap="none" rtlCol="0">
            <a:spAutoFit/>
          </a:bodyPr>
          <a:lstStyle/>
          <a:p>
            <a:r>
              <a:rPr lang="en-US" altLang="zh-CN" sz="2400" dirty="0">
                <a:solidFill>
                  <a:srgbClr val="BFBFBF"/>
                </a:solidFill>
                <a:latin typeface="Arial" panose="020B0604020202020204" pitchFamily="34" charset="0"/>
                <a:cs typeface="Arial" panose="020B0604020202020204" pitchFamily="34" charset="0"/>
              </a:rPr>
              <a:t>Q</a:t>
            </a:r>
            <a:endParaRPr lang="zh-CN" altLang="en-US" sz="2400" dirty="0">
              <a:solidFill>
                <a:srgbClr val="BFBFBF"/>
              </a:solidFill>
              <a:latin typeface="Arial" panose="020B0604020202020204" pitchFamily="34" charset="0"/>
              <a:cs typeface="Arial" panose="020B0604020202020204" pitchFamily="34" charset="0"/>
            </a:endParaRPr>
          </a:p>
        </p:txBody>
      </p:sp>
      <p:pic>
        <p:nvPicPr>
          <p:cNvPr id="214" name="图形 213">
            <a:extLst>
              <a:ext uri="{FF2B5EF4-FFF2-40B4-BE49-F238E27FC236}">
                <a16:creationId xmlns:a16="http://schemas.microsoft.com/office/drawing/2014/main" id="{F740BBAF-75DD-79B3-BEB2-1EB9E20E03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04365">
            <a:off x="8808134" y="2185858"/>
            <a:ext cx="930018" cy="538889"/>
          </a:xfrm>
          <a:prstGeom prst="rect">
            <a:avLst/>
          </a:prstGeom>
        </p:spPr>
      </p:pic>
      <p:sp>
        <p:nvSpPr>
          <p:cNvPr id="224" name="矩形 223">
            <a:extLst>
              <a:ext uri="{FF2B5EF4-FFF2-40B4-BE49-F238E27FC236}">
                <a16:creationId xmlns:a16="http://schemas.microsoft.com/office/drawing/2014/main" id="{CAB422EB-AF31-C565-CD75-A3C7F3C6C730}"/>
              </a:ext>
            </a:extLst>
          </p:cNvPr>
          <p:cNvSpPr/>
          <p:nvPr/>
        </p:nvSpPr>
        <p:spPr>
          <a:xfrm>
            <a:off x="9237597" y="2093433"/>
            <a:ext cx="890655" cy="461665"/>
          </a:xfrm>
          <a:prstGeom prst="rect">
            <a:avLst/>
          </a:prstGeom>
        </p:spPr>
        <p:txBody>
          <a:bodyPr wrap="square">
            <a:spAutoFit/>
          </a:bodyPr>
          <a:lstStyle/>
          <a:p>
            <a:pPr algn="ctr"/>
            <a:r>
              <a:rPr lang="en-US" altLang="zh-CN" sz="2400" b="1" dirty="0">
                <a:latin typeface="Candara" panose="020E0502030303020204" pitchFamily="34" charset="0"/>
                <a:ea typeface="微软雅黑" panose="020B0503020204020204" pitchFamily="34" charset="-122"/>
                <a:cs typeface="Segoe UI" panose="020B0502040204020203" pitchFamily="34" charset="0"/>
              </a:rPr>
              <a:t>V(t)</a:t>
            </a:r>
          </a:p>
        </p:txBody>
      </p:sp>
      <p:sp>
        <p:nvSpPr>
          <p:cNvPr id="227" name="对话气泡: 圆角矩形 226">
            <a:extLst>
              <a:ext uri="{FF2B5EF4-FFF2-40B4-BE49-F238E27FC236}">
                <a16:creationId xmlns:a16="http://schemas.microsoft.com/office/drawing/2014/main" id="{7298EC6D-DC20-101C-5192-F59C7E4C59DF}"/>
              </a:ext>
            </a:extLst>
          </p:cNvPr>
          <p:cNvSpPr/>
          <p:nvPr/>
        </p:nvSpPr>
        <p:spPr>
          <a:xfrm rot="10800000" flipH="1">
            <a:off x="8919352" y="4057592"/>
            <a:ext cx="2417799" cy="595265"/>
          </a:xfrm>
          <a:prstGeom prst="wedgeRoundRectCallout">
            <a:avLst>
              <a:gd name="adj1" fmla="val -41248"/>
              <a:gd name="adj2" fmla="val 79710"/>
              <a:gd name="adj3" fmla="val 16667"/>
            </a:avLst>
          </a:prstGeom>
          <a:solidFill>
            <a:srgbClr val="FFEFFB"/>
          </a:solidFill>
          <a:ln>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9" name="文本框 228">
            <a:extLst>
              <a:ext uri="{FF2B5EF4-FFF2-40B4-BE49-F238E27FC236}">
                <a16:creationId xmlns:a16="http://schemas.microsoft.com/office/drawing/2014/main" id="{AD57963F-7575-B6D7-73D5-B31BCF85B5C8}"/>
              </a:ext>
            </a:extLst>
          </p:cNvPr>
          <p:cNvSpPr txBox="1"/>
          <p:nvPr/>
        </p:nvSpPr>
        <p:spPr>
          <a:xfrm>
            <a:off x="9196361" y="4115610"/>
            <a:ext cx="1863780" cy="461665"/>
          </a:xfrm>
          <a:prstGeom prst="rect">
            <a:avLst/>
          </a:prstGeom>
          <a:noFill/>
        </p:spPr>
        <p:txBody>
          <a:bodyPr wrap="none" rtlCol="0">
            <a:spAutoFit/>
          </a:bodyPr>
          <a:lstStyle/>
          <a:p>
            <a:r>
              <a:rPr lang="en-US" altLang="zh-CN" sz="2400" b="1" dirty="0">
                <a:solidFill>
                  <a:srgbClr val="FF6600"/>
                </a:solidFill>
                <a:latin typeface="Candara" panose="020E0502030303020204" pitchFamily="34" charset="0"/>
              </a:rPr>
              <a:t>Tuning circle</a:t>
            </a:r>
            <a:endParaRPr lang="zh-CN" altLang="en-US" sz="2400" b="1" dirty="0">
              <a:solidFill>
                <a:srgbClr val="FF6600"/>
              </a:solidFill>
              <a:latin typeface="Candara" panose="020E0502030303020204" pitchFamily="34" charset="0"/>
            </a:endParaRPr>
          </a:p>
        </p:txBody>
      </p:sp>
      <p:sp>
        <p:nvSpPr>
          <p:cNvPr id="232" name="椭圆 231">
            <a:extLst>
              <a:ext uri="{FF2B5EF4-FFF2-40B4-BE49-F238E27FC236}">
                <a16:creationId xmlns:a16="http://schemas.microsoft.com/office/drawing/2014/main" id="{B91B94EF-63A9-90EB-9C95-0FAEB87A6964}"/>
              </a:ext>
            </a:extLst>
          </p:cNvPr>
          <p:cNvSpPr/>
          <p:nvPr/>
        </p:nvSpPr>
        <p:spPr>
          <a:xfrm>
            <a:off x="7447715" y="2057766"/>
            <a:ext cx="1985580" cy="1985580"/>
          </a:xfrm>
          <a:prstGeom prst="ellipse">
            <a:avLst/>
          </a:prstGeom>
          <a:noFill/>
          <a:ln w="28575">
            <a:solidFill>
              <a:schemeClr val="bg1">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0" name="图片 209">
            <a:extLst>
              <a:ext uri="{FF2B5EF4-FFF2-40B4-BE49-F238E27FC236}">
                <a16:creationId xmlns:a16="http://schemas.microsoft.com/office/drawing/2014/main" id="{43DFFEEF-1A1C-2AD6-72FE-1CF1A79FB64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246683" y="3107363"/>
            <a:ext cx="1341806" cy="333705"/>
          </a:xfrm>
          <a:prstGeom prst="rect">
            <a:avLst/>
          </a:prstGeom>
        </p:spPr>
      </p:pic>
      <p:grpSp>
        <p:nvGrpSpPr>
          <p:cNvPr id="226" name="组合 225">
            <a:extLst>
              <a:ext uri="{FF2B5EF4-FFF2-40B4-BE49-F238E27FC236}">
                <a16:creationId xmlns:a16="http://schemas.microsoft.com/office/drawing/2014/main" id="{129DC184-A75C-6DA5-6011-466E85229780}"/>
              </a:ext>
            </a:extLst>
          </p:cNvPr>
          <p:cNvGrpSpPr/>
          <p:nvPr/>
        </p:nvGrpSpPr>
        <p:grpSpPr>
          <a:xfrm rot="1185756">
            <a:off x="7526039" y="2740700"/>
            <a:ext cx="1816780" cy="599137"/>
            <a:chOff x="6510143" y="1874587"/>
            <a:chExt cx="1497536" cy="493857"/>
          </a:xfrm>
        </p:grpSpPr>
        <p:sp>
          <p:nvSpPr>
            <p:cNvPr id="202" name="箭头: 右 201">
              <a:extLst>
                <a:ext uri="{FF2B5EF4-FFF2-40B4-BE49-F238E27FC236}">
                  <a16:creationId xmlns:a16="http://schemas.microsoft.com/office/drawing/2014/main" id="{91CECCB1-C6F0-F1F6-D1B8-15D2BB0758E0}"/>
                </a:ext>
              </a:extLst>
            </p:cNvPr>
            <p:cNvSpPr/>
            <p:nvPr/>
          </p:nvSpPr>
          <p:spPr>
            <a:xfrm rot="19800000">
              <a:off x="7221885" y="1874587"/>
              <a:ext cx="785794" cy="74950"/>
            </a:xfrm>
            <a:prstGeom prst="rightArrow">
              <a:avLst>
                <a:gd name="adj1" fmla="val 40150"/>
                <a:gd name="adj2" fmla="val 131496"/>
              </a:avLst>
            </a:prstGeom>
            <a:solidFill>
              <a:srgbClr val="30308C"/>
            </a:solidFill>
            <a:ln>
              <a:solidFill>
                <a:srgbClr val="303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5" name="箭头: 右 224">
              <a:extLst>
                <a:ext uri="{FF2B5EF4-FFF2-40B4-BE49-F238E27FC236}">
                  <a16:creationId xmlns:a16="http://schemas.microsoft.com/office/drawing/2014/main" id="{B39D3B42-C9FF-889F-6A3B-A552C5B26242}"/>
                </a:ext>
              </a:extLst>
            </p:cNvPr>
            <p:cNvSpPr/>
            <p:nvPr/>
          </p:nvSpPr>
          <p:spPr>
            <a:xfrm rot="9000000">
              <a:off x="6510143" y="2293494"/>
              <a:ext cx="785794" cy="74950"/>
            </a:xfrm>
            <a:prstGeom prst="rightArrow">
              <a:avLst>
                <a:gd name="adj1" fmla="val 40150"/>
                <a:gd name="adj2" fmla="val 131496"/>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7" name="箭头: 右 246">
            <a:extLst>
              <a:ext uri="{FF2B5EF4-FFF2-40B4-BE49-F238E27FC236}">
                <a16:creationId xmlns:a16="http://schemas.microsoft.com/office/drawing/2014/main" id="{DA6FF1F8-7BCF-135E-5BBE-433E4A37BBE4}"/>
              </a:ext>
            </a:extLst>
          </p:cNvPr>
          <p:cNvSpPr/>
          <p:nvPr/>
        </p:nvSpPr>
        <p:spPr>
          <a:xfrm rot="18413200">
            <a:off x="2931840" y="2920038"/>
            <a:ext cx="962208" cy="186084"/>
          </a:xfrm>
          <a:prstGeom prst="rightArrow">
            <a:avLst>
              <a:gd name="adj1" fmla="val 50000"/>
              <a:gd name="adj2" fmla="val 110205"/>
            </a:avLst>
          </a:prstGeom>
          <a:solidFill>
            <a:srgbClr val="30308C"/>
          </a:solidFill>
          <a:ln>
            <a:solidFill>
              <a:srgbClr val="303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0" name="矩形: 圆角 249">
            <a:extLst>
              <a:ext uri="{FF2B5EF4-FFF2-40B4-BE49-F238E27FC236}">
                <a16:creationId xmlns:a16="http://schemas.microsoft.com/office/drawing/2014/main" id="{74658A95-C6C2-CFF8-5748-9E95B3D8FFC1}"/>
              </a:ext>
            </a:extLst>
          </p:cNvPr>
          <p:cNvSpPr/>
          <p:nvPr/>
        </p:nvSpPr>
        <p:spPr>
          <a:xfrm>
            <a:off x="3117904" y="3877189"/>
            <a:ext cx="1636674" cy="46166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Candara" panose="020E0502030303020204" pitchFamily="34" charset="0"/>
              </a:rPr>
              <a:t>Phase shift</a:t>
            </a:r>
            <a:endParaRPr lang="zh-CN" altLang="en-US" sz="2000" b="1" dirty="0">
              <a:solidFill>
                <a:schemeClr val="tx1"/>
              </a:solidFill>
              <a:latin typeface="Candara" panose="020E0502030303020204" pitchFamily="34" charset="0"/>
            </a:endParaRPr>
          </a:p>
        </p:txBody>
      </p:sp>
      <p:sp>
        <p:nvSpPr>
          <p:cNvPr id="251" name="椭圆 250">
            <a:extLst>
              <a:ext uri="{FF2B5EF4-FFF2-40B4-BE49-F238E27FC236}">
                <a16:creationId xmlns:a16="http://schemas.microsoft.com/office/drawing/2014/main" id="{E22EC6F8-36D5-73EA-D106-6B9FEDBB7FDD}"/>
              </a:ext>
            </a:extLst>
          </p:cNvPr>
          <p:cNvSpPr/>
          <p:nvPr/>
        </p:nvSpPr>
        <p:spPr>
          <a:xfrm>
            <a:off x="2953364" y="3703399"/>
            <a:ext cx="197545" cy="123469"/>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箭头: 右 251">
            <a:extLst>
              <a:ext uri="{FF2B5EF4-FFF2-40B4-BE49-F238E27FC236}">
                <a16:creationId xmlns:a16="http://schemas.microsoft.com/office/drawing/2014/main" id="{AA83EAC2-F9BE-363C-9ABF-6F0404356C28}"/>
              </a:ext>
            </a:extLst>
          </p:cNvPr>
          <p:cNvSpPr/>
          <p:nvPr/>
        </p:nvSpPr>
        <p:spPr>
          <a:xfrm>
            <a:off x="5013869" y="2212977"/>
            <a:ext cx="1895190" cy="372113"/>
          </a:xfrm>
          <a:prstGeom prst="rightArrow">
            <a:avLst>
              <a:gd name="adj1" fmla="val 50000"/>
              <a:gd name="adj2" fmla="val 76913"/>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矩形 252">
            <a:extLst>
              <a:ext uri="{FF2B5EF4-FFF2-40B4-BE49-F238E27FC236}">
                <a16:creationId xmlns:a16="http://schemas.microsoft.com/office/drawing/2014/main" id="{1C86682A-0415-60EA-B7D8-587736553A9A}"/>
              </a:ext>
            </a:extLst>
          </p:cNvPr>
          <p:cNvSpPr/>
          <p:nvPr/>
        </p:nvSpPr>
        <p:spPr>
          <a:xfrm>
            <a:off x="5041513" y="2566330"/>
            <a:ext cx="1742722" cy="707886"/>
          </a:xfrm>
          <a:prstGeom prst="rect">
            <a:avLst/>
          </a:prstGeom>
        </p:spPr>
        <p:txBody>
          <a:bodyPr wrap="square">
            <a:spAutoFit/>
          </a:bodyPr>
          <a:lstStyle/>
          <a:p>
            <a:pPr algn="ctr"/>
            <a:r>
              <a:rPr lang="en-US" altLang="zh-CN" sz="2000" b="1" dirty="0">
                <a:latin typeface="Candara" panose="020E0502030303020204" pitchFamily="34" charset="0"/>
                <a:ea typeface="微软雅黑" panose="020B0503020204020204" pitchFamily="34" charset="-122"/>
                <a:cs typeface="Segoe UI" panose="020B0502040204020203" pitchFamily="34" charset="0"/>
              </a:rPr>
              <a:t>Channel </a:t>
            </a:r>
          </a:p>
          <a:p>
            <a:pPr algn="ctr"/>
            <a:r>
              <a:rPr lang="en-US" altLang="zh-CN" sz="2000" b="1" dirty="0">
                <a:latin typeface="Candara" panose="020E0502030303020204" pitchFamily="34" charset="0"/>
                <a:ea typeface="微软雅黑" panose="020B0503020204020204" pitchFamily="34" charset="-122"/>
                <a:cs typeface="Segoe UI" panose="020B0502040204020203" pitchFamily="34" charset="0"/>
              </a:rPr>
              <a:t>Measurement</a:t>
            </a:r>
          </a:p>
        </p:txBody>
      </p:sp>
      <p:sp>
        <p:nvSpPr>
          <p:cNvPr id="254" name="文本框 253">
            <a:extLst>
              <a:ext uri="{FF2B5EF4-FFF2-40B4-BE49-F238E27FC236}">
                <a16:creationId xmlns:a16="http://schemas.microsoft.com/office/drawing/2014/main" id="{F34EB0CF-D7D4-D070-68EA-AA132794DAC5}"/>
              </a:ext>
            </a:extLst>
          </p:cNvPr>
          <p:cNvSpPr txBox="1"/>
          <p:nvPr/>
        </p:nvSpPr>
        <p:spPr>
          <a:xfrm>
            <a:off x="999694" y="5169218"/>
            <a:ext cx="9975240" cy="892552"/>
          </a:xfrm>
          <a:prstGeom prst="rect">
            <a:avLst/>
          </a:prstGeom>
          <a:noFill/>
        </p:spPr>
        <p:txBody>
          <a:bodyPr wrap="square">
            <a:spAutoFit/>
          </a:bodyPr>
          <a:lstStyle/>
          <a:p>
            <a:pPr algn="ctr"/>
            <a:r>
              <a:rPr lang="en-US" altLang="zh-CN" sz="2600" b="1" dirty="0">
                <a:latin typeface="Candara" panose="020E0502030303020204" pitchFamily="34" charset="0"/>
              </a:rPr>
              <a:t>The </a:t>
            </a:r>
            <a:r>
              <a:rPr lang="en-US" altLang="zh-CN" sz="2600" b="1" dirty="0">
                <a:solidFill>
                  <a:srgbClr val="7C2E9A"/>
                </a:solidFill>
                <a:latin typeface="Candara" panose="020E0502030303020204" pitchFamily="34" charset="0"/>
              </a:rPr>
              <a:t>tuning circle </a:t>
            </a:r>
            <a:r>
              <a:rPr lang="en-US" altLang="zh-CN" sz="2600" b="1" dirty="0">
                <a:latin typeface="Candara" panose="020E0502030303020204" pitchFamily="34" charset="0"/>
              </a:rPr>
              <a:t>represents the backscatter tag’s </a:t>
            </a:r>
            <a:r>
              <a:rPr lang="en-US" altLang="zh-CN" sz="2600" b="1" dirty="0">
                <a:solidFill>
                  <a:srgbClr val="7C2E9A"/>
                </a:solidFill>
                <a:latin typeface="Candara" panose="020E0502030303020204" pitchFamily="34" charset="0"/>
              </a:rPr>
              <a:t>phase shift </a:t>
            </a:r>
            <a:r>
              <a:rPr lang="en-US" altLang="zh-CN" sz="2600" b="1" dirty="0">
                <a:latin typeface="Candara" panose="020E0502030303020204" pitchFamily="34" charset="0"/>
              </a:rPr>
              <a:t>effect on the wireless channel. </a:t>
            </a:r>
          </a:p>
        </p:txBody>
      </p:sp>
    </p:spTree>
    <p:extLst>
      <p:ext uri="{BB962C8B-B14F-4D97-AF65-F5344CB8AC3E}">
        <p14:creationId xmlns:p14="http://schemas.microsoft.com/office/powerpoint/2010/main" val="383093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endCondLst>
                                    <p:cond evt="onNext" delay="0">
                                      <p:tgtEl>
                                        <p:sldTgt/>
                                      </p:tgtEl>
                                    </p:cond>
                                  </p:endCondLst>
                                  <p:childTnLst>
                                    <p:animRot by="-2700000">
                                      <p:cBhvr>
                                        <p:cTn id="6" dur="1000" fill="hold"/>
                                        <p:tgtEl>
                                          <p:spTgt spid="22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27"/>
                                        </p:tgtEl>
                                        <p:attrNameLst>
                                          <p:attrName>style.visibility</p:attrName>
                                        </p:attrNameLst>
                                      </p:cBhvr>
                                      <p:to>
                                        <p:strVal val="visible"/>
                                      </p:to>
                                    </p:set>
                                    <p:animEffect transition="in" filter="fade">
                                      <p:cBhvr>
                                        <p:cTn id="11" dur="500"/>
                                        <p:tgtEl>
                                          <p:spTgt spid="22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9"/>
                                        </p:tgtEl>
                                        <p:attrNameLst>
                                          <p:attrName>style.visibility</p:attrName>
                                        </p:attrNameLst>
                                      </p:cBhvr>
                                      <p:to>
                                        <p:strVal val="visible"/>
                                      </p:to>
                                    </p:set>
                                    <p:animEffect transition="in" filter="fade">
                                      <p:cBhvr>
                                        <p:cTn id="14" dur="500"/>
                                        <p:tgtEl>
                                          <p:spTgt spid="22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4"/>
                                        </p:tgtEl>
                                        <p:attrNameLst>
                                          <p:attrName>style.visibility</p:attrName>
                                        </p:attrNameLst>
                                      </p:cBhvr>
                                      <p:to>
                                        <p:strVal val="visible"/>
                                      </p:to>
                                    </p:set>
                                    <p:animEffect transition="in" filter="fade">
                                      <p:cBhvr>
                                        <p:cTn id="19"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animBg="1"/>
      <p:bldP spid="229" grpId="0"/>
      <p:bldP spid="2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B22EB-CA75-7327-E7A8-B79477D7BC0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A38744C-6AE1-C47C-1B68-7AB7ECB12303}"/>
              </a:ext>
            </a:extLst>
          </p:cNvPr>
          <p:cNvSpPr>
            <a:spLocks noGrp="1"/>
          </p:cNvSpPr>
          <p:nvPr>
            <p:ph type="title"/>
          </p:nvPr>
        </p:nvSpPr>
        <p:spPr/>
        <p:txBody>
          <a:bodyPr/>
          <a:lstStyle/>
          <a:p>
            <a:r>
              <a:rPr lang="en-US" altLang="zh-CN" dirty="0"/>
              <a:t>In-band Backscatter Channel</a:t>
            </a:r>
            <a:endParaRPr lang="zh-CN" altLang="en-US" dirty="0"/>
          </a:p>
        </p:txBody>
      </p:sp>
      <p:sp>
        <p:nvSpPr>
          <p:cNvPr id="218" name="箭头: 右 217">
            <a:extLst>
              <a:ext uri="{FF2B5EF4-FFF2-40B4-BE49-F238E27FC236}">
                <a16:creationId xmlns:a16="http://schemas.microsoft.com/office/drawing/2014/main" id="{D62641C5-A945-E251-BEB3-4D7BDAFE718B}"/>
              </a:ext>
            </a:extLst>
          </p:cNvPr>
          <p:cNvSpPr/>
          <p:nvPr/>
        </p:nvSpPr>
        <p:spPr>
          <a:xfrm>
            <a:off x="1948892" y="2155658"/>
            <a:ext cx="1742724" cy="284074"/>
          </a:xfrm>
          <a:prstGeom prst="rightArrow">
            <a:avLst>
              <a:gd name="adj1" fmla="val 50000"/>
              <a:gd name="adj2" fmla="val 110205"/>
            </a:avLst>
          </a:prstGeom>
          <a:solidFill>
            <a:srgbClr val="74A2A5"/>
          </a:solidFill>
          <a:ln>
            <a:solidFill>
              <a:srgbClr val="74A2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矩形 222">
            <a:extLst>
              <a:ext uri="{FF2B5EF4-FFF2-40B4-BE49-F238E27FC236}">
                <a16:creationId xmlns:a16="http://schemas.microsoft.com/office/drawing/2014/main" id="{5C3263CB-A573-9BE9-8F1E-F6030263686A}"/>
              </a:ext>
            </a:extLst>
          </p:cNvPr>
          <p:cNvSpPr/>
          <p:nvPr/>
        </p:nvSpPr>
        <p:spPr>
          <a:xfrm>
            <a:off x="2387558" y="1814534"/>
            <a:ext cx="660616" cy="461665"/>
          </a:xfrm>
          <a:prstGeom prst="rect">
            <a:avLst/>
          </a:prstGeom>
        </p:spPr>
        <p:txBody>
          <a:bodyPr wrap="square">
            <a:spAutoFit/>
          </a:bodyPr>
          <a:lstStyle/>
          <a:p>
            <a:pPr algn="ctr"/>
            <a:r>
              <a:rPr lang="en-US" altLang="zh-CN" sz="2400" b="1" dirty="0">
                <a:solidFill>
                  <a:srgbClr val="74A2A5"/>
                </a:solidFill>
                <a:latin typeface="Candara" panose="020E0502030303020204" pitchFamily="34" charset="0"/>
                <a:ea typeface="微软雅黑" panose="020B0503020204020204" pitchFamily="34" charset="-122"/>
                <a:cs typeface="Segoe UI" panose="020B0502040204020203" pitchFamily="34" charset="0"/>
              </a:rPr>
              <a:t>H0</a:t>
            </a:r>
          </a:p>
        </p:txBody>
      </p:sp>
      <p:grpSp>
        <p:nvGrpSpPr>
          <p:cNvPr id="121" name="组合 120">
            <a:extLst>
              <a:ext uri="{FF2B5EF4-FFF2-40B4-BE49-F238E27FC236}">
                <a16:creationId xmlns:a16="http://schemas.microsoft.com/office/drawing/2014/main" id="{55FF61EC-6248-9A21-DDBA-CE29D1677290}"/>
              </a:ext>
            </a:extLst>
          </p:cNvPr>
          <p:cNvGrpSpPr/>
          <p:nvPr/>
        </p:nvGrpSpPr>
        <p:grpSpPr>
          <a:xfrm>
            <a:off x="7302976" y="1619814"/>
            <a:ext cx="2364261" cy="2364261"/>
            <a:chOff x="6229803" y="1033279"/>
            <a:chExt cx="2137573" cy="2137573"/>
          </a:xfrm>
        </p:grpSpPr>
        <p:cxnSp>
          <p:nvCxnSpPr>
            <p:cNvPr id="122" name="直接箭头连接符 121">
              <a:extLst>
                <a:ext uri="{FF2B5EF4-FFF2-40B4-BE49-F238E27FC236}">
                  <a16:creationId xmlns:a16="http://schemas.microsoft.com/office/drawing/2014/main" id="{BEB80383-5F94-E5F8-BB7B-74F2E5B28ED3}"/>
                </a:ext>
              </a:extLst>
            </p:cNvPr>
            <p:cNvCxnSpPr>
              <a:cxnSpLocks/>
            </p:cNvCxnSpPr>
            <p:nvPr/>
          </p:nvCxnSpPr>
          <p:spPr>
            <a:xfrm flipV="1">
              <a:off x="6241708" y="1033279"/>
              <a:ext cx="0" cy="2137573"/>
            </a:xfrm>
            <a:prstGeom prst="straightConnector1">
              <a:avLst/>
            </a:prstGeom>
            <a:ln w="28575">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3" name="直接箭头连接符 122">
              <a:extLst>
                <a:ext uri="{FF2B5EF4-FFF2-40B4-BE49-F238E27FC236}">
                  <a16:creationId xmlns:a16="http://schemas.microsoft.com/office/drawing/2014/main" id="{12A31B1E-6E22-E805-D03F-DA6CD2EA1C3E}"/>
                </a:ext>
              </a:extLst>
            </p:cNvPr>
            <p:cNvCxnSpPr>
              <a:cxnSpLocks/>
            </p:cNvCxnSpPr>
            <p:nvPr/>
          </p:nvCxnSpPr>
          <p:spPr>
            <a:xfrm rot="5400000" flipV="1">
              <a:off x="7298590" y="2085968"/>
              <a:ext cx="0" cy="2137573"/>
            </a:xfrm>
            <a:prstGeom prst="straightConnector1">
              <a:avLst/>
            </a:prstGeom>
            <a:ln w="28575">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197" name="椭圆 196">
            <a:extLst>
              <a:ext uri="{FF2B5EF4-FFF2-40B4-BE49-F238E27FC236}">
                <a16:creationId xmlns:a16="http://schemas.microsoft.com/office/drawing/2014/main" id="{E23342BF-697D-999C-6931-2E3E31D11D2A}"/>
              </a:ext>
            </a:extLst>
          </p:cNvPr>
          <p:cNvSpPr/>
          <p:nvPr/>
        </p:nvSpPr>
        <p:spPr>
          <a:xfrm>
            <a:off x="7526269" y="1978714"/>
            <a:ext cx="1810242" cy="1810242"/>
          </a:xfrm>
          <a:prstGeom prst="ellipse">
            <a:avLst/>
          </a:prstGeom>
          <a:noFill/>
          <a:ln w="28575">
            <a:solidFill>
              <a:schemeClr val="bg1">
                <a:lumMod val="6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文本框 199">
            <a:extLst>
              <a:ext uri="{FF2B5EF4-FFF2-40B4-BE49-F238E27FC236}">
                <a16:creationId xmlns:a16="http://schemas.microsoft.com/office/drawing/2014/main" id="{4DCA3B80-B3D0-0A08-5B0A-DE68E316CDE0}"/>
              </a:ext>
            </a:extLst>
          </p:cNvPr>
          <p:cNvSpPr txBox="1"/>
          <p:nvPr/>
        </p:nvSpPr>
        <p:spPr>
          <a:xfrm>
            <a:off x="9628576" y="3686039"/>
            <a:ext cx="275170" cy="461665"/>
          </a:xfrm>
          <a:prstGeom prst="rect">
            <a:avLst/>
          </a:prstGeom>
          <a:noFill/>
        </p:spPr>
        <p:txBody>
          <a:bodyPr wrap="square" rtlCol="0">
            <a:spAutoFit/>
          </a:bodyPr>
          <a:lstStyle/>
          <a:p>
            <a:r>
              <a:rPr lang="en-US" altLang="zh-CN" sz="2400" dirty="0">
                <a:solidFill>
                  <a:srgbClr val="BFBFBF"/>
                </a:solidFill>
                <a:latin typeface="Arial" panose="020B0604020202020204" pitchFamily="34" charset="0"/>
                <a:cs typeface="Arial" panose="020B0604020202020204" pitchFamily="34" charset="0"/>
              </a:rPr>
              <a:t>I</a:t>
            </a:r>
            <a:endParaRPr lang="zh-CN" altLang="en-US" sz="2400" dirty="0">
              <a:solidFill>
                <a:srgbClr val="BFBFBF"/>
              </a:solidFill>
              <a:latin typeface="Arial" panose="020B0604020202020204" pitchFamily="34" charset="0"/>
              <a:cs typeface="Arial" panose="020B0604020202020204" pitchFamily="34" charset="0"/>
            </a:endParaRPr>
          </a:p>
        </p:txBody>
      </p:sp>
      <p:sp>
        <p:nvSpPr>
          <p:cNvPr id="201" name="文本框 200">
            <a:extLst>
              <a:ext uri="{FF2B5EF4-FFF2-40B4-BE49-F238E27FC236}">
                <a16:creationId xmlns:a16="http://schemas.microsoft.com/office/drawing/2014/main" id="{B007D3AD-F826-1F0A-76A9-62D1033398E2}"/>
              </a:ext>
            </a:extLst>
          </p:cNvPr>
          <p:cNvSpPr txBox="1"/>
          <p:nvPr/>
        </p:nvSpPr>
        <p:spPr>
          <a:xfrm>
            <a:off x="7298334" y="1513944"/>
            <a:ext cx="402825" cy="461665"/>
          </a:xfrm>
          <a:prstGeom prst="rect">
            <a:avLst/>
          </a:prstGeom>
          <a:noFill/>
        </p:spPr>
        <p:txBody>
          <a:bodyPr wrap="square" rtlCol="0">
            <a:spAutoFit/>
          </a:bodyPr>
          <a:lstStyle/>
          <a:p>
            <a:r>
              <a:rPr lang="en-US" altLang="zh-CN" sz="2400" dirty="0">
                <a:solidFill>
                  <a:srgbClr val="BFBFBF"/>
                </a:solidFill>
                <a:latin typeface="Arial" panose="020B0604020202020204" pitchFamily="34" charset="0"/>
                <a:cs typeface="Arial" panose="020B0604020202020204" pitchFamily="34" charset="0"/>
              </a:rPr>
              <a:t>Q</a:t>
            </a:r>
            <a:endParaRPr lang="zh-CN" altLang="en-US" sz="2400" dirty="0">
              <a:solidFill>
                <a:srgbClr val="BFBFBF"/>
              </a:solidFill>
              <a:latin typeface="Arial" panose="020B0604020202020204" pitchFamily="34" charset="0"/>
              <a:cs typeface="Arial" panose="020B0604020202020204" pitchFamily="34" charset="0"/>
            </a:endParaRPr>
          </a:p>
        </p:txBody>
      </p:sp>
      <p:sp>
        <p:nvSpPr>
          <p:cNvPr id="233" name="箭头: 右 232">
            <a:extLst>
              <a:ext uri="{FF2B5EF4-FFF2-40B4-BE49-F238E27FC236}">
                <a16:creationId xmlns:a16="http://schemas.microsoft.com/office/drawing/2014/main" id="{6F0D6090-A20D-3DCA-0D7A-194C9A2F2C98}"/>
              </a:ext>
            </a:extLst>
          </p:cNvPr>
          <p:cNvSpPr/>
          <p:nvPr/>
        </p:nvSpPr>
        <p:spPr>
          <a:xfrm rot="18993863" flipV="1">
            <a:off x="7120033" y="3383354"/>
            <a:ext cx="1511254" cy="72304"/>
          </a:xfrm>
          <a:prstGeom prst="rightArrow">
            <a:avLst>
              <a:gd name="adj1" fmla="val 40150"/>
              <a:gd name="adj2" fmla="val 131496"/>
            </a:avLst>
          </a:prstGeom>
          <a:solidFill>
            <a:srgbClr val="74A2A5"/>
          </a:solidFill>
          <a:ln>
            <a:solidFill>
              <a:srgbClr val="74A2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4" name="矩形 233">
            <a:extLst>
              <a:ext uri="{FF2B5EF4-FFF2-40B4-BE49-F238E27FC236}">
                <a16:creationId xmlns:a16="http://schemas.microsoft.com/office/drawing/2014/main" id="{F83D3EC5-DD6E-AE8B-054B-3A3F7E3A8876}"/>
              </a:ext>
            </a:extLst>
          </p:cNvPr>
          <p:cNvSpPr/>
          <p:nvPr/>
        </p:nvSpPr>
        <p:spPr>
          <a:xfrm>
            <a:off x="7525104" y="3561638"/>
            <a:ext cx="592360" cy="476582"/>
          </a:xfrm>
          <a:prstGeom prst="rect">
            <a:avLst/>
          </a:prstGeom>
        </p:spPr>
        <p:txBody>
          <a:bodyPr wrap="square">
            <a:spAutoFit/>
          </a:bodyPr>
          <a:lstStyle/>
          <a:p>
            <a:pPr algn="ctr"/>
            <a:r>
              <a:rPr lang="en-US" altLang="zh-CN" sz="2400" b="1" dirty="0">
                <a:solidFill>
                  <a:srgbClr val="74A2A5"/>
                </a:solidFill>
                <a:latin typeface="Candara" panose="020E0502030303020204" pitchFamily="34" charset="0"/>
                <a:ea typeface="微软雅黑" panose="020B0503020204020204" pitchFamily="34" charset="-122"/>
                <a:cs typeface="Segoe UI" panose="020B0502040204020203" pitchFamily="34" charset="0"/>
              </a:rPr>
              <a:t>H0</a:t>
            </a:r>
          </a:p>
        </p:txBody>
      </p:sp>
      <p:pic>
        <p:nvPicPr>
          <p:cNvPr id="236" name="图片 235">
            <a:extLst>
              <a:ext uri="{FF2B5EF4-FFF2-40B4-BE49-F238E27FC236}">
                <a16:creationId xmlns:a16="http://schemas.microsoft.com/office/drawing/2014/main" id="{C23F6865-C13F-8D49-82B9-2F1203EEB47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472330" y="2844025"/>
            <a:ext cx="1411492" cy="351035"/>
          </a:xfrm>
          <a:prstGeom prst="rect">
            <a:avLst/>
          </a:prstGeom>
        </p:spPr>
      </p:pic>
      <p:pic>
        <p:nvPicPr>
          <p:cNvPr id="237" name="图形 236">
            <a:extLst>
              <a:ext uri="{FF2B5EF4-FFF2-40B4-BE49-F238E27FC236}">
                <a16:creationId xmlns:a16="http://schemas.microsoft.com/office/drawing/2014/main" id="{D409D6BC-48F2-0DE6-A967-EC257243D5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35761" y="1812670"/>
            <a:ext cx="847892" cy="491302"/>
          </a:xfrm>
          <a:prstGeom prst="rect">
            <a:avLst/>
          </a:prstGeom>
        </p:spPr>
      </p:pic>
      <p:sp>
        <p:nvSpPr>
          <p:cNvPr id="238" name="矩形 237">
            <a:extLst>
              <a:ext uri="{FF2B5EF4-FFF2-40B4-BE49-F238E27FC236}">
                <a16:creationId xmlns:a16="http://schemas.microsoft.com/office/drawing/2014/main" id="{A47D4169-89C8-C250-B6C6-3CC525E5AFE2}"/>
              </a:ext>
            </a:extLst>
          </p:cNvPr>
          <p:cNvSpPr/>
          <p:nvPr/>
        </p:nvSpPr>
        <p:spPr>
          <a:xfrm>
            <a:off x="8931674" y="1718194"/>
            <a:ext cx="812005" cy="461665"/>
          </a:xfrm>
          <a:prstGeom prst="rect">
            <a:avLst/>
          </a:prstGeom>
        </p:spPr>
        <p:txBody>
          <a:bodyPr wrap="square">
            <a:spAutoFit/>
          </a:bodyPr>
          <a:lstStyle/>
          <a:p>
            <a:pPr algn="ctr"/>
            <a:r>
              <a:rPr lang="en-US" altLang="zh-CN" sz="2400" b="1" dirty="0">
                <a:latin typeface="Candara" panose="020E0502030303020204" pitchFamily="34" charset="0"/>
                <a:ea typeface="微软雅黑" panose="020B0503020204020204" pitchFamily="34" charset="-122"/>
                <a:cs typeface="Segoe UI" panose="020B0502040204020203" pitchFamily="34" charset="0"/>
              </a:rPr>
              <a:t>V(t)</a:t>
            </a:r>
          </a:p>
        </p:txBody>
      </p:sp>
      <p:grpSp>
        <p:nvGrpSpPr>
          <p:cNvPr id="240" name="组合 239">
            <a:extLst>
              <a:ext uri="{FF2B5EF4-FFF2-40B4-BE49-F238E27FC236}">
                <a16:creationId xmlns:a16="http://schemas.microsoft.com/office/drawing/2014/main" id="{1D455232-BFBA-C7CC-4AE9-7FC5697EB378}"/>
              </a:ext>
            </a:extLst>
          </p:cNvPr>
          <p:cNvGrpSpPr/>
          <p:nvPr/>
        </p:nvGrpSpPr>
        <p:grpSpPr>
          <a:xfrm>
            <a:off x="8389431" y="2003615"/>
            <a:ext cx="87779" cy="1781098"/>
            <a:chOff x="7309945" y="4473732"/>
            <a:chExt cx="79363" cy="1610324"/>
          </a:xfrm>
        </p:grpSpPr>
        <p:sp>
          <p:nvSpPr>
            <p:cNvPr id="235" name="箭头: 右 234">
              <a:extLst>
                <a:ext uri="{FF2B5EF4-FFF2-40B4-BE49-F238E27FC236}">
                  <a16:creationId xmlns:a16="http://schemas.microsoft.com/office/drawing/2014/main" id="{8B44B4F5-7554-8404-DE2B-BA720EF748E8}"/>
                </a:ext>
              </a:extLst>
            </p:cNvPr>
            <p:cNvSpPr/>
            <p:nvPr/>
          </p:nvSpPr>
          <p:spPr>
            <a:xfrm rot="16200000">
              <a:off x="6954523" y="4829154"/>
              <a:ext cx="785794" cy="74950"/>
            </a:xfrm>
            <a:prstGeom prst="rightArrow">
              <a:avLst>
                <a:gd name="adj1" fmla="val 40150"/>
                <a:gd name="adj2" fmla="val 131496"/>
              </a:avLst>
            </a:prstGeom>
            <a:solidFill>
              <a:srgbClr val="30308C"/>
            </a:solidFill>
            <a:ln>
              <a:solidFill>
                <a:srgbClr val="303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9" name="箭头: 右 238">
              <a:extLst>
                <a:ext uri="{FF2B5EF4-FFF2-40B4-BE49-F238E27FC236}">
                  <a16:creationId xmlns:a16="http://schemas.microsoft.com/office/drawing/2014/main" id="{8D4FCACD-0D55-15ED-F31B-757E59199F82}"/>
                </a:ext>
              </a:extLst>
            </p:cNvPr>
            <p:cNvSpPr/>
            <p:nvPr/>
          </p:nvSpPr>
          <p:spPr>
            <a:xfrm rot="5400000">
              <a:off x="6958936" y="5653684"/>
              <a:ext cx="785794" cy="74950"/>
            </a:xfrm>
            <a:prstGeom prst="rightArrow">
              <a:avLst>
                <a:gd name="adj1" fmla="val 40150"/>
                <a:gd name="adj2" fmla="val 131496"/>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9" name="文本框 448">
            <a:extLst>
              <a:ext uri="{FF2B5EF4-FFF2-40B4-BE49-F238E27FC236}">
                <a16:creationId xmlns:a16="http://schemas.microsoft.com/office/drawing/2014/main" id="{D33A5EEB-83D9-D3E5-3B52-C0AE65BEE1D9}"/>
              </a:ext>
            </a:extLst>
          </p:cNvPr>
          <p:cNvSpPr txBox="1"/>
          <p:nvPr/>
        </p:nvSpPr>
        <p:spPr>
          <a:xfrm>
            <a:off x="419538" y="1154508"/>
            <a:ext cx="6095276" cy="461665"/>
          </a:xfrm>
          <a:prstGeom prst="rect">
            <a:avLst/>
          </a:prstGeom>
          <a:noFill/>
        </p:spPr>
        <p:txBody>
          <a:bodyPr wrap="square">
            <a:spAutoFit/>
          </a:bodyPr>
          <a:lstStyle/>
          <a:p>
            <a:r>
              <a:rPr lang="en-US" altLang="zh-CN" sz="2400" b="1" dirty="0">
                <a:latin typeface="Candara" panose="020E0502030303020204" pitchFamily="34" charset="0"/>
              </a:rPr>
              <a:t>Channel model of </a:t>
            </a:r>
            <a:r>
              <a:rPr lang="en-US" altLang="zh-CN" sz="2400" b="1" dirty="0">
                <a:solidFill>
                  <a:srgbClr val="7C2E9A"/>
                </a:solidFill>
                <a:latin typeface="Candara" panose="020E0502030303020204" pitchFamily="34" charset="0"/>
              </a:rPr>
              <a:t>in-band backscatter</a:t>
            </a:r>
            <a:endParaRPr lang="zh-CN" altLang="en-US" sz="2400" dirty="0">
              <a:solidFill>
                <a:srgbClr val="7C2E9A"/>
              </a:solidFill>
            </a:endParaRPr>
          </a:p>
        </p:txBody>
      </p:sp>
      <p:sp>
        <p:nvSpPr>
          <p:cNvPr id="450" name="矩形 449">
            <a:extLst>
              <a:ext uri="{FF2B5EF4-FFF2-40B4-BE49-F238E27FC236}">
                <a16:creationId xmlns:a16="http://schemas.microsoft.com/office/drawing/2014/main" id="{223EA2FE-CDD8-DDBE-33D7-298542743CF8}"/>
              </a:ext>
            </a:extLst>
          </p:cNvPr>
          <p:cNvSpPr/>
          <p:nvPr/>
        </p:nvSpPr>
        <p:spPr>
          <a:xfrm>
            <a:off x="1495425" y="3005281"/>
            <a:ext cx="535564" cy="461665"/>
          </a:xfrm>
          <a:prstGeom prst="rect">
            <a:avLst/>
          </a:prstGeom>
        </p:spPr>
        <p:txBody>
          <a:bodyPr wrap="square">
            <a:spAutoFit/>
          </a:bodyPr>
          <a:lstStyle/>
          <a:p>
            <a:pPr algn="ctr"/>
            <a:r>
              <a:rPr lang="en-US" altLang="zh-CN" sz="2400" b="1" dirty="0">
                <a:solidFill>
                  <a:srgbClr val="30308C"/>
                </a:solidFill>
                <a:latin typeface="Candara" panose="020E0502030303020204" pitchFamily="34" charset="0"/>
                <a:ea typeface="微软雅黑" panose="020B0503020204020204" pitchFamily="34" charset="-122"/>
                <a:cs typeface="Segoe UI" panose="020B0502040204020203" pitchFamily="34" charset="0"/>
              </a:rPr>
              <a:t>H1</a:t>
            </a:r>
          </a:p>
        </p:txBody>
      </p:sp>
      <p:sp>
        <p:nvSpPr>
          <p:cNvPr id="451" name="矩形 450">
            <a:extLst>
              <a:ext uri="{FF2B5EF4-FFF2-40B4-BE49-F238E27FC236}">
                <a16:creationId xmlns:a16="http://schemas.microsoft.com/office/drawing/2014/main" id="{587A060B-731C-BF49-FA1C-241817EDA356}"/>
              </a:ext>
            </a:extLst>
          </p:cNvPr>
          <p:cNvSpPr/>
          <p:nvPr/>
        </p:nvSpPr>
        <p:spPr>
          <a:xfrm>
            <a:off x="3383133" y="2983555"/>
            <a:ext cx="535564" cy="461665"/>
          </a:xfrm>
          <a:prstGeom prst="rect">
            <a:avLst/>
          </a:prstGeom>
        </p:spPr>
        <p:txBody>
          <a:bodyPr wrap="square">
            <a:spAutoFit/>
          </a:bodyPr>
          <a:lstStyle/>
          <a:p>
            <a:pPr algn="ctr"/>
            <a:r>
              <a:rPr lang="en-US" altLang="zh-CN" sz="2400" b="1" dirty="0">
                <a:solidFill>
                  <a:srgbClr val="30308C"/>
                </a:solidFill>
                <a:latin typeface="Candara" panose="020E0502030303020204" pitchFamily="34" charset="0"/>
                <a:ea typeface="微软雅黑" panose="020B0503020204020204" pitchFamily="34" charset="-122"/>
                <a:cs typeface="Segoe UI" panose="020B0502040204020203" pitchFamily="34" charset="0"/>
              </a:rPr>
              <a:t>H2</a:t>
            </a:r>
          </a:p>
        </p:txBody>
      </p:sp>
      <p:grpSp>
        <p:nvGrpSpPr>
          <p:cNvPr id="452" name="组合 451">
            <a:extLst>
              <a:ext uri="{FF2B5EF4-FFF2-40B4-BE49-F238E27FC236}">
                <a16:creationId xmlns:a16="http://schemas.microsoft.com/office/drawing/2014/main" id="{D8D57CE2-2105-2CA4-BF4E-BFFBEE82D16D}"/>
              </a:ext>
            </a:extLst>
          </p:cNvPr>
          <p:cNvGrpSpPr/>
          <p:nvPr/>
        </p:nvGrpSpPr>
        <p:grpSpPr>
          <a:xfrm>
            <a:off x="1783978" y="3170772"/>
            <a:ext cx="1742724" cy="990540"/>
            <a:chOff x="2617527" y="4126168"/>
            <a:chExt cx="2060225" cy="1171005"/>
          </a:xfrm>
        </p:grpSpPr>
        <p:sp>
          <p:nvSpPr>
            <p:cNvPr id="453" name="矩形 452">
              <a:extLst>
                <a:ext uri="{FF2B5EF4-FFF2-40B4-BE49-F238E27FC236}">
                  <a16:creationId xmlns:a16="http://schemas.microsoft.com/office/drawing/2014/main" id="{8E794A8E-A6B9-7A37-56B8-1ACDC81C70B2}"/>
                </a:ext>
              </a:extLst>
            </p:cNvPr>
            <p:cNvSpPr/>
            <p:nvPr/>
          </p:nvSpPr>
          <p:spPr>
            <a:xfrm>
              <a:off x="2617527" y="4751398"/>
              <a:ext cx="2060225" cy="545775"/>
            </a:xfrm>
            <a:prstGeom prst="rect">
              <a:avLst/>
            </a:prstGeom>
          </p:spPr>
          <p:txBody>
            <a:bodyPr wrap="square">
              <a:spAutoFit/>
            </a:bodyPr>
            <a:lstStyle/>
            <a:p>
              <a:pPr algn="ctr"/>
              <a:r>
                <a:rPr lang="en-US" altLang="zh-CN" sz="2400" b="1" dirty="0">
                  <a:latin typeface="Candara" panose="020E0502030303020204" pitchFamily="34" charset="0"/>
                  <a:ea typeface="微软雅黑" panose="020B0503020204020204" pitchFamily="34" charset="-122"/>
                  <a:cs typeface="Segoe UI" panose="020B0502040204020203" pitchFamily="34" charset="0"/>
                </a:rPr>
                <a:t>Tag</a:t>
              </a:r>
            </a:p>
          </p:txBody>
        </p:sp>
        <p:sp>
          <p:nvSpPr>
            <p:cNvPr id="454" name="object 9">
              <a:extLst>
                <a:ext uri="{FF2B5EF4-FFF2-40B4-BE49-F238E27FC236}">
                  <a16:creationId xmlns:a16="http://schemas.microsoft.com/office/drawing/2014/main" id="{E8F208FC-2E5F-EE0F-5E5C-85CDD696CE76}"/>
                </a:ext>
              </a:extLst>
            </p:cNvPr>
            <p:cNvSpPr/>
            <p:nvPr/>
          </p:nvSpPr>
          <p:spPr>
            <a:xfrm>
              <a:off x="3350515" y="4126168"/>
              <a:ext cx="727631" cy="725664"/>
            </a:xfrm>
            <a:prstGeom prst="rect">
              <a:avLst/>
            </a:prstGeom>
            <a:blipFill>
              <a:blip r:embed="rId6" cstate="print"/>
              <a:stretch>
                <a:fillRect/>
              </a:stretch>
            </a:blipFill>
          </p:spPr>
          <p:txBody>
            <a:bodyPr wrap="square" lIns="0" tIns="0" rIns="0" bIns="0" rtlCol="0"/>
            <a:lstStyle/>
            <a:p>
              <a:endParaRPr sz="2400"/>
            </a:p>
          </p:txBody>
        </p:sp>
      </p:grpSp>
      <p:grpSp>
        <p:nvGrpSpPr>
          <p:cNvPr id="455" name="组合 454">
            <a:extLst>
              <a:ext uri="{FF2B5EF4-FFF2-40B4-BE49-F238E27FC236}">
                <a16:creationId xmlns:a16="http://schemas.microsoft.com/office/drawing/2014/main" id="{70C7DD69-B78D-8E01-CE2A-32F85E655944}"/>
              </a:ext>
            </a:extLst>
          </p:cNvPr>
          <p:cNvGrpSpPr/>
          <p:nvPr/>
        </p:nvGrpSpPr>
        <p:grpSpPr>
          <a:xfrm>
            <a:off x="425664" y="1910951"/>
            <a:ext cx="1742724" cy="1094330"/>
            <a:chOff x="1172893" y="1793771"/>
            <a:chExt cx="1742724" cy="1094330"/>
          </a:xfrm>
        </p:grpSpPr>
        <p:grpSp>
          <p:nvGrpSpPr>
            <p:cNvPr id="456" name="图形 46">
              <a:extLst>
                <a:ext uri="{FF2B5EF4-FFF2-40B4-BE49-F238E27FC236}">
                  <a16:creationId xmlns:a16="http://schemas.microsoft.com/office/drawing/2014/main" id="{F9D896A0-1909-5F7B-53E3-968FC784B24D}"/>
                </a:ext>
              </a:extLst>
            </p:cNvPr>
            <p:cNvGrpSpPr/>
            <p:nvPr/>
          </p:nvGrpSpPr>
          <p:grpSpPr>
            <a:xfrm>
              <a:off x="1655498" y="1793771"/>
              <a:ext cx="916062" cy="683942"/>
              <a:chOff x="2692555" y="2304076"/>
              <a:chExt cx="241458" cy="180276"/>
            </a:xfrm>
          </p:grpSpPr>
          <p:sp>
            <p:nvSpPr>
              <p:cNvPr id="458" name="任意多边形: 形状 457">
                <a:extLst>
                  <a:ext uri="{FF2B5EF4-FFF2-40B4-BE49-F238E27FC236}">
                    <a16:creationId xmlns:a16="http://schemas.microsoft.com/office/drawing/2014/main" id="{A6E03078-8678-AF91-EF29-3AE7A3B66364}"/>
                  </a:ext>
                </a:extLst>
              </p:cNvPr>
              <p:cNvSpPr/>
              <p:nvPr/>
            </p:nvSpPr>
            <p:spPr>
              <a:xfrm>
                <a:off x="2716653" y="2373323"/>
                <a:ext cx="193357" cy="95250"/>
              </a:xfrm>
              <a:custGeom>
                <a:avLst/>
                <a:gdLst>
                  <a:gd name="connsiteX0" fmla="*/ 104965 w 193357"/>
                  <a:gd name="connsiteY0" fmla="*/ 0 h 95250"/>
                  <a:gd name="connsiteX1" fmla="*/ 193358 w 193357"/>
                  <a:gd name="connsiteY1" fmla="*/ 41529 h 95250"/>
                  <a:gd name="connsiteX2" fmla="*/ 193358 w 193357"/>
                  <a:gd name="connsiteY2" fmla="*/ 46291 h 95250"/>
                  <a:gd name="connsiteX3" fmla="*/ 88487 w 193357"/>
                  <a:gd name="connsiteY3" fmla="*/ 95250 h 95250"/>
                  <a:gd name="connsiteX4" fmla="*/ 0 w 193357"/>
                  <a:gd name="connsiteY4" fmla="*/ 53721 h 95250"/>
                  <a:gd name="connsiteX5" fmla="*/ 104965 w 193357"/>
                  <a:gd name="connsiteY5" fmla="*/ 0 h 95250"/>
                  <a:gd name="connsiteX6" fmla="*/ 104965 w 193357"/>
                  <a:gd name="connsiteY6" fmla="*/ 0 h 95250"/>
                  <a:gd name="connsiteX7" fmla="*/ 104965 w 193357"/>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357" h="95250">
                    <a:moveTo>
                      <a:pt x="104965" y="0"/>
                    </a:moveTo>
                    <a:lnTo>
                      <a:pt x="193358" y="41529"/>
                    </a:lnTo>
                    <a:lnTo>
                      <a:pt x="193358" y="46291"/>
                    </a:lnTo>
                    <a:lnTo>
                      <a:pt x="88487" y="95250"/>
                    </a:lnTo>
                    <a:lnTo>
                      <a:pt x="0" y="53721"/>
                    </a:lnTo>
                    <a:lnTo>
                      <a:pt x="104965" y="0"/>
                    </a:lnTo>
                    <a:lnTo>
                      <a:pt x="104965" y="0"/>
                    </a:lnTo>
                    <a:lnTo>
                      <a:pt x="104965" y="0"/>
                    </a:lnTo>
                    <a:close/>
                  </a:path>
                </a:pathLst>
              </a:custGeom>
              <a:solidFill>
                <a:srgbClr val="1C2835"/>
              </a:solidFill>
              <a:ln w="9525" cap="flat">
                <a:noFill/>
                <a:prstDash val="solid"/>
                <a:miter/>
              </a:ln>
            </p:spPr>
            <p:txBody>
              <a:bodyPr rtlCol="0" anchor="ctr"/>
              <a:lstStyle/>
              <a:p>
                <a:endParaRPr lang="zh-CN" altLang="en-US" sz="2400"/>
              </a:p>
            </p:txBody>
          </p:sp>
          <p:grpSp>
            <p:nvGrpSpPr>
              <p:cNvPr id="459" name="图形 46">
                <a:extLst>
                  <a:ext uri="{FF2B5EF4-FFF2-40B4-BE49-F238E27FC236}">
                    <a16:creationId xmlns:a16="http://schemas.microsoft.com/office/drawing/2014/main" id="{A3D2AE32-EA44-29F4-D382-2951F78CD45C}"/>
                  </a:ext>
                </a:extLst>
              </p:cNvPr>
              <p:cNvGrpSpPr/>
              <p:nvPr/>
            </p:nvGrpSpPr>
            <p:grpSpPr>
              <a:xfrm>
                <a:off x="2692555" y="2304076"/>
                <a:ext cx="241458" cy="180276"/>
                <a:chOff x="2692555" y="2304076"/>
                <a:chExt cx="241458" cy="180276"/>
              </a:xfrm>
            </p:grpSpPr>
            <p:sp>
              <p:nvSpPr>
                <p:cNvPr id="460" name="任意多边形: 形状 459">
                  <a:extLst>
                    <a:ext uri="{FF2B5EF4-FFF2-40B4-BE49-F238E27FC236}">
                      <a16:creationId xmlns:a16="http://schemas.microsoft.com/office/drawing/2014/main" id="{CCAB8A2B-38BB-666F-19CC-76BA05FAAF8F}"/>
                    </a:ext>
                  </a:extLst>
                </p:cNvPr>
                <p:cNvSpPr/>
                <p:nvPr/>
              </p:nvSpPr>
              <p:spPr>
                <a:xfrm>
                  <a:off x="2802187" y="2413709"/>
                  <a:ext cx="104870" cy="53720"/>
                </a:xfrm>
                <a:custGeom>
                  <a:avLst/>
                  <a:gdLst>
                    <a:gd name="connsiteX0" fmla="*/ 0 w 104870"/>
                    <a:gd name="connsiteY0" fmla="*/ 48958 h 53720"/>
                    <a:gd name="connsiteX1" fmla="*/ 0 w 104870"/>
                    <a:gd name="connsiteY1" fmla="*/ 53721 h 53720"/>
                    <a:gd name="connsiteX2" fmla="*/ 104870 w 104870"/>
                    <a:gd name="connsiteY2" fmla="*/ 4667 h 53720"/>
                    <a:gd name="connsiteX3" fmla="*/ 104870 w 104870"/>
                    <a:gd name="connsiteY3" fmla="*/ 0 h 53720"/>
                    <a:gd name="connsiteX4" fmla="*/ 0 w 104870"/>
                    <a:gd name="connsiteY4" fmla="*/ 48958 h 53720"/>
                    <a:gd name="connsiteX5" fmla="*/ 0 w 104870"/>
                    <a:gd name="connsiteY5" fmla="*/ 48958 h 53720"/>
                    <a:gd name="connsiteX6" fmla="*/ 0 w 104870"/>
                    <a:gd name="connsiteY6" fmla="*/ 48958 h 5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70" h="53720">
                      <a:moveTo>
                        <a:pt x="0" y="48958"/>
                      </a:moveTo>
                      <a:lnTo>
                        <a:pt x="0" y="53721"/>
                      </a:lnTo>
                      <a:lnTo>
                        <a:pt x="104870" y="4667"/>
                      </a:lnTo>
                      <a:lnTo>
                        <a:pt x="104870" y="0"/>
                      </a:lnTo>
                      <a:lnTo>
                        <a:pt x="0" y="48958"/>
                      </a:lnTo>
                      <a:lnTo>
                        <a:pt x="0" y="48958"/>
                      </a:lnTo>
                      <a:lnTo>
                        <a:pt x="0" y="48958"/>
                      </a:lnTo>
                      <a:close/>
                    </a:path>
                  </a:pathLst>
                </a:custGeom>
                <a:solidFill>
                  <a:srgbClr val="151F26"/>
                </a:solidFill>
                <a:ln w="9525" cap="flat">
                  <a:noFill/>
                  <a:prstDash val="solid"/>
                  <a:miter/>
                </a:ln>
              </p:spPr>
              <p:txBody>
                <a:bodyPr rtlCol="0" anchor="ctr"/>
                <a:lstStyle/>
                <a:p>
                  <a:endParaRPr lang="zh-CN" altLang="en-US" sz="2400"/>
                </a:p>
              </p:txBody>
            </p:sp>
            <p:grpSp>
              <p:nvGrpSpPr>
                <p:cNvPr id="461" name="图形 46">
                  <a:extLst>
                    <a:ext uri="{FF2B5EF4-FFF2-40B4-BE49-F238E27FC236}">
                      <a16:creationId xmlns:a16="http://schemas.microsoft.com/office/drawing/2014/main" id="{715C3160-53E6-8428-BD74-7A7DDEB19E9F}"/>
                    </a:ext>
                  </a:extLst>
                </p:cNvPr>
                <p:cNvGrpSpPr/>
                <p:nvPr/>
              </p:nvGrpSpPr>
              <p:grpSpPr>
                <a:xfrm>
                  <a:off x="2692555" y="2304076"/>
                  <a:ext cx="241458" cy="180276"/>
                  <a:chOff x="2692555" y="2304076"/>
                  <a:chExt cx="241458" cy="180276"/>
                </a:xfrm>
              </p:grpSpPr>
              <p:sp>
                <p:nvSpPr>
                  <p:cNvPr id="462" name="任意多边形: 形状 461">
                    <a:extLst>
                      <a:ext uri="{FF2B5EF4-FFF2-40B4-BE49-F238E27FC236}">
                        <a16:creationId xmlns:a16="http://schemas.microsoft.com/office/drawing/2014/main" id="{C040721B-5B93-331E-9DF4-835354982385}"/>
                      </a:ext>
                    </a:extLst>
                  </p:cNvPr>
                  <p:cNvSpPr/>
                  <p:nvPr/>
                </p:nvSpPr>
                <p:spPr>
                  <a:xfrm>
                    <a:off x="2716653" y="2422281"/>
                    <a:ext cx="88487" cy="46291"/>
                  </a:xfrm>
                  <a:custGeom>
                    <a:avLst/>
                    <a:gdLst>
                      <a:gd name="connsiteX0" fmla="*/ 88392 w 88487"/>
                      <a:gd name="connsiteY0" fmla="*/ 41624 h 46291"/>
                      <a:gd name="connsiteX1" fmla="*/ 0 w 88487"/>
                      <a:gd name="connsiteY1" fmla="*/ 0 h 46291"/>
                      <a:gd name="connsiteX2" fmla="*/ 0 w 88487"/>
                      <a:gd name="connsiteY2" fmla="*/ 4763 h 46291"/>
                      <a:gd name="connsiteX3" fmla="*/ 88487 w 88487"/>
                      <a:gd name="connsiteY3" fmla="*/ 46292 h 46291"/>
                      <a:gd name="connsiteX4" fmla="*/ 88392 w 88487"/>
                      <a:gd name="connsiteY4" fmla="*/ 41624 h 46291"/>
                      <a:gd name="connsiteX5" fmla="*/ 88392 w 88487"/>
                      <a:gd name="connsiteY5" fmla="*/ 41624 h 46291"/>
                      <a:gd name="connsiteX6" fmla="*/ 88392 w 88487"/>
                      <a:gd name="connsiteY6" fmla="*/ 41624 h 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87" h="46291">
                        <a:moveTo>
                          <a:pt x="88392" y="41624"/>
                        </a:moveTo>
                        <a:lnTo>
                          <a:pt x="0" y="0"/>
                        </a:lnTo>
                        <a:lnTo>
                          <a:pt x="0" y="4763"/>
                        </a:lnTo>
                        <a:lnTo>
                          <a:pt x="88487" y="46292"/>
                        </a:lnTo>
                        <a:lnTo>
                          <a:pt x="88392" y="41624"/>
                        </a:lnTo>
                        <a:lnTo>
                          <a:pt x="88392" y="41624"/>
                        </a:lnTo>
                        <a:lnTo>
                          <a:pt x="88392" y="41624"/>
                        </a:lnTo>
                        <a:close/>
                      </a:path>
                    </a:pathLst>
                  </a:custGeom>
                  <a:solidFill>
                    <a:srgbClr val="475765"/>
                  </a:solidFill>
                  <a:ln w="9525" cap="flat">
                    <a:noFill/>
                    <a:prstDash val="solid"/>
                    <a:miter/>
                  </a:ln>
                </p:spPr>
                <p:txBody>
                  <a:bodyPr rtlCol="0" anchor="ctr"/>
                  <a:lstStyle/>
                  <a:p>
                    <a:endParaRPr lang="zh-CN" altLang="en-US" sz="2400"/>
                  </a:p>
                </p:txBody>
              </p:sp>
              <p:grpSp>
                <p:nvGrpSpPr>
                  <p:cNvPr id="463" name="图形 46">
                    <a:extLst>
                      <a:ext uri="{FF2B5EF4-FFF2-40B4-BE49-F238E27FC236}">
                        <a16:creationId xmlns:a16="http://schemas.microsoft.com/office/drawing/2014/main" id="{4EB91885-367C-09C7-C788-A59FC0FEAB21}"/>
                      </a:ext>
                    </a:extLst>
                  </p:cNvPr>
                  <p:cNvGrpSpPr/>
                  <p:nvPr/>
                </p:nvGrpSpPr>
                <p:grpSpPr>
                  <a:xfrm>
                    <a:off x="2692555" y="2304076"/>
                    <a:ext cx="241458" cy="180276"/>
                    <a:chOff x="2692555" y="2304076"/>
                    <a:chExt cx="241458" cy="180276"/>
                  </a:xfrm>
                </p:grpSpPr>
                <p:sp>
                  <p:nvSpPr>
                    <p:cNvPr id="464" name="任意多边形: 形状 463">
                      <a:extLst>
                        <a:ext uri="{FF2B5EF4-FFF2-40B4-BE49-F238E27FC236}">
                          <a16:creationId xmlns:a16="http://schemas.microsoft.com/office/drawing/2014/main" id="{81A7819D-391B-24D3-EEF0-B951AC100F4E}"/>
                        </a:ext>
                      </a:extLst>
                    </p:cNvPr>
                    <p:cNvSpPr/>
                    <p:nvPr/>
                  </p:nvSpPr>
                  <p:spPr>
                    <a:xfrm>
                      <a:off x="2716653" y="2373323"/>
                      <a:ext cx="193357" cy="90582"/>
                    </a:xfrm>
                    <a:custGeom>
                      <a:avLst/>
                      <a:gdLst>
                        <a:gd name="connsiteX0" fmla="*/ 193358 w 193357"/>
                        <a:gd name="connsiteY0" fmla="*/ 41529 h 90582"/>
                        <a:gd name="connsiteX1" fmla="*/ 104965 w 193357"/>
                        <a:gd name="connsiteY1" fmla="*/ 0 h 90582"/>
                        <a:gd name="connsiteX2" fmla="*/ 0 w 193357"/>
                        <a:gd name="connsiteY2" fmla="*/ 48958 h 90582"/>
                        <a:gd name="connsiteX3" fmla="*/ 88392 w 193357"/>
                        <a:gd name="connsiteY3" fmla="*/ 90583 h 90582"/>
                        <a:gd name="connsiteX4" fmla="*/ 193358 w 193357"/>
                        <a:gd name="connsiteY4" fmla="*/ 41529 h 90582"/>
                        <a:gd name="connsiteX5" fmla="*/ 193358 w 193357"/>
                        <a:gd name="connsiteY5" fmla="*/ 41529 h 90582"/>
                        <a:gd name="connsiteX6" fmla="*/ 193358 w 193357"/>
                        <a:gd name="connsiteY6" fmla="*/ 41529 h 9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357" h="90582">
                          <a:moveTo>
                            <a:pt x="193358" y="41529"/>
                          </a:moveTo>
                          <a:lnTo>
                            <a:pt x="104965" y="0"/>
                          </a:lnTo>
                          <a:lnTo>
                            <a:pt x="0" y="48958"/>
                          </a:lnTo>
                          <a:lnTo>
                            <a:pt x="88392" y="90583"/>
                          </a:lnTo>
                          <a:lnTo>
                            <a:pt x="193358" y="41529"/>
                          </a:lnTo>
                          <a:lnTo>
                            <a:pt x="193358" y="41529"/>
                          </a:lnTo>
                          <a:lnTo>
                            <a:pt x="193358" y="41529"/>
                          </a:lnTo>
                          <a:close/>
                        </a:path>
                      </a:pathLst>
                    </a:custGeom>
                    <a:solidFill>
                      <a:srgbClr val="4F6170"/>
                    </a:solidFill>
                    <a:ln w="9525" cap="flat">
                      <a:noFill/>
                      <a:prstDash val="solid"/>
                      <a:miter/>
                    </a:ln>
                  </p:spPr>
                  <p:txBody>
                    <a:bodyPr rtlCol="0" anchor="ctr"/>
                    <a:lstStyle/>
                    <a:p>
                      <a:endParaRPr lang="zh-CN" altLang="en-US" sz="2400"/>
                    </a:p>
                  </p:txBody>
                </p:sp>
                <p:grpSp>
                  <p:nvGrpSpPr>
                    <p:cNvPr id="465" name="图形 46">
                      <a:extLst>
                        <a:ext uri="{FF2B5EF4-FFF2-40B4-BE49-F238E27FC236}">
                          <a16:creationId xmlns:a16="http://schemas.microsoft.com/office/drawing/2014/main" id="{1182D083-FAF3-F46D-ECCE-7A2FB95E456E}"/>
                        </a:ext>
                      </a:extLst>
                    </p:cNvPr>
                    <p:cNvGrpSpPr/>
                    <p:nvPr/>
                  </p:nvGrpSpPr>
                  <p:grpSpPr>
                    <a:xfrm>
                      <a:off x="2692555" y="2304076"/>
                      <a:ext cx="241458" cy="180276"/>
                      <a:chOff x="2692555" y="2304076"/>
                      <a:chExt cx="241458" cy="180276"/>
                    </a:xfrm>
                  </p:grpSpPr>
                  <p:sp>
                    <p:nvSpPr>
                      <p:cNvPr id="466" name="任意多边形: 形状 465">
                        <a:extLst>
                          <a:ext uri="{FF2B5EF4-FFF2-40B4-BE49-F238E27FC236}">
                            <a16:creationId xmlns:a16="http://schemas.microsoft.com/office/drawing/2014/main" id="{AD723FD7-D3CE-5AA2-CAE9-6128780D3F9E}"/>
                          </a:ext>
                        </a:extLst>
                      </p:cNvPr>
                      <p:cNvSpPr/>
                      <p:nvPr/>
                    </p:nvSpPr>
                    <p:spPr>
                      <a:xfrm>
                        <a:off x="2781042" y="2379789"/>
                        <a:ext cx="152971" cy="104563"/>
                      </a:xfrm>
                      <a:custGeom>
                        <a:avLst/>
                        <a:gdLst>
                          <a:gd name="connsiteX0" fmla="*/ 12097 w 152971"/>
                          <a:gd name="connsiteY0" fmla="*/ 61351 h 104563"/>
                          <a:gd name="connsiteX1" fmla="*/ 0 w 152971"/>
                          <a:gd name="connsiteY1" fmla="*/ 78306 h 104563"/>
                          <a:gd name="connsiteX2" fmla="*/ 0 w 152971"/>
                          <a:gd name="connsiteY2" fmla="*/ 97642 h 104563"/>
                          <a:gd name="connsiteX3" fmla="*/ 12192 w 152971"/>
                          <a:gd name="connsiteY3" fmla="*/ 103261 h 104563"/>
                          <a:gd name="connsiteX4" fmla="*/ 140875 w 152971"/>
                          <a:gd name="connsiteY4" fmla="*/ 43159 h 104563"/>
                          <a:gd name="connsiteX5" fmla="*/ 152972 w 152971"/>
                          <a:gd name="connsiteY5" fmla="*/ 26299 h 104563"/>
                          <a:gd name="connsiteX6" fmla="*/ 152972 w 152971"/>
                          <a:gd name="connsiteY6" fmla="*/ 6964 h 104563"/>
                          <a:gd name="connsiteX7" fmla="*/ 140780 w 152971"/>
                          <a:gd name="connsiteY7" fmla="*/ 1344 h 104563"/>
                          <a:gd name="connsiteX8" fmla="*/ 12097 w 152971"/>
                          <a:gd name="connsiteY8" fmla="*/ 61447 h 104563"/>
                          <a:gd name="connsiteX9" fmla="*/ 12097 w 152971"/>
                          <a:gd name="connsiteY9" fmla="*/ 61447 h 104563"/>
                          <a:gd name="connsiteX10" fmla="*/ 24098 w 152971"/>
                          <a:gd name="connsiteY10" fmla="*/ 88783 h 104563"/>
                          <a:gd name="connsiteX11" fmla="*/ 24098 w 152971"/>
                          <a:gd name="connsiteY11" fmla="*/ 84021 h 104563"/>
                          <a:gd name="connsiteX12" fmla="*/ 129064 w 152971"/>
                          <a:gd name="connsiteY12" fmla="*/ 34967 h 104563"/>
                          <a:gd name="connsiteX13" fmla="*/ 129064 w 152971"/>
                          <a:gd name="connsiteY13" fmla="*/ 39730 h 104563"/>
                          <a:gd name="connsiteX14" fmla="*/ 24098 w 152971"/>
                          <a:gd name="connsiteY14" fmla="*/ 88783 h 104563"/>
                          <a:gd name="connsiteX15" fmla="*/ 24098 w 152971"/>
                          <a:gd name="connsiteY15" fmla="*/ 88783 h 10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971" h="104563">
                            <a:moveTo>
                              <a:pt x="12097" y="61351"/>
                            </a:moveTo>
                            <a:cubicBezTo>
                              <a:pt x="5429" y="64495"/>
                              <a:pt x="0" y="72019"/>
                              <a:pt x="0" y="78306"/>
                            </a:cubicBezTo>
                            <a:lnTo>
                              <a:pt x="0" y="97642"/>
                            </a:lnTo>
                            <a:cubicBezTo>
                              <a:pt x="95" y="103833"/>
                              <a:pt x="5524" y="106309"/>
                              <a:pt x="12192" y="103261"/>
                            </a:cubicBezTo>
                            <a:lnTo>
                              <a:pt x="140875" y="43159"/>
                            </a:lnTo>
                            <a:cubicBezTo>
                              <a:pt x="147542" y="40015"/>
                              <a:pt x="152972" y="32491"/>
                              <a:pt x="152972" y="26299"/>
                            </a:cubicBezTo>
                            <a:lnTo>
                              <a:pt x="152972" y="6964"/>
                            </a:lnTo>
                            <a:cubicBezTo>
                              <a:pt x="152876" y="772"/>
                              <a:pt x="147447" y="-1799"/>
                              <a:pt x="140780" y="1344"/>
                            </a:cubicBezTo>
                            <a:lnTo>
                              <a:pt x="12097" y="61447"/>
                            </a:lnTo>
                            <a:lnTo>
                              <a:pt x="12097" y="61447"/>
                            </a:lnTo>
                            <a:close/>
                            <a:moveTo>
                              <a:pt x="24098" y="88783"/>
                            </a:moveTo>
                            <a:lnTo>
                              <a:pt x="24098" y="84021"/>
                            </a:lnTo>
                            <a:cubicBezTo>
                              <a:pt x="24098" y="84021"/>
                              <a:pt x="129064" y="34967"/>
                              <a:pt x="129064" y="34967"/>
                            </a:cubicBezTo>
                            <a:lnTo>
                              <a:pt x="129064" y="39730"/>
                            </a:lnTo>
                            <a:cubicBezTo>
                              <a:pt x="129064" y="39730"/>
                              <a:pt x="24098" y="88783"/>
                              <a:pt x="24098" y="88783"/>
                            </a:cubicBezTo>
                            <a:lnTo>
                              <a:pt x="24098" y="88783"/>
                            </a:lnTo>
                            <a:close/>
                          </a:path>
                        </a:pathLst>
                      </a:custGeom>
                      <a:solidFill>
                        <a:srgbClr val="2C3D4E"/>
                      </a:solidFill>
                      <a:ln w="9525" cap="flat">
                        <a:noFill/>
                        <a:prstDash val="solid"/>
                        <a:miter/>
                      </a:ln>
                    </p:spPr>
                    <p:txBody>
                      <a:bodyPr rtlCol="0" anchor="ctr"/>
                      <a:lstStyle/>
                      <a:p>
                        <a:endParaRPr lang="zh-CN" altLang="en-US" sz="2400" dirty="0"/>
                      </a:p>
                    </p:txBody>
                  </p:sp>
                  <p:grpSp>
                    <p:nvGrpSpPr>
                      <p:cNvPr id="467" name="图形 46">
                        <a:extLst>
                          <a:ext uri="{FF2B5EF4-FFF2-40B4-BE49-F238E27FC236}">
                            <a16:creationId xmlns:a16="http://schemas.microsoft.com/office/drawing/2014/main" id="{0D639BFF-C336-EAFE-3697-71446A546E37}"/>
                          </a:ext>
                        </a:extLst>
                      </p:cNvPr>
                      <p:cNvGrpSpPr/>
                      <p:nvPr/>
                    </p:nvGrpSpPr>
                    <p:grpSpPr>
                      <a:xfrm>
                        <a:off x="2692555" y="2304076"/>
                        <a:ext cx="237648" cy="179736"/>
                        <a:chOff x="2692555" y="2304076"/>
                        <a:chExt cx="237648" cy="179736"/>
                      </a:xfrm>
                    </p:grpSpPr>
                    <p:sp>
                      <p:nvSpPr>
                        <p:cNvPr id="468" name="任意多边形: 形状 467">
                          <a:extLst>
                            <a:ext uri="{FF2B5EF4-FFF2-40B4-BE49-F238E27FC236}">
                              <a16:creationId xmlns:a16="http://schemas.microsoft.com/office/drawing/2014/main" id="{A39D562B-45F8-F8F9-55C6-B161DB0E711C}"/>
                            </a:ext>
                          </a:extLst>
                        </p:cNvPr>
                        <p:cNvSpPr/>
                        <p:nvPr/>
                      </p:nvSpPr>
                      <p:spPr>
                        <a:xfrm>
                          <a:off x="2692555" y="2338155"/>
                          <a:ext cx="237648" cy="145657"/>
                        </a:xfrm>
                        <a:custGeom>
                          <a:avLst/>
                          <a:gdLst>
                            <a:gd name="connsiteX0" fmla="*/ 286 w 237648"/>
                            <a:gd name="connsiteY0" fmla="*/ 76221 h 145657"/>
                            <a:gd name="connsiteX1" fmla="*/ 476 w 237648"/>
                            <a:gd name="connsiteY1" fmla="*/ 75554 h 145657"/>
                            <a:gd name="connsiteX2" fmla="*/ 952 w 237648"/>
                            <a:gd name="connsiteY2" fmla="*/ 73935 h 145657"/>
                            <a:gd name="connsiteX3" fmla="*/ 1143 w 237648"/>
                            <a:gd name="connsiteY3" fmla="*/ 73268 h 145657"/>
                            <a:gd name="connsiteX4" fmla="*/ 2000 w 237648"/>
                            <a:gd name="connsiteY4" fmla="*/ 71363 h 145657"/>
                            <a:gd name="connsiteX5" fmla="*/ 2095 w 237648"/>
                            <a:gd name="connsiteY5" fmla="*/ 71077 h 145657"/>
                            <a:gd name="connsiteX6" fmla="*/ 2095 w 237648"/>
                            <a:gd name="connsiteY6" fmla="*/ 71077 h 145657"/>
                            <a:gd name="connsiteX7" fmla="*/ 3334 w 237648"/>
                            <a:gd name="connsiteY7" fmla="*/ 69077 h 145657"/>
                            <a:gd name="connsiteX8" fmla="*/ 3715 w 237648"/>
                            <a:gd name="connsiteY8" fmla="*/ 68505 h 145657"/>
                            <a:gd name="connsiteX9" fmla="*/ 5143 w 237648"/>
                            <a:gd name="connsiteY9" fmla="*/ 66791 h 145657"/>
                            <a:gd name="connsiteX10" fmla="*/ 5334 w 237648"/>
                            <a:gd name="connsiteY10" fmla="*/ 66505 h 145657"/>
                            <a:gd name="connsiteX11" fmla="*/ 6763 w 237648"/>
                            <a:gd name="connsiteY11" fmla="*/ 65076 h 145657"/>
                            <a:gd name="connsiteX12" fmla="*/ 7144 w 237648"/>
                            <a:gd name="connsiteY12" fmla="*/ 64695 h 145657"/>
                            <a:gd name="connsiteX13" fmla="*/ 7525 w 237648"/>
                            <a:gd name="connsiteY13" fmla="*/ 64410 h 145657"/>
                            <a:gd name="connsiteX14" fmla="*/ 9430 w 237648"/>
                            <a:gd name="connsiteY14" fmla="*/ 62886 h 145657"/>
                            <a:gd name="connsiteX15" fmla="*/ 9716 w 237648"/>
                            <a:gd name="connsiteY15" fmla="*/ 62695 h 145657"/>
                            <a:gd name="connsiteX16" fmla="*/ 11906 w 237648"/>
                            <a:gd name="connsiteY16" fmla="*/ 61457 h 145657"/>
                            <a:gd name="connsiteX17" fmla="*/ 140589 w 237648"/>
                            <a:gd name="connsiteY17" fmla="*/ 1354 h 145657"/>
                            <a:gd name="connsiteX18" fmla="*/ 149162 w 237648"/>
                            <a:gd name="connsiteY18" fmla="*/ 687 h 145657"/>
                            <a:gd name="connsiteX19" fmla="*/ 237649 w 237648"/>
                            <a:gd name="connsiteY19" fmla="*/ 42312 h 145657"/>
                            <a:gd name="connsiteX20" fmla="*/ 229076 w 237648"/>
                            <a:gd name="connsiteY20" fmla="*/ 42978 h 145657"/>
                            <a:gd name="connsiteX21" fmla="*/ 100394 w 237648"/>
                            <a:gd name="connsiteY21" fmla="*/ 103081 h 145657"/>
                            <a:gd name="connsiteX22" fmla="*/ 98203 w 237648"/>
                            <a:gd name="connsiteY22" fmla="*/ 104319 h 145657"/>
                            <a:gd name="connsiteX23" fmla="*/ 97917 w 237648"/>
                            <a:gd name="connsiteY23" fmla="*/ 104510 h 145657"/>
                            <a:gd name="connsiteX24" fmla="*/ 95917 w 237648"/>
                            <a:gd name="connsiteY24" fmla="*/ 106034 h 145657"/>
                            <a:gd name="connsiteX25" fmla="*/ 95536 w 237648"/>
                            <a:gd name="connsiteY25" fmla="*/ 106320 h 145657"/>
                            <a:gd name="connsiteX26" fmla="*/ 93726 w 237648"/>
                            <a:gd name="connsiteY26" fmla="*/ 108129 h 145657"/>
                            <a:gd name="connsiteX27" fmla="*/ 93536 w 237648"/>
                            <a:gd name="connsiteY27" fmla="*/ 108415 h 145657"/>
                            <a:gd name="connsiteX28" fmla="*/ 92107 w 237648"/>
                            <a:gd name="connsiteY28" fmla="*/ 110130 h 145657"/>
                            <a:gd name="connsiteX29" fmla="*/ 91726 w 237648"/>
                            <a:gd name="connsiteY29" fmla="*/ 110606 h 145657"/>
                            <a:gd name="connsiteX30" fmla="*/ 90392 w 237648"/>
                            <a:gd name="connsiteY30" fmla="*/ 112701 h 145657"/>
                            <a:gd name="connsiteX31" fmla="*/ 90297 w 237648"/>
                            <a:gd name="connsiteY31" fmla="*/ 112987 h 145657"/>
                            <a:gd name="connsiteX32" fmla="*/ 89440 w 237648"/>
                            <a:gd name="connsiteY32" fmla="*/ 114892 h 145657"/>
                            <a:gd name="connsiteX33" fmla="*/ 89154 w 237648"/>
                            <a:gd name="connsiteY33" fmla="*/ 115559 h 145657"/>
                            <a:gd name="connsiteX34" fmla="*/ 88678 w 237648"/>
                            <a:gd name="connsiteY34" fmla="*/ 117178 h 145657"/>
                            <a:gd name="connsiteX35" fmla="*/ 88487 w 237648"/>
                            <a:gd name="connsiteY35" fmla="*/ 117845 h 145657"/>
                            <a:gd name="connsiteX36" fmla="*/ 88297 w 237648"/>
                            <a:gd name="connsiteY36" fmla="*/ 120036 h 145657"/>
                            <a:gd name="connsiteX37" fmla="*/ 88297 w 237648"/>
                            <a:gd name="connsiteY37" fmla="*/ 139371 h 145657"/>
                            <a:gd name="connsiteX38" fmla="*/ 91916 w 237648"/>
                            <a:gd name="connsiteY38" fmla="*/ 145658 h 145657"/>
                            <a:gd name="connsiteX39" fmla="*/ 3524 w 237648"/>
                            <a:gd name="connsiteY39" fmla="*/ 104034 h 145657"/>
                            <a:gd name="connsiteX40" fmla="*/ 0 w 237648"/>
                            <a:gd name="connsiteY40" fmla="*/ 97747 h 145657"/>
                            <a:gd name="connsiteX41" fmla="*/ 0 w 237648"/>
                            <a:gd name="connsiteY41" fmla="*/ 78411 h 145657"/>
                            <a:gd name="connsiteX42" fmla="*/ 190 w 237648"/>
                            <a:gd name="connsiteY42" fmla="*/ 76316 h 145657"/>
                            <a:gd name="connsiteX43" fmla="*/ 190 w 237648"/>
                            <a:gd name="connsiteY43" fmla="*/ 76316 h 14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7648" h="145657">
                              <a:moveTo>
                                <a:pt x="286" y="76221"/>
                              </a:moveTo>
                              <a:cubicBezTo>
                                <a:pt x="286" y="76221"/>
                                <a:pt x="381" y="75744"/>
                                <a:pt x="476" y="75554"/>
                              </a:cubicBezTo>
                              <a:cubicBezTo>
                                <a:pt x="572" y="74982"/>
                                <a:pt x="762" y="74506"/>
                                <a:pt x="952" y="73935"/>
                              </a:cubicBezTo>
                              <a:cubicBezTo>
                                <a:pt x="952" y="73744"/>
                                <a:pt x="1143" y="73458"/>
                                <a:pt x="1143" y="73268"/>
                              </a:cubicBezTo>
                              <a:cubicBezTo>
                                <a:pt x="1429" y="72601"/>
                                <a:pt x="1714" y="71934"/>
                                <a:pt x="2000" y="71363"/>
                              </a:cubicBezTo>
                              <a:cubicBezTo>
                                <a:pt x="2000" y="71363"/>
                                <a:pt x="2000" y="71172"/>
                                <a:pt x="2095" y="71077"/>
                              </a:cubicBezTo>
                              <a:cubicBezTo>
                                <a:pt x="2095" y="71077"/>
                                <a:pt x="2095" y="71077"/>
                                <a:pt x="2095" y="71077"/>
                              </a:cubicBezTo>
                              <a:cubicBezTo>
                                <a:pt x="2477" y="70410"/>
                                <a:pt x="2857" y="69744"/>
                                <a:pt x="3334" y="69077"/>
                              </a:cubicBezTo>
                              <a:cubicBezTo>
                                <a:pt x="3429" y="68886"/>
                                <a:pt x="3620" y="68696"/>
                                <a:pt x="3715" y="68505"/>
                              </a:cubicBezTo>
                              <a:cubicBezTo>
                                <a:pt x="4191" y="67934"/>
                                <a:pt x="4572" y="67362"/>
                                <a:pt x="5143" y="66791"/>
                              </a:cubicBezTo>
                              <a:cubicBezTo>
                                <a:pt x="5143" y="66791"/>
                                <a:pt x="5239" y="66600"/>
                                <a:pt x="5334" y="66505"/>
                              </a:cubicBezTo>
                              <a:cubicBezTo>
                                <a:pt x="5810" y="66029"/>
                                <a:pt x="6286" y="65553"/>
                                <a:pt x="6763" y="65076"/>
                              </a:cubicBezTo>
                              <a:cubicBezTo>
                                <a:pt x="6858" y="64981"/>
                                <a:pt x="7049" y="64886"/>
                                <a:pt x="7144" y="64695"/>
                              </a:cubicBezTo>
                              <a:cubicBezTo>
                                <a:pt x="7239" y="64600"/>
                                <a:pt x="7429" y="64505"/>
                                <a:pt x="7525" y="64410"/>
                              </a:cubicBezTo>
                              <a:cubicBezTo>
                                <a:pt x="8192" y="63838"/>
                                <a:pt x="8763" y="63362"/>
                                <a:pt x="9430" y="62886"/>
                              </a:cubicBezTo>
                              <a:cubicBezTo>
                                <a:pt x="9525" y="62886"/>
                                <a:pt x="9620" y="62790"/>
                                <a:pt x="9716" y="62695"/>
                              </a:cubicBezTo>
                              <a:cubicBezTo>
                                <a:pt x="10478" y="62219"/>
                                <a:pt x="11144" y="61838"/>
                                <a:pt x="11906" y="61457"/>
                              </a:cubicBezTo>
                              <a:lnTo>
                                <a:pt x="140589" y="1354"/>
                              </a:lnTo>
                              <a:cubicBezTo>
                                <a:pt x="143923" y="-265"/>
                                <a:pt x="146971" y="-360"/>
                                <a:pt x="149162" y="687"/>
                              </a:cubicBezTo>
                              <a:cubicBezTo>
                                <a:pt x="178689" y="14594"/>
                                <a:pt x="208121" y="28405"/>
                                <a:pt x="237649" y="42312"/>
                              </a:cubicBezTo>
                              <a:cubicBezTo>
                                <a:pt x="235458" y="41264"/>
                                <a:pt x="232410" y="41454"/>
                                <a:pt x="229076" y="42978"/>
                              </a:cubicBezTo>
                              <a:lnTo>
                                <a:pt x="100394" y="103081"/>
                              </a:lnTo>
                              <a:cubicBezTo>
                                <a:pt x="99632" y="103462"/>
                                <a:pt x="98869" y="103843"/>
                                <a:pt x="98203" y="104319"/>
                              </a:cubicBezTo>
                              <a:cubicBezTo>
                                <a:pt x="98108" y="104319"/>
                                <a:pt x="98012" y="104415"/>
                                <a:pt x="97917" y="104510"/>
                              </a:cubicBezTo>
                              <a:cubicBezTo>
                                <a:pt x="97250" y="104986"/>
                                <a:pt x="96584" y="105462"/>
                                <a:pt x="95917" y="106034"/>
                              </a:cubicBezTo>
                              <a:cubicBezTo>
                                <a:pt x="95822" y="106034"/>
                                <a:pt x="95726" y="106224"/>
                                <a:pt x="95536" y="106320"/>
                              </a:cubicBezTo>
                              <a:cubicBezTo>
                                <a:pt x="94869" y="106891"/>
                                <a:pt x="94298" y="107463"/>
                                <a:pt x="93726" y="108129"/>
                              </a:cubicBezTo>
                              <a:cubicBezTo>
                                <a:pt x="93726" y="108129"/>
                                <a:pt x="93631" y="108320"/>
                                <a:pt x="93536" y="108415"/>
                              </a:cubicBezTo>
                              <a:cubicBezTo>
                                <a:pt x="93059" y="108987"/>
                                <a:pt x="92583" y="109558"/>
                                <a:pt x="92107" y="110130"/>
                              </a:cubicBezTo>
                              <a:cubicBezTo>
                                <a:pt x="92012" y="110320"/>
                                <a:pt x="91821" y="110511"/>
                                <a:pt x="91726" y="110606"/>
                              </a:cubicBezTo>
                              <a:cubicBezTo>
                                <a:pt x="91250" y="111273"/>
                                <a:pt x="90869" y="111939"/>
                                <a:pt x="90392" y="112701"/>
                              </a:cubicBezTo>
                              <a:cubicBezTo>
                                <a:pt x="90392" y="112701"/>
                                <a:pt x="90297" y="112892"/>
                                <a:pt x="90297" y="112987"/>
                              </a:cubicBezTo>
                              <a:cubicBezTo>
                                <a:pt x="90011" y="113654"/>
                                <a:pt x="89630" y="114225"/>
                                <a:pt x="89440" y="114892"/>
                              </a:cubicBezTo>
                              <a:cubicBezTo>
                                <a:pt x="89344" y="115083"/>
                                <a:pt x="89249" y="115368"/>
                                <a:pt x="89154" y="115559"/>
                              </a:cubicBezTo>
                              <a:cubicBezTo>
                                <a:pt x="88963" y="116130"/>
                                <a:pt x="88868" y="116607"/>
                                <a:pt x="88678" y="117178"/>
                              </a:cubicBezTo>
                              <a:cubicBezTo>
                                <a:pt x="88678" y="117369"/>
                                <a:pt x="88583" y="117654"/>
                                <a:pt x="88487" y="117845"/>
                              </a:cubicBezTo>
                              <a:cubicBezTo>
                                <a:pt x="88392" y="118607"/>
                                <a:pt x="88297" y="119274"/>
                                <a:pt x="88297" y="120036"/>
                              </a:cubicBezTo>
                              <a:lnTo>
                                <a:pt x="88297" y="139371"/>
                              </a:lnTo>
                              <a:cubicBezTo>
                                <a:pt x="88297" y="142419"/>
                                <a:pt x="89726" y="144610"/>
                                <a:pt x="91916" y="145658"/>
                              </a:cubicBezTo>
                              <a:cubicBezTo>
                                <a:pt x="62484" y="131847"/>
                                <a:pt x="32957" y="117940"/>
                                <a:pt x="3524" y="104034"/>
                              </a:cubicBezTo>
                              <a:cubicBezTo>
                                <a:pt x="1333" y="102986"/>
                                <a:pt x="0" y="100890"/>
                                <a:pt x="0" y="97747"/>
                              </a:cubicBezTo>
                              <a:lnTo>
                                <a:pt x="0" y="78411"/>
                              </a:lnTo>
                              <a:cubicBezTo>
                                <a:pt x="0" y="77745"/>
                                <a:pt x="0" y="76983"/>
                                <a:pt x="190" y="76316"/>
                              </a:cubicBezTo>
                              <a:lnTo>
                                <a:pt x="190" y="76316"/>
                              </a:lnTo>
                              <a:close/>
                            </a:path>
                          </a:pathLst>
                        </a:custGeom>
                        <a:solidFill>
                          <a:srgbClr val="3D5569"/>
                        </a:solidFill>
                        <a:ln w="9525" cap="flat">
                          <a:noFill/>
                          <a:prstDash val="solid"/>
                          <a:miter/>
                        </a:ln>
                      </p:spPr>
                      <p:txBody>
                        <a:bodyPr rtlCol="0" anchor="ctr"/>
                        <a:lstStyle/>
                        <a:p>
                          <a:endParaRPr lang="zh-CN" altLang="en-US" sz="2400"/>
                        </a:p>
                      </p:txBody>
                    </p:sp>
                    <p:grpSp>
                      <p:nvGrpSpPr>
                        <p:cNvPr id="469" name="图形 46">
                          <a:extLst>
                            <a:ext uri="{FF2B5EF4-FFF2-40B4-BE49-F238E27FC236}">
                              <a16:creationId xmlns:a16="http://schemas.microsoft.com/office/drawing/2014/main" id="{05FA2CBC-1798-08C8-40A7-CE9FED54D57A}"/>
                            </a:ext>
                          </a:extLst>
                        </p:cNvPr>
                        <p:cNvGrpSpPr/>
                        <p:nvPr/>
                      </p:nvGrpSpPr>
                      <p:grpSpPr>
                        <a:xfrm>
                          <a:off x="2729869" y="2304076"/>
                          <a:ext cx="178238" cy="152899"/>
                          <a:chOff x="2729869" y="2304076"/>
                          <a:chExt cx="178238" cy="152899"/>
                        </a:xfrm>
                      </p:grpSpPr>
                      <p:sp>
                        <p:nvSpPr>
                          <p:cNvPr id="470" name="任意多边形: 形状 469">
                            <a:extLst>
                              <a:ext uri="{FF2B5EF4-FFF2-40B4-BE49-F238E27FC236}">
                                <a16:creationId xmlns:a16="http://schemas.microsoft.com/office/drawing/2014/main" id="{1434B3FF-AF26-A40D-94D0-8E8411B2768C}"/>
                              </a:ext>
                            </a:extLst>
                          </p:cNvPr>
                          <p:cNvSpPr/>
                          <p:nvPr/>
                        </p:nvSpPr>
                        <p:spPr>
                          <a:xfrm>
                            <a:off x="2891056" y="2398108"/>
                            <a:ext cx="14858" cy="15600"/>
                          </a:xfrm>
                          <a:custGeom>
                            <a:avLst/>
                            <a:gdLst>
                              <a:gd name="connsiteX0" fmla="*/ 0 w 14858"/>
                              <a:gd name="connsiteY0" fmla="*/ 8933 h 15600"/>
                              <a:gd name="connsiteX1" fmla="*/ 0 w 14858"/>
                              <a:gd name="connsiteY1" fmla="*/ 8552 h 15600"/>
                              <a:gd name="connsiteX2" fmla="*/ 286 w 14858"/>
                              <a:gd name="connsiteY2" fmla="*/ 7599 h 15600"/>
                              <a:gd name="connsiteX3" fmla="*/ 381 w 14858"/>
                              <a:gd name="connsiteY3" fmla="*/ 7218 h 15600"/>
                              <a:gd name="connsiteX4" fmla="*/ 857 w 14858"/>
                              <a:gd name="connsiteY4" fmla="*/ 6075 h 15600"/>
                              <a:gd name="connsiteX5" fmla="*/ 857 w 14858"/>
                              <a:gd name="connsiteY5" fmla="*/ 6075 h 15600"/>
                              <a:gd name="connsiteX6" fmla="*/ 857 w 14858"/>
                              <a:gd name="connsiteY6" fmla="*/ 6075 h 15600"/>
                              <a:gd name="connsiteX7" fmla="*/ 1238 w 14858"/>
                              <a:gd name="connsiteY7" fmla="*/ 5504 h 15600"/>
                              <a:gd name="connsiteX8" fmla="*/ 2000 w 14858"/>
                              <a:gd name="connsiteY8" fmla="*/ 4361 h 15600"/>
                              <a:gd name="connsiteX9" fmla="*/ 2572 w 14858"/>
                              <a:gd name="connsiteY9" fmla="*/ 3789 h 15600"/>
                              <a:gd name="connsiteX10" fmla="*/ 3429 w 14858"/>
                              <a:gd name="connsiteY10" fmla="*/ 2837 h 15600"/>
                              <a:gd name="connsiteX11" fmla="*/ 3524 w 14858"/>
                              <a:gd name="connsiteY11" fmla="*/ 2741 h 15600"/>
                              <a:gd name="connsiteX12" fmla="*/ 4381 w 14858"/>
                              <a:gd name="connsiteY12" fmla="*/ 2075 h 15600"/>
                              <a:gd name="connsiteX13" fmla="*/ 4858 w 14858"/>
                              <a:gd name="connsiteY13" fmla="*/ 1694 h 15600"/>
                              <a:gd name="connsiteX14" fmla="*/ 6477 w 14858"/>
                              <a:gd name="connsiteY14" fmla="*/ 741 h 15600"/>
                              <a:gd name="connsiteX15" fmla="*/ 11335 w 14858"/>
                              <a:gd name="connsiteY15" fmla="*/ 360 h 15600"/>
                              <a:gd name="connsiteX16" fmla="*/ 14859 w 14858"/>
                              <a:gd name="connsiteY16" fmla="*/ 2075 h 15600"/>
                              <a:gd name="connsiteX17" fmla="*/ 10001 w 14858"/>
                              <a:gd name="connsiteY17" fmla="*/ 2456 h 15600"/>
                              <a:gd name="connsiteX18" fmla="*/ 8382 w 14858"/>
                              <a:gd name="connsiteY18" fmla="*/ 3408 h 15600"/>
                              <a:gd name="connsiteX19" fmla="*/ 7906 w 14858"/>
                              <a:gd name="connsiteY19" fmla="*/ 3789 h 15600"/>
                              <a:gd name="connsiteX20" fmla="*/ 6953 w 14858"/>
                              <a:gd name="connsiteY20" fmla="*/ 4551 h 15600"/>
                              <a:gd name="connsiteX21" fmla="*/ 6096 w 14858"/>
                              <a:gd name="connsiteY21" fmla="*/ 5504 h 15600"/>
                              <a:gd name="connsiteX22" fmla="*/ 5620 w 14858"/>
                              <a:gd name="connsiteY22" fmla="*/ 6075 h 15600"/>
                              <a:gd name="connsiteX23" fmla="*/ 4763 w 14858"/>
                              <a:gd name="connsiteY23" fmla="*/ 7313 h 15600"/>
                              <a:gd name="connsiteX24" fmla="*/ 4477 w 14858"/>
                              <a:gd name="connsiteY24" fmla="*/ 7790 h 15600"/>
                              <a:gd name="connsiteX25" fmla="*/ 4477 w 14858"/>
                              <a:gd name="connsiteY25" fmla="*/ 7980 h 15600"/>
                              <a:gd name="connsiteX26" fmla="*/ 4001 w 14858"/>
                              <a:gd name="connsiteY26" fmla="*/ 9123 h 15600"/>
                              <a:gd name="connsiteX27" fmla="*/ 3905 w 14858"/>
                              <a:gd name="connsiteY27" fmla="*/ 9504 h 15600"/>
                              <a:gd name="connsiteX28" fmla="*/ 3619 w 14858"/>
                              <a:gd name="connsiteY28" fmla="*/ 10457 h 15600"/>
                              <a:gd name="connsiteX29" fmla="*/ 3619 w 14858"/>
                              <a:gd name="connsiteY29" fmla="*/ 10838 h 15600"/>
                              <a:gd name="connsiteX30" fmla="*/ 3524 w 14858"/>
                              <a:gd name="connsiteY30" fmla="*/ 12076 h 15600"/>
                              <a:gd name="connsiteX31" fmla="*/ 5524 w 14858"/>
                              <a:gd name="connsiteY31" fmla="*/ 15600 h 15600"/>
                              <a:gd name="connsiteX32" fmla="*/ 2000 w 14858"/>
                              <a:gd name="connsiteY32" fmla="*/ 13886 h 15600"/>
                              <a:gd name="connsiteX33" fmla="*/ 0 w 14858"/>
                              <a:gd name="connsiteY33" fmla="*/ 10361 h 15600"/>
                              <a:gd name="connsiteX34" fmla="*/ 190 w 14858"/>
                              <a:gd name="connsiteY34" fmla="*/ 9123 h 15600"/>
                              <a:gd name="connsiteX35" fmla="*/ 190 w 14858"/>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8" h="15600">
                                <a:moveTo>
                                  <a:pt x="0" y="8933"/>
                                </a:moveTo>
                                <a:cubicBezTo>
                                  <a:pt x="0" y="8933"/>
                                  <a:pt x="0" y="8647"/>
                                  <a:pt x="0" y="8552"/>
                                </a:cubicBezTo>
                                <a:cubicBezTo>
                                  <a:pt x="0" y="8266"/>
                                  <a:pt x="190" y="7980"/>
                                  <a:pt x="286" y="7599"/>
                                </a:cubicBezTo>
                                <a:cubicBezTo>
                                  <a:pt x="286" y="7504"/>
                                  <a:pt x="381" y="7313"/>
                                  <a:pt x="381" y="7218"/>
                                </a:cubicBezTo>
                                <a:cubicBezTo>
                                  <a:pt x="571" y="6837"/>
                                  <a:pt x="667" y="6456"/>
                                  <a:pt x="857" y="6075"/>
                                </a:cubicBezTo>
                                <a:cubicBezTo>
                                  <a:pt x="857" y="6075"/>
                                  <a:pt x="857" y="6075"/>
                                  <a:pt x="857" y="6075"/>
                                </a:cubicBezTo>
                                <a:cubicBezTo>
                                  <a:pt x="857" y="6075"/>
                                  <a:pt x="857" y="6075"/>
                                  <a:pt x="857" y="6075"/>
                                </a:cubicBezTo>
                                <a:cubicBezTo>
                                  <a:pt x="953" y="5885"/>
                                  <a:pt x="1143" y="5694"/>
                                  <a:pt x="1238" y="5504"/>
                                </a:cubicBezTo>
                                <a:cubicBezTo>
                                  <a:pt x="1429" y="5123"/>
                                  <a:pt x="1715" y="4742"/>
                                  <a:pt x="2000" y="4361"/>
                                </a:cubicBezTo>
                                <a:cubicBezTo>
                                  <a:pt x="2191" y="4170"/>
                                  <a:pt x="2381" y="3980"/>
                                  <a:pt x="2572" y="3789"/>
                                </a:cubicBezTo>
                                <a:cubicBezTo>
                                  <a:pt x="2857" y="3503"/>
                                  <a:pt x="3143" y="3122"/>
                                  <a:pt x="3429" y="2837"/>
                                </a:cubicBezTo>
                                <a:cubicBezTo>
                                  <a:pt x="3429" y="2837"/>
                                  <a:pt x="3429" y="2837"/>
                                  <a:pt x="3524" y="2741"/>
                                </a:cubicBezTo>
                                <a:cubicBezTo>
                                  <a:pt x="3810" y="2456"/>
                                  <a:pt x="4096" y="2265"/>
                                  <a:pt x="4381" y="2075"/>
                                </a:cubicBezTo>
                                <a:cubicBezTo>
                                  <a:pt x="4572" y="1979"/>
                                  <a:pt x="4667" y="1789"/>
                                  <a:pt x="4858" y="1694"/>
                                </a:cubicBezTo>
                                <a:cubicBezTo>
                                  <a:pt x="5429" y="1313"/>
                                  <a:pt x="5905" y="1027"/>
                                  <a:pt x="6477" y="741"/>
                                </a:cubicBezTo>
                                <a:cubicBezTo>
                                  <a:pt x="8382" y="-116"/>
                                  <a:pt x="10096" y="-211"/>
                                  <a:pt x="11335" y="360"/>
                                </a:cubicBezTo>
                                <a:lnTo>
                                  <a:pt x="14859" y="2075"/>
                                </a:lnTo>
                                <a:cubicBezTo>
                                  <a:pt x="13621" y="1503"/>
                                  <a:pt x="11906" y="1598"/>
                                  <a:pt x="10001" y="2456"/>
                                </a:cubicBezTo>
                                <a:cubicBezTo>
                                  <a:pt x="9430" y="2741"/>
                                  <a:pt x="8858" y="3027"/>
                                  <a:pt x="8382" y="3408"/>
                                </a:cubicBezTo>
                                <a:cubicBezTo>
                                  <a:pt x="8191" y="3503"/>
                                  <a:pt x="8096" y="3694"/>
                                  <a:pt x="7906" y="3789"/>
                                </a:cubicBezTo>
                                <a:cubicBezTo>
                                  <a:pt x="7620" y="4075"/>
                                  <a:pt x="7239" y="4265"/>
                                  <a:pt x="6953" y="4551"/>
                                </a:cubicBezTo>
                                <a:cubicBezTo>
                                  <a:pt x="6667" y="4837"/>
                                  <a:pt x="6382" y="5218"/>
                                  <a:pt x="6096" y="5504"/>
                                </a:cubicBezTo>
                                <a:cubicBezTo>
                                  <a:pt x="5905"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19" y="10457"/>
                                </a:cubicBezTo>
                                <a:cubicBezTo>
                                  <a:pt x="3619" y="10552"/>
                                  <a:pt x="3619" y="10742"/>
                                  <a:pt x="3619" y="10838"/>
                                </a:cubicBezTo>
                                <a:cubicBezTo>
                                  <a:pt x="3619" y="11219"/>
                                  <a:pt x="3524" y="11695"/>
                                  <a:pt x="3524" y="12076"/>
                                </a:cubicBezTo>
                                <a:cubicBezTo>
                                  <a:pt x="3524" y="13790"/>
                                  <a:pt x="4286" y="15029"/>
                                  <a:pt x="5524" y="15600"/>
                                </a:cubicBezTo>
                                <a:lnTo>
                                  <a:pt x="2000" y="13886"/>
                                </a:lnTo>
                                <a:cubicBezTo>
                                  <a:pt x="762" y="13314"/>
                                  <a:pt x="0" y="12076"/>
                                  <a:pt x="0" y="10361"/>
                                </a:cubicBezTo>
                                <a:cubicBezTo>
                                  <a:pt x="0" y="9980"/>
                                  <a:pt x="95" y="9599"/>
                                  <a:pt x="190" y="9123"/>
                                </a:cubicBezTo>
                                <a:lnTo>
                                  <a:pt x="190" y="9123"/>
                                </a:lnTo>
                                <a:close/>
                              </a:path>
                            </a:pathLst>
                          </a:custGeom>
                          <a:solidFill>
                            <a:srgbClr val="EB7172"/>
                          </a:solidFill>
                          <a:ln w="9525" cap="flat">
                            <a:noFill/>
                            <a:prstDash val="solid"/>
                            <a:miter/>
                          </a:ln>
                        </p:spPr>
                        <p:txBody>
                          <a:bodyPr rtlCol="0" anchor="ctr"/>
                          <a:lstStyle/>
                          <a:p>
                            <a:endParaRPr lang="zh-CN" altLang="en-US" sz="2400"/>
                          </a:p>
                        </p:txBody>
                      </p:sp>
                      <p:grpSp>
                        <p:nvGrpSpPr>
                          <p:cNvPr id="471" name="图形 46">
                            <a:extLst>
                              <a:ext uri="{FF2B5EF4-FFF2-40B4-BE49-F238E27FC236}">
                                <a16:creationId xmlns:a16="http://schemas.microsoft.com/office/drawing/2014/main" id="{488CC3BA-FFD5-C57A-5CD4-E2F32E756309}"/>
                              </a:ext>
                            </a:extLst>
                          </p:cNvPr>
                          <p:cNvGrpSpPr/>
                          <p:nvPr/>
                        </p:nvGrpSpPr>
                        <p:grpSpPr>
                          <a:xfrm>
                            <a:off x="2729869" y="2304076"/>
                            <a:ext cx="178238" cy="152899"/>
                            <a:chOff x="2729869" y="2304076"/>
                            <a:chExt cx="178238" cy="152899"/>
                          </a:xfrm>
                        </p:grpSpPr>
                        <p:sp>
                          <p:nvSpPr>
                            <p:cNvPr id="472" name="任意多边形: 形状 471">
                              <a:extLst>
                                <a:ext uri="{FF2B5EF4-FFF2-40B4-BE49-F238E27FC236}">
                                  <a16:creationId xmlns:a16="http://schemas.microsoft.com/office/drawing/2014/main" id="{A15F90C6-B209-D1D3-6767-5A3612DF8A8F}"/>
                                </a:ext>
                              </a:extLst>
                            </p:cNvPr>
                            <p:cNvSpPr/>
                            <p:nvPr/>
                          </p:nvSpPr>
                          <p:spPr>
                            <a:xfrm>
                              <a:off x="2894484" y="2399588"/>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DD4C47"/>
                            </a:solidFill>
                            <a:ln w="9525" cap="flat">
                              <a:noFill/>
                              <a:prstDash val="solid"/>
                              <a:miter/>
                            </a:ln>
                          </p:spPr>
                          <p:txBody>
                            <a:bodyPr rtlCol="0" anchor="ctr"/>
                            <a:lstStyle/>
                            <a:p>
                              <a:endParaRPr lang="zh-CN" altLang="en-US" sz="2400"/>
                            </a:p>
                          </p:txBody>
                        </p:sp>
                        <p:grpSp>
                          <p:nvGrpSpPr>
                            <p:cNvPr id="473" name="图形 46">
                              <a:extLst>
                                <a:ext uri="{FF2B5EF4-FFF2-40B4-BE49-F238E27FC236}">
                                  <a16:creationId xmlns:a16="http://schemas.microsoft.com/office/drawing/2014/main" id="{FDF2FBBC-CA39-C956-5F4C-2BAC62FB10AB}"/>
                                </a:ext>
                              </a:extLst>
                            </p:cNvPr>
                            <p:cNvGrpSpPr/>
                            <p:nvPr/>
                          </p:nvGrpSpPr>
                          <p:grpSpPr>
                            <a:xfrm>
                              <a:off x="2729869" y="2304076"/>
                              <a:ext cx="155569" cy="152899"/>
                              <a:chOff x="2729869" y="2304076"/>
                              <a:chExt cx="155569" cy="152899"/>
                            </a:xfrm>
                          </p:grpSpPr>
                          <p:sp>
                            <p:nvSpPr>
                              <p:cNvPr id="474" name="任意多边形: 形状 473">
                                <a:extLst>
                                  <a:ext uri="{FF2B5EF4-FFF2-40B4-BE49-F238E27FC236}">
                                    <a16:creationId xmlns:a16="http://schemas.microsoft.com/office/drawing/2014/main" id="{C2CDC255-D771-A350-AA1F-8DD6E54EF430}"/>
                                  </a:ext>
                                </a:extLst>
                              </p:cNvPr>
                              <p:cNvSpPr/>
                              <p:nvPr/>
                            </p:nvSpPr>
                            <p:spPr>
                              <a:xfrm>
                                <a:off x="2868386" y="2408491"/>
                                <a:ext cx="14859" cy="15600"/>
                              </a:xfrm>
                              <a:custGeom>
                                <a:avLst/>
                                <a:gdLst>
                                  <a:gd name="connsiteX0" fmla="*/ 0 w 14859"/>
                                  <a:gd name="connsiteY0" fmla="*/ 9028 h 15600"/>
                                  <a:gd name="connsiteX1" fmla="*/ 0 w 14859"/>
                                  <a:gd name="connsiteY1" fmla="*/ 8647 h 15600"/>
                                  <a:gd name="connsiteX2" fmla="*/ 286 w 14859"/>
                                  <a:gd name="connsiteY2" fmla="*/ 7694 h 15600"/>
                                  <a:gd name="connsiteX3" fmla="*/ 381 w 14859"/>
                                  <a:gd name="connsiteY3" fmla="*/ 7313 h 15600"/>
                                  <a:gd name="connsiteX4" fmla="*/ 857 w 14859"/>
                                  <a:gd name="connsiteY4" fmla="*/ 6170 h 15600"/>
                                  <a:gd name="connsiteX5" fmla="*/ 857 w 14859"/>
                                  <a:gd name="connsiteY5" fmla="*/ 6170 h 15600"/>
                                  <a:gd name="connsiteX6" fmla="*/ 1238 w 14859"/>
                                  <a:gd name="connsiteY6" fmla="*/ 5504 h 15600"/>
                                  <a:gd name="connsiteX7" fmla="*/ 2000 w 14859"/>
                                  <a:gd name="connsiteY7" fmla="*/ 4361 h 15600"/>
                                  <a:gd name="connsiteX8" fmla="*/ 2572 w 14859"/>
                                  <a:gd name="connsiteY8" fmla="*/ 3789 h 15600"/>
                                  <a:gd name="connsiteX9" fmla="*/ 3429 w 14859"/>
                                  <a:gd name="connsiteY9" fmla="*/ 2837 h 15600"/>
                                  <a:gd name="connsiteX10" fmla="*/ 3524 w 14859"/>
                                  <a:gd name="connsiteY10" fmla="*/ 2741 h 15600"/>
                                  <a:gd name="connsiteX11" fmla="*/ 4382 w 14859"/>
                                  <a:gd name="connsiteY11" fmla="*/ 2075 h 15600"/>
                                  <a:gd name="connsiteX12" fmla="*/ 4858 w 14859"/>
                                  <a:gd name="connsiteY12" fmla="*/ 1694 h 15600"/>
                                  <a:gd name="connsiteX13" fmla="*/ 6477 w 14859"/>
                                  <a:gd name="connsiteY13" fmla="*/ 741 h 15600"/>
                                  <a:gd name="connsiteX14" fmla="*/ 11335 w 14859"/>
                                  <a:gd name="connsiteY14" fmla="*/ 360 h 15600"/>
                                  <a:gd name="connsiteX15" fmla="*/ 14859 w 14859"/>
                                  <a:gd name="connsiteY15" fmla="*/ 2075 h 15600"/>
                                  <a:gd name="connsiteX16" fmla="*/ 10001 w 14859"/>
                                  <a:gd name="connsiteY16" fmla="*/ 2456 h 15600"/>
                                  <a:gd name="connsiteX17" fmla="*/ 8382 w 14859"/>
                                  <a:gd name="connsiteY17" fmla="*/ 3408 h 15600"/>
                                  <a:gd name="connsiteX18" fmla="*/ 7906 w 14859"/>
                                  <a:gd name="connsiteY18" fmla="*/ 3789 h 15600"/>
                                  <a:gd name="connsiteX19" fmla="*/ 6953 w 14859"/>
                                  <a:gd name="connsiteY19" fmla="*/ 4551 h 15600"/>
                                  <a:gd name="connsiteX20" fmla="*/ 6096 w 14859"/>
                                  <a:gd name="connsiteY20" fmla="*/ 5504 h 15600"/>
                                  <a:gd name="connsiteX21" fmla="*/ 5620 w 14859"/>
                                  <a:gd name="connsiteY21" fmla="*/ 6075 h 15600"/>
                                  <a:gd name="connsiteX22" fmla="*/ 4763 w 14859"/>
                                  <a:gd name="connsiteY22" fmla="*/ 7313 h 15600"/>
                                  <a:gd name="connsiteX23" fmla="*/ 4477 w 14859"/>
                                  <a:gd name="connsiteY23" fmla="*/ 7790 h 15600"/>
                                  <a:gd name="connsiteX24" fmla="*/ 4477 w 14859"/>
                                  <a:gd name="connsiteY24" fmla="*/ 7980 h 15600"/>
                                  <a:gd name="connsiteX25" fmla="*/ 4001 w 14859"/>
                                  <a:gd name="connsiteY25" fmla="*/ 9123 h 15600"/>
                                  <a:gd name="connsiteX26" fmla="*/ 3905 w 14859"/>
                                  <a:gd name="connsiteY26" fmla="*/ 9504 h 15600"/>
                                  <a:gd name="connsiteX27" fmla="*/ 3620 w 14859"/>
                                  <a:gd name="connsiteY27" fmla="*/ 10457 h 15600"/>
                                  <a:gd name="connsiteX28" fmla="*/ 3620 w 14859"/>
                                  <a:gd name="connsiteY28" fmla="*/ 10838 h 15600"/>
                                  <a:gd name="connsiteX29" fmla="*/ 3524 w 14859"/>
                                  <a:gd name="connsiteY29" fmla="*/ 12076 h 15600"/>
                                  <a:gd name="connsiteX30" fmla="*/ 5524 w 14859"/>
                                  <a:gd name="connsiteY30" fmla="*/ 15600 h 15600"/>
                                  <a:gd name="connsiteX31" fmla="*/ 2000 w 14859"/>
                                  <a:gd name="connsiteY31" fmla="*/ 13886 h 15600"/>
                                  <a:gd name="connsiteX32" fmla="*/ 0 w 14859"/>
                                  <a:gd name="connsiteY32" fmla="*/ 10361 h 15600"/>
                                  <a:gd name="connsiteX33" fmla="*/ 95 w 14859"/>
                                  <a:gd name="connsiteY33" fmla="*/ 9123 h 15600"/>
                                  <a:gd name="connsiteX34" fmla="*/ 95 w 14859"/>
                                  <a:gd name="connsiteY34"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859" h="15600">
                                    <a:moveTo>
                                      <a:pt x="0" y="9028"/>
                                    </a:moveTo>
                                    <a:cubicBezTo>
                                      <a:pt x="0" y="9028"/>
                                      <a:pt x="0" y="8742"/>
                                      <a:pt x="0" y="8647"/>
                                    </a:cubicBezTo>
                                    <a:cubicBezTo>
                                      <a:pt x="0" y="8361"/>
                                      <a:pt x="191" y="8075"/>
                                      <a:pt x="286" y="7694"/>
                                    </a:cubicBezTo>
                                    <a:cubicBezTo>
                                      <a:pt x="286" y="7599"/>
                                      <a:pt x="286" y="7409"/>
                                      <a:pt x="381" y="7313"/>
                                    </a:cubicBezTo>
                                    <a:cubicBezTo>
                                      <a:pt x="572" y="6932"/>
                                      <a:pt x="667" y="6551"/>
                                      <a:pt x="857" y="6170"/>
                                    </a:cubicBezTo>
                                    <a:lnTo>
                                      <a:pt x="857" y="6170"/>
                                    </a:lnTo>
                                    <a:cubicBezTo>
                                      <a:pt x="857" y="6170"/>
                                      <a:pt x="1143" y="5694"/>
                                      <a:pt x="1238" y="5504"/>
                                    </a:cubicBezTo>
                                    <a:cubicBezTo>
                                      <a:pt x="1429" y="5123"/>
                                      <a:pt x="1715" y="4742"/>
                                      <a:pt x="2000" y="4361"/>
                                    </a:cubicBezTo>
                                    <a:cubicBezTo>
                                      <a:pt x="2191" y="4170"/>
                                      <a:pt x="2381" y="3980"/>
                                      <a:pt x="2572" y="3789"/>
                                    </a:cubicBezTo>
                                    <a:cubicBezTo>
                                      <a:pt x="2858" y="3503"/>
                                      <a:pt x="3143" y="3122"/>
                                      <a:pt x="3429" y="2837"/>
                                    </a:cubicBezTo>
                                    <a:cubicBezTo>
                                      <a:pt x="3429" y="2837"/>
                                      <a:pt x="3429" y="2837"/>
                                      <a:pt x="3524" y="2741"/>
                                    </a:cubicBezTo>
                                    <a:cubicBezTo>
                                      <a:pt x="3810" y="2456"/>
                                      <a:pt x="4096" y="2265"/>
                                      <a:pt x="4382" y="2075"/>
                                    </a:cubicBezTo>
                                    <a:cubicBezTo>
                                      <a:pt x="4572" y="1979"/>
                                      <a:pt x="4667" y="1789"/>
                                      <a:pt x="4858" y="1694"/>
                                    </a:cubicBezTo>
                                    <a:cubicBezTo>
                                      <a:pt x="5334" y="1313"/>
                                      <a:pt x="5906" y="1027"/>
                                      <a:pt x="6477" y="741"/>
                                    </a:cubicBezTo>
                                    <a:cubicBezTo>
                                      <a:pt x="8382" y="-116"/>
                                      <a:pt x="10097" y="-211"/>
                                      <a:pt x="11335" y="360"/>
                                    </a:cubicBezTo>
                                    <a:lnTo>
                                      <a:pt x="14859" y="2075"/>
                                    </a:lnTo>
                                    <a:cubicBezTo>
                                      <a:pt x="13621" y="1503"/>
                                      <a:pt x="11906" y="1598"/>
                                      <a:pt x="10001" y="2456"/>
                                    </a:cubicBezTo>
                                    <a:cubicBezTo>
                                      <a:pt x="9430" y="2741"/>
                                      <a:pt x="8858" y="3027"/>
                                      <a:pt x="8382" y="3408"/>
                                    </a:cubicBezTo>
                                    <a:cubicBezTo>
                                      <a:pt x="8192" y="3503"/>
                                      <a:pt x="8096" y="3694"/>
                                      <a:pt x="7906" y="3789"/>
                                    </a:cubicBezTo>
                                    <a:cubicBezTo>
                                      <a:pt x="7620" y="4075"/>
                                      <a:pt x="7239" y="4361"/>
                                      <a:pt x="6953" y="4551"/>
                                    </a:cubicBezTo>
                                    <a:cubicBezTo>
                                      <a:pt x="6668" y="4837"/>
                                      <a:pt x="6382" y="5218"/>
                                      <a:pt x="6096" y="5504"/>
                                    </a:cubicBezTo>
                                    <a:cubicBezTo>
                                      <a:pt x="5906"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20" y="10457"/>
                                    </a:cubicBezTo>
                                    <a:cubicBezTo>
                                      <a:pt x="3620" y="10552"/>
                                      <a:pt x="3620" y="10742"/>
                                      <a:pt x="3620" y="10838"/>
                                    </a:cubicBezTo>
                                    <a:cubicBezTo>
                                      <a:pt x="3620" y="11219"/>
                                      <a:pt x="3524" y="11695"/>
                                      <a:pt x="3524" y="12076"/>
                                    </a:cubicBezTo>
                                    <a:cubicBezTo>
                                      <a:pt x="3524" y="13790"/>
                                      <a:pt x="4286" y="15029"/>
                                      <a:pt x="5524" y="15600"/>
                                    </a:cubicBezTo>
                                    <a:lnTo>
                                      <a:pt x="2000" y="13886"/>
                                    </a:lnTo>
                                    <a:cubicBezTo>
                                      <a:pt x="762" y="13314"/>
                                      <a:pt x="0" y="12076"/>
                                      <a:pt x="0" y="10361"/>
                                    </a:cubicBezTo>
                                    <a:cubicBezTo>
                                      <a:pt x="0" y="9980"/>
                                      <a:pt x="0" y="9599"/>
                                      <a:pt x="95" y="9123"/>
                                    </a:cubicBezTo>
                                    <a:lnTo>
                                      <a:pt x="95" y="9123"/>
                                    </a:lnTo>
                                    <a:close/>
                                  </a:path>
                                </a:pathLst>
                              </a:custGeom>
                              <a:solidFill>
                                <a:srgbClr val="F7BE8B"/>
                              </a:solidFill>
                              <a:ln w="9525" cap="flat">
                                <a:noFill/>
                                <a:prstDash val="solid"/>
                                <a:miter/>
                              </a:ln>
                            </p:spPr>
                            <p:txBody>
                              <a:bodyPr rtlCol="0" anchor="ctr"/>
                              <a:lstStyle/>
                              <a:p>
                                <a:endParaRPr lang="zh-CN" altLang="en-US" sz="2400"/>
                              </a:p>
                            </p:txBody>
                          </p:sp>
                          <p:grpSp>
                            <p:nvGrpSpPr>
                              <p:cNvPr id="475" name="图形 46">
                                <a:extLst>
                                  <a:ext uri="{FF2B5EF4-FFF2-40B4-BE49-F238E27FC236}">
                                    <a16:creationId xmlns:a16="http://schemas.microsoft.com/office/drawing/2014/main" id="{86F0E7F8-CF7E-C206-B871-13EB7DEAEC2A}"/>
                                  </a:ext>
                                </a:extLst>
                              </p:cNvPr>
                              <p:cNvGrpSpPr/>
                              <p:nvPr/>
                            </p:nvGrpSpPr>
                            <p:grpSpPr>
                              <a:xfrm>
                                <a:off x="2729869" y="2304076"/>
                                <a:ext cx="155569" cy="152899"/>
                                <a:chOff x="2729869" y="2304076"/>
                                <a:chExt cx="155569" cy="152899"/>
                              </a:xfrm>
                            </p:grpSpPr>
                            <p:sp>
                              <p:nvSpPr>
                                <p:cNvPr id="476" name="任意多边形: 形状 475">
                                  <a:extLst>
                                    <a:ext uri="{FF2B5EF4-FFF2-40B4-BE49-F238E27FC236}">
                                      <a16:creationId xmlns:a16="http://schemas.microsoft.com/office/drawing/2014/main" id="{3C6B31C7-A566-3587-6EA1-FD01FBC1CE8A}"/>
                                    </a:ext>
                                  </a:extLst>
                                </p:cNvPr>
                                <p:cNvSpPr/>
                                <p:nvPr/>
                              </p:nvSpPr>
                              <p:spPr>
                                <a:xfrm>
                                  <a:off x="2871815" y="2410066"/>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EE9426"/>
                                </a:solidFill>
                                <a:ln w="9525" cap="flat">
                                  <a:noFill/>
                                  <a:prstDash val="solid"/>
                                  <a:miter/>
                                </a:ln>
                              </p:spPr>
                              <p:txBody>
                                <a:bodyPr rtlCol="0" anchor="ctr"/>
                                <a:lstStyle/>
                                <a:p>
                                  <a:endParaRPr lang="zh-CN" altLang="en-US" sz="2400"/>
                                </a:p>
                              </p:txBody>
                            </p:sp>
                            <p:grpSp>
                              <p:nvGrpSpPr>
                                <p:cNvPr id="477" name="图形 46">
                                  <a:extLst>
                                    <a:ext uri="{FF2B5EF4-FFF2-40B4-BE49-F238E27FC236}">
                                      <a16:creationId xmlns:a16="http://schemas.microsoft.com/office/drawing/2014/main" id="{94D39EAD-44D2-8E6B-DAA4-FB7EF313BFB0}"/>
                                    </a:ext>
                                  </a:extLst>
                                </p:cNvPr>
                                <p:cNvGrpSpPr/>
                                <p:nvPr/>
                              </p:nvGrpSpPr>
                              <p:grpSpPr>
                                <a:xfrm>
                                  <a:off x="2729869" y="2304076"/>
                                  <a:ext cx="132709" cy="152899"/>
                                  <a:chOff x="2729869" y="2304076"/>
                                  <a:chExt cx="132709" cy="152899"/>
                                </a:xfrm>
                              </p:grpSpPr>
                              <p:sp>
                                <p:nvSpPr>
                                  <p:cNvPr id="478" name="任意多边形: 形状 477">
                                    <a:extLst>
                                      <a:ext uri="{FF2B5EF4-FFF2-40B4-BE49-F238E27FC236}">
                                        <a16:creationId xmlns:a16="http://schemas.microsoft.com/office/drawing/2014/main" id="{4CD06CA4-3653-8ADA-FF04-64C2549B6F27}"/>
                                      </a:ext>
                                    </a:extLst>
                                  </p:cNvPr>
                                  <p:cNvSpPr/>
                                  <p:nvPr/>
                                </p:nvSpPr>
                                <p:spPr>
                                  <a:xfrm>
                                    <a:off x="2845526" y="2419159"/>
                                    <a:ext cx="14858" cy="15600"/>
                                  </a:xfrm>
                                  <a:custGeom>
                                    <a:avLst/>
                                    <a:gdLst>
                                      <a:gd name="connsiteX0" fmla="*/ 0 w 14858"/>
                                      <a:gd name="connsiteY0" fmla="*/ 8933 h 15600"/>
                                      <a:gd name="connsiteX1" fmla="*/ 0 w 14858"/>
                                      <a:gd name="connsiteY1" fmla="*/ 8552 h 15600"/>
                                      <a:gd name="connsiteX2" fmla="*/ 286 w 14858"/>
                                      <a:gd name="connsiteY2" fmla="*/ 7599 h 15600"/>
                                      <a:gd name="connsiteX3" fmla="*/ 381 w 14858"/>
                                      <a:gd name="connsiteY3" fmla="*/ 7218 h 15600"/>
                                      <a:gd name="connsiteX4" fmla="*/ 857 w 14858"/>
                                      <a:gd name="connsiteY4" fmla="*/ 6075 h 15600"/>
                                      <a:gd name="connsiteX5" fmla="*/ 857 w 14858"/>
                                      <a:gd name="connsiteY5" fmla="*/ 6075 h 15600"/>
                                      <a:gd name="connsiteX6" fmla="*/ 857 w 14858"/>
                                      <a:gd name="connsiteY6" fmla="*/ 6075 h 15600"/>
                                      <a:gd name="connsiteX7" fmla="*/ 1238 w 14858"/>
                                      <a:gd name="connsiteY7" fmla="*/ 5504 h 15600"/>
                                      <a:gd name="connsiteX8" fmla="*/ 2000 w 14858"/>
                                      <a:gd name="connsiteY8" fmla="*/ 4361 h 15600"/>
                                      <a:gd name="connsiteX9" fmla="*/ 2572 w 14858"/>
                                      <a:gd name="connsiteY9" fmla="*/ 3789 h 15600"/>
                                      <a:gd name="connsiteX10" fmla="*/ 3429 w 14858"/>
                                      <a:gd name="connsiteY10" fmla="*/ 2837 h 15600"/>
                                      <a:gd name="connsiteX11" fmla="*/ 3524 w 14858"/>
                                      <a:gd name="connsiteY11" fmla="*/ 2741 h 15600"/>
                                      <a:gd name="connsiteX12" fmla="*/ 4382 w 14858"/>
                                      <a:gd name="connsiteY12" fmla="*/ 2075 h 15600"/>
                                      <a:gd name="connsiteX13" fmla="*/ 4858 w 14858"/>
                                      <a:gd name="connsiteY13" fmla="*/ 1694 h 15600"/>
                                      <a:gd name="connsiteX14" fmla="*/ 6477 w 14858"/>
                                      <a:gd name="connsiteY14" fmla="*/ 741 h 15600"/>
                                      <a:gd name="connsiteX15" fmla="*/ 11335 w 14858"/>
                                      <a:gd name="connsiteY15" fmla="*/ 360 h 15600"/>
                                      <a:gd name="connsiteX16" fmla="*/ 14859 w 14858"/>
                                      <a:gd name="connsiteY16" fmla="*/ 2075 h 15600"/>
                                      <a:gd name="connsiteX17" fmla="*/ 10001 w 14858"/>
                                      <a:gd name="connsiteY17" fmla="*/ 2456 h 15600"/>
                                      <a:gd name="connsiteX18" fmla="*/ 8382 w 14858"/>
                                      <a:gd name="connsiteY18" fmla="*/ 3408 h 15600"/>
                                      <a:gd name="connsiteX19" fmla="*/ 7906 w 14858"/>
                                      <a:gd name="connsiteY19" fmla="*/ 3789 h 15600"/>
                                      <a:gd name="connsiteX20" fmla="*/ 6953 w 14858"/>
                                      <a:gd name="connsiteY20" fmla="*/ 4551 h 15600"/>
                                      <a:gd name="connsiteX21" fmla="*/ 6096 w 14858"/>
                                      <a:gd name="connsiteY21" fmla="*/ 5504 h 15600"/>
                                      <a:gd name="connsiteX22" fmla="*/ 5620 w 14858"/>
                                      <a:gd name="connsiteY22" fmla="*/ 6075 h 15600"/>
                                      <a:gd name="connsiteX23" fmla="*/ 4763 w 14858"/>
                                      <a:gd name="connsiteY23" fmla="*/ 7313 h 15600"/>
                                      <a:gd name="connsiteX24" fmla="*/ 4477 w 14858"/>
                                      <a:gd name="connsiteY24" fmla="*/ 7790 h 15600"/>
                                      <a:gd name="connsiteX25" fmla="*/ 4477 w 14858"/>
                                      <a:gd name="connsiteY25" fmla="*/ 7980 h 15600"/>
                                      <a:gd name="connsiteX26" fmla="*/ 4001 w 14858"/>
                                      <a:gd name="connsiteY26" fmla="*/ 9123 h 15600"/>
                                      <a:gd name="connsiteX27" fmla="*/ 3905 w 14858"/>
                                      <a:gd name="connsiteY27" fmla="*/ 9504 h 15600"/>
                                      <a:gd name="connsiteX28" fmla="*/ 3620 w 14858"/>
                                      <a:gd name="connsiteY28" fmla="*/ 10457 h 15600"/>
                                      <a:gd name="connsiteX29" fmla="*/ 3620 w 14858"/>
                                      <a:gd name="connsiteY29" fmla="*/ 10838 h 15600"/>
                                      <a:gd name="connsiteX30" fmla="*/ 3524 w 14858"/>
                                      <a:gd name="connsiteY30" fmla="*/ 12076 h 15600"/>
                                      <a:gd name="connsiteX31" fmla="*/ 5524 w 14858"/>
                                      <a:gd name="connsiteY31" fmla="*/ 15600 h 15600"/>
                                      <a:gd name="connsiteX32" fmla="*/ 2000 w 14858"/>
                                      <a:gd name="connsiteY32" fmla="*/ 13886 h 15600"/>
                                      <a:gd name="connsiteX33" fmla="*/ 0 w 14858"/>
                                      <a:gd name="connsiteY33" fmla="*/ 10361 h 15600"/>
                                      <a:gd name="connsiteX34" fmla="*/ 95 w 14858"/>
                                      <a:gd name="connsiteY34" fmla="*/ 9123 h 15600"/>
                                      <a:gd name="connsiteX35" fmla="*/ 95 w 14858"/>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8" h="15600">
                                        <a:moveTo>
                                          <a:pt x="0" y="8933"/>
                                        </a:moveTo>
                                        <a:cubicBezTo>
                                          <a:pt x="0" y="8933"/>
                                          <a:pt x="0" y="8647"/>
                                          <a:pt x="0" y="8552"/>
                                        </a:cubicBezTo>
                                        <a:cubicBezTo>
                                          <a:pt x="0" y="8266"/>
                                          <a:pt x="191" y="7980"/>
                                          <a:pt x="286" y="7599"/>
                                        </a:cubicBezTo>
                                        <a:cubicBezTo>
                                          <a:pt x="286" y="7504"/>
                                          <a:pt x="286" y="7313"/>
                                          <a:pt x="381" y="7218"/>
                                        </a:cubicBezTo>
                                        <a:cubicBezTo>
                                          <a:pt x="571" y="6837"/>
                                          <a:pt x="667" y="6456"/>
                                          <a:pt x="857" y="6075"/>
                                        </a:cubicBezTo>
                                        <a:cubicBezTo>
                                          <a:pt x="857" y="6075"/>
                                          <a:pt x="857" y="6075"/>
                                          <a:pt x="857" y="6075"/>
                                        </a:cubicBezTo>
                                        <a:cubicBezTo>
                                          <a:pt x="857" y="6075"/>
                                          <a:pt x="857" y="6075"/>
                                          <a:pt x="857" y="6075"/>
                                        </a:cubicBezTo>
                                        <a:cubicBezTo>
                                          <a:pt x="953" y="5885"/>
                                          <a:pt x="1143" y="5694"/>
                                          <a:pt x="1238" y="5504"/>
                                        </a:cubicBezTo>
                                        <a:cubicBezTo>
                                          <a:pt x="1429" y="5123"/>
                                          <a:pt x="1715" y="4742"/>
                                          <a:pt x="2000" y="4361"/>
                                        </a:cubicBezTo>
                                        <a:cubicBezTo>
                                          <a:pt x="2191" y="4170"/>
                                          <a:pt x="2381" y="3980"/>
                                          <a:pt x="2572" y="3789"/>
                                        </a:cubicBezTo>
                                        <a:cubicBezTo>
                                          <a:pt x="2857" y="3503"/>
                                          <a:pt x="3143" y="3122"/>
                                          <a:pt x="3429" y="2837"/>
                                        </a:cubicBezTo>
                                        <a:cubicBezTo>
                                          <a:pt x="3429" y="2837"/>
                                          <a:pt x="3429" y="2837"/>
                                          <a:pt x="3524" y="2741"/>
                                        </a:cubicBezTo>
                                        <a:cubicBezTo>
                                          <a:pt x="3810" y="2456"/>
                                          <a:pt x="4096" y="2265"/>
                                          <a:pt x="4382" y="2075"/>
                                        </a:cubicBezTo>
                                        <a:cubicBezTo>
                                          <a:pt x="4572" y="1979"/>
                                          <a:pt x="4667" y="1789"/>
                                          <a:pt x="4858" y="1694"/>
                                        </a:cubicBezTo>
                                        <a:cubicBezTo>
                                          <a:pt x="5334" y="1313"/>
                                          <a:pt x="5906" y="1027"/>
                                          <a:pt x="6477" y="741"/>
                                        </a:cubicBezTo>
                                        <a:cubicBezTo>
                                          <a:pt x="8382" y="-116"/>
                                          <a:pt x="10096" y="-211"/>
                                          <a:pt x="11335" y="360"/>
                                        </a:cubicBezTo>
                                        <a:lnTo>
                                          <a:pt x="14859" y="2075"/>
                                        </a:lnTo>
                                        <a:cubicBezTo>
                                          <a:pt x="13621" y="1503"/>
                                          <a:pt x="11906" y="1598"/>
                                          <a:pt x="10001" y="2456"/>
                                        </a:cubicBezTo>
                                        <a:cubicBezTo>
                                          <a:pt x="9430" y="2741"/>
                                          <a:pt x="8858" y="3027"/>
                                          <a:pt x="8382" y="3408"/>
                                        </a:cubicBezTo>
                                        <a:cubicBezTo>
                                          <a:pt x="8192" y="3503"/>
                                          <a:pt x="8096" y="3694"/>
                                          <a:pt x="7906" y="3789"/>
                                        </a:cubicBezTo>
                                        <a:cubicBezTo>
                                          <a:pt x="7620" y="4075"/>
                                          <a:pt x="7239" y="4361"/>
                                          <a:pt x="6953" y="4551"/>
                                        </a:cubicBezTo>
                                        <a:cubicBezTo>
                                          <a:pt x="6668" y="4837"/>
                                          <a:pt x="6382" y="5218"/>
                                          <a:pt x="6096" y="5504"/>
                                        </a:cubicBezTo>
                                        <a:cubicBezTo>
                                          <a:pt x="5906"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20" y="10457"/>
                                        </a:cubicBezTo>
                                        <a:cubicBezTo>
                                          <a:pt x="3620" y="10552"/>
                                          <a:pt x="3620" y="10742"/>
                                          <a:pt x="3620" y="10838"/>
                                        </a:cubicBezTo>
                                        <a:cubicBezTo>
                                          <a:pt x="3620" y="11219"/>
                                          <a:pt x="3524" y="11695"/>
                                          <a:pt x="3524" y="12076"/>
                                        </a:cubicBezTo>
                                        <a:cubicBezTo>
                                          <a:pt x="3524" y="13790"/>
                                          <a:pt x="4286" y="15029"/>
                                          <a:pt x="5524" y="15600"/>
                                        </a:cubicBezTo>
                                        <a:lnTo>
                                          <a:pt x="2000" y="13886"/>
                                        </a:lnTo>
                                        <a:cubicBezTo>
                                          <a:pt x="762" y="13314"/>
                                          <a:pt x="0" y="12076"/>
                                          <a:pt x="0" y="10361"/>
                                        </a:cubicBezTo>
                                        <a:cubicBezTo>
                                          <a:pt x="0" y="9980"/>
                                          <a:pt x="0" y="9504"/>
                                          <a:pt x="95" y="9123"/>
                                        </a:cubicBezTo>
                                        <a:lnTo>
                                          <a:pt x="95" y="9123"/>
                                        </a:lnTo>
                                        <a:close/>
                                      </a:path>
                                    </a:pathLst>
                                  </a:custGeom>
                                  <a:solidFill>
                                    <a:srgbClr val="F7BE8B"/>
                                  </a:solidFill>
                                  <a:ln w="9525" cap="flat">
                                    <a:noFill/>
                                    <a:prstDash val="solid"/>
                                    <a:miter/>
                                  </a:ln>
                                </p:spPr>
                                <p:txBody>
                                  <a:bodyPr rtlCol="0" anchor="ctr"/>
                                  <a:lstStyle/>
                                  <a:p>
                                    <a:endParaRPr lang="zh-CN" altLang="en-US" sz="2400"/>
                                  </a:p>
                                </p:txBody>
                              </p:sp>
                              <p:grpSp>
                                <p:nvGrpSpPr>
                                  <p:cNvPr id="479" name="图形 46">
                                    <a:extLst>
                                      <a:ext uri="{FF2B5EF4-FFF2-40B4-BE49-F238E27FC236}">
                                        <a16:creationId xmlns:a16="http://schemas.microsoft.com/office/drawing/2014/main" id="{E89EFED6-2306-BDDF-5D72-58F5FE60980C}"/>
                                      </a:ext>
                                    </a:extLst>
                                  </p:cNvPr>
                                  <p:cNvGrpSpPr/>
                                  <p:nvPr/>
                                </p:nvGrpSpPr>
                                <p:grpSpPr>
                                  <a:xfrm>
                                    <a:off x="2729869" y="2304076"/>
                                    <a:ext cx="132709" cy="152899"/>
                                    <a:chOff x="2729869" y="2304076"/>
                                    <a:chExt cx="132709" cy="152899"/>
                                  </a:xfrm>
                                </p:grpSpPr>
                                <p:sp>
                                  <p:nvSpPr>
                                    <p:cNvPr id="480" name="任意多边形: 形状 479">
                                      <a:extLst>
                                        <a:ext uri="{FF2B5EF4-FFF2-40B4-BE49-F238E27FC236}">
                                          <a16:creationId xmlns:a16="http://schemas.microsoft.com/office/drawing/2014/main" id="{3D96F6BE-92A6-AF44-3647-596F658E22D0}"/>
                                        </a:ext>
                                      </a:extLst>
                                    </p:cNvPr>
                                    <p:cNvSpPr/>
                                    <p:nvPr/>
                                  </p:nvSpPr>
                                  <p:spPr>
                                    <a:xfrm>
                                      <a:off x="2848955" y="2420638"/>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EE9426"/>
                                    </a:solidFill>
                                    <a:ln w="9525" cap="flat">
                                      <a:noFill/>
                                      <a:prstDash val="solid"/>
                                      <a:miter/>
                                    </a:ln>
                                  </p:spPr>
                                  <p:txBody>
                                    <a:bodyPr rtlCol="0" anchor="ctr"/>
                                    <a:lstStyle/>
                                    <a:p>
                                      <a:endParaRPr lang="zh-CN" altLang="en-US" sz="2400"/>
                                    </a:p>
                                  </p:txBody>
                                </p:sp>
                                <p:grpSp>
                                  <p:nvGrpSpPr>
                                    <p:cNvPr id="481" name="图形 46">
                                      <a:extLst>
                                        <a:ext uri="{FF2B5EF4-FFF2-40B4-BE49-F238E27FC236}">
                                          <a16:creationId xmlns:a16="http://schemas.microsoft.com/office/drawing/2014/main" id="{7C184EFA-4A7C-6DB0-7DD8-03DE87B9CE30}"/>
                                        </a:ext>
                                      </a:extLst>
                                    </p:cNvPr>
                                    <p:cNvGrpSpPr/>
                                    <p:nvPr/>
                                  </p:nvGrpSpPr>
                                  <p:grpSpPr>
                                    <a:xfrm>
                                      <a:off x="2729869" y="2304076"/>
                                      <a:ext cx="109182" cy="152899"/>
                                      <a:chOff x="2729869" y="2304076"/>
                                      <a:chExt cx="109182" cy="152899"/>
                                    </a:xfrm>
                                  </p:grpSpPr>
                                  <p:sp>
                                    <p:nvSpPr>
                                      <p:cNvPr id="482" name="任意多边形: 形状 481">
                                        <a:extLst>
                                          <a:ext uri="{FF2B5EF4-FFF2-40B4-BE49-F238E27FC236}">
                                            <a16:creationId xmlns:a16="http://schemas.microsoft.com/office/drawing/2014/main" id="{FFB29553-E1B2-A1C6-8089-D0FA047F861A}"/>
                                          </a:ext>
                                        </a:extLst>
                                      </p:cNvPr>
                                      <p:cNvSpPr/>
                                      <p:nvPr/>
                                    </p:nvSpPr>
                                    <p:spPr>
                                      <a:xfrm>
                                        <a:off x="2822094" y="2430493"/>
                                        <a:ext cx="14859" cy="15600"/>
                                      </a:xfrm>
                                      <a:custGeom>
                                        <a:avLst/>
                                        <a:gdLst>
                                          <a:gd name="connsiteX0" fmla="*/ 0 w 14859"/>
                                          <a:gd name="connsiteY0" fmla="*/ 8933 h 15600"/>
                                          <a:gd name="connsiteX1" fmla="*/ 0 w 14859"/>
                                          <a:gd name="connsiteY1" fmla="*/ 8552 h 15600"/>
                                          <a:gd name="connsiteX2" fmla="*/ 286 w 14859"/>
                                          <a:gd name="connsiteY2" fmla="*/ 7599 h 15600"/>
                                          <a:gd name="connsiteX3" fmla="*/ 381 w 14859"/>
                                          <a:gd name="connsiteY3" fmla="*/ 7218 h 15600"/>
                                          <a:gd name="connsiteX4" fmla="*/ 857 w 14859"/>
                                          <a:gd name="connsiteY4" fmla="*/ 6075 h 15600"/>
                                          <a:gd name="connsiteX5" fmla="*/ 857 w 14859"/>
                                          <a:gd name="connsiteY5" fmla="*/ 6075 h 15600"/>
                                          <a:gd name="connsiteX6" fmla="*/ 857 w 14859"/>
                                          <a:gd name="connsiteY6" fmla="*/ 6075 h 15600"/>
                                          <a:gd name="connsiteX7" fmla="*/ 1238 w 14859"/>
                                          <a:gd name="connsiteY7" fmla="*/ 5504 h 15600"/>
                                          <a:gd name="connsiteX8" fmla="*/ 2000 w 14859"/>
                                          <a:gd name="connsiteY8" fmla="*/ 4361 h 15600"/>
                                          <a:gd name="connsiteX9" fmla="*/ 2572 w 14859"/>
                                          <a:gd name="connsiteY9" fmla="*/ 3789 h 15600"/>
                                          <a:gd name="connsiteX10" fmla="*/ 3429 w 14859"/>
                                          <a:gd name="connsiteY10" fmla="*/ 2837 h 15600"/>
                                          <a:gd name="connsiteX11" fmla="*/ 3524 w 14859"/>
                                          <a:gd name="connsiteY11" fmla="*/ 2741 h 15600"/>
                                          <a:gd name="connsiteX12" fmla="*/ 4382 w 14859"/>
                                          <a:gd name="connsiteY12" fmla="*/ 2075 h 15600"/>
                                          <a:gd name="connsiteX13" fmla="*/ 4858 w 14859"/>
                                          <a:gd name="connsiteY13" fmla="*/ 1694 h 15600"/>
                                          <a:gd name="connsiteX14" fmla="*/ 6477 w 14859"/>
                                          <a:gd name="connsiteY14" fmla="*/ 741 h 15600"/>
                                          <a:gd name="connsiteX15" fmla="*/ 11335 w 14859"/>
                                          <a:gd name="connsiteY15" fmla="*/ 360 h 15600"/>
                                          <a:gd name="connsiteX16" fmla="*/ 14859 w 14859"/>
                                          <a:gd name="connsiteY16" fmla="*/ 2075 h 15600"/>
                                          <a:gd name="connsiteX17" fmla="*/ 10001 w 14859"/>
                                          <a:gd name="connsiteY17" fmla="*/ 2456 h 15600"/>
                                          <a:gd name="connsiteX18" fmla="*/ 8382 w 14859"/>
                                          <a:gd name="connsiteY18" fmla="*/ 3408 h 15600"/>
                                          <a:gd name="connsiteX19" fmla="*/ 7906 w 14859"/>
                                          <a:gd name="connsiteY19" fmla="*/ 3789 h 15600"/>
                                          <a:gd name="connsiteX20" fmla="*/ 6953 w 14859"/>
                                          <a:gd name="connsiteY20" fmla="*/ 4551 h 15600"/>
                                          <a:gd name="connsiteX21" fmla="*/ 6096 w 14859"/>
                                          <a:gd name="connsiteY21" fmla="*/ 5504 h 15600"/>
                                          <a:gd name="connsiteX22" fmla="*/ 5620 w 14859"/>
                                          <a:gd name="connsiteY22" fmla="*/ 6075 h 15600"/>
                                          <a:gd name="connsiteX23" fmla="*/ 4763 w 14859"/>
                                          <a:gd name="connsiteY23" fmla="*/ 7313 h 15600"/>
                                          <a:gd name="connsiteX24" fmla="*/ 4477 w 14859"/>
                                          <a:gd name="connsiteY24" fmla="*/ 7790 h 15600"/>
                                          <a:gd name="connsiteX25" fmla="*/ 4477 w 14859"/>
                                          <a:gd name="connsiteY25" fmla="*/ 7980 h 15600"/>
                                          <a:gd name="connsiteX26" fmla="*/ 4001 w 14859"/>
                                          <a:gd name="connsiteY26" fmla="*/ 9123 h 15600"/>
                                          <a:gd name="connsiteX27" fmla="*/ 3905 w 14859"/>
                                          <a:gd name="connsiteY27" fmla="*/ 9504 h 15600"/>
                                          <a:gd name="connsiteX28" fmla="*/ 3620 w 14859"/>
                                          <a:gd name="connsiteY28" fmla="*/ 10457 h 15600"/>
                                          <a:gd name="connsiteX29" fmla="*/ 3620 w 14859"/>
                                          <a:gd name="connsiteY29" fmla="*/ 10838 h 15600"/>
                                          <a:gd name="connsiteX30" fmla="*/ 3524 w 14859"/>
                                          <a:gd name="connsiteY30" fmla="*/ 12076 h 15600"/>
                                          <a:gd name="connsiteX31" fmla="*/ 5524 w 14859"/>
                                          <a:gd name="connsiteY31" fmla="*/ 15600 h 15600"/>
                                          <a:gd name="connsiteX32" fmla="*/ 2000 w 14859"/>
                                          <a:gd name="connsiteY32" fmla="*/ 13886 h 15600"/>
                                          <a:gd name="connsiteX33" fmla="*/ 0 w 14859"/>
                                          <a:gd name="connsiteY33" fmla="*/ 10361 h 15600"/>
                                          <a:gd name="connsiteX34" fmla="*/ 191 w 14859"/>
                                          <a:gd name="connsiteY34" fmla="*/ 9123 h 15600"/>
                                          <a:gd name="connsiteX35" fmla="*/ 191 w 14859"/>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9" h="15600">
                                            <a:moveTo>
                                              <a:pt x="0" y="8933"/>
                                            </a:moveTo>
                                            <a:cubicBezTo>
                                              <a:pt x="0" y="8933"/>
                                              <a:pt x="0" y="8647"/>
                                              <a:pt x="0" y="8552"/>
                                            </a:cubicBezTo>
                                            <a:cubicBezTo>
                                              <a:pt x="0" y="8266"/>
                                              <a:pt x="191" y="7980"/>
                                              <a:pt x="286" y="7599"/>
                                            </a:cubicBezTo>
                                            <a:cubicBezTo>
                                              <a:pt x="286" y="7504"/>
                                              <a:pt x="286" y="7313"/>
                                              <a:pt x="381" y="7218"/>
                                            </a:cubicBezTo>
                                            <a:cubicBezTo>
                                              <a:pt x="572" y="6837"/>
                                              <a:pt x="667" y="6456"/>
                                              <a:pt x="857" y="6075"/>
                                            </a:cubicBezTo>
                                            <a:cubicBezTo>
                                              <a:pt x="857" y="6075"/>
                                              <a:pt x="857" y="6075"/>
                                              <a:pt x="857" y="6075"/>
                                            </a:cubicBezTo>
                                            <a:cubicBezTo>
                                              <a:pt x="857" y="6075"/>
                                              <a:pt x="857" y="6075"/>
                                              <a:pt x="857" y="6075"/>
                                            </a:cubicBezTo>
                                            <a:cubicBezTo>
                                              <a:pt x="953" y="5885"/>
                                              <a:pt x="1143" y="5694"/>
                                              <a:pt x="1238" y="5504"/>
                                            </a:cubicBezTo>
                                            <a:cubicBezTo>
                                              <a:pt x="1429" y="5123"/>
                                              <a:pt x="1715" y="4742"/>
                                              <a:pt x="2000" y="4361"/>
                                            </a:cubicBezTo>
                                            <a:cubicBezTo>
                                              <a:pt x="2191" y="4170"/>
                                              <a:pt x="2381" y="3980"/>
                                              <a:pt x="2572" y="3789"/>
                                            </a:cubicBezTo>
                                            <a:cubicBezTo>
                                              <a:pt x="2858" y="3503"/>
                                              <a:pt x="3143" y="3122"/>
                                              <a:pt x="3429" y="2837"/>
                                            </a:cubicBezTo>
                                            <a:cubicBezTo>
                                              <a:pt x="3429" y="2837"/>
                                              <a:pt x="3429" y="2837"/>
                                              <a:pt x="3524" y="2741"/>
                                            </a:cubicBezTo>
                                            <a:cubicBezTo>
                                              <a:pt x="3810" y="2456"/>
                                              <a:pt x="4096" y="2265"/>
                                              <a:pt x="4382" y="2075"/>
                                            </a:cubicBezTo>
                                            <a:cubicBezTo>
                                              <a:pt x="4572" y="1979"/>
                                              <a:pt x="4667" y="1789"/>
                                              <a:pt x="4858" y="1694"/>
                                            </a:cubicBezTo>
                                            <a:cubicBezTo>
                                              <a:pt x="5334" y="1313"/>
                                              <a:pt x="5905" y="1027"/>
                                              <a:pt x="6477" y="741"/>
                                            </a:cubicBezTo>
                                            <a:cubicBezTo>
                                              <a:pt x="8382" y="-116"/>
                                              <a:pt x="10097" y="-211"/>
                                              <a:pt x="11335" y="360"/>
                                            </a:cubicBezTo>
                                            <a:lnTo>
                                              <a:pt x="14859" y="2075"/>
                                            </a:lnTo>
                                            <a:cubicBezTo>
                                              <a:pt x="13621" y="1503"/>
                                              <a:pt x="11906" y="1598"/>
                                              <a:pt x="10001" y="2456"/>
                                            </a:cubicBezTo>
                                            <a:cubicBezTo>
                                              <a:pt x="9430" y="2741"/>
                                              <a:pt x="8858" y="3027"/>
                                              <a:pt x="8382" y="3408"/>
                                            </a:cubicBezTo>
                                            <a:cubicBezTo>
                                              <a:pt x="8192" y="3503"/>
                                              <a:pt x="8096" y="3694"/>
                                              <a:pt x="7906" y="3789"/>
                                            </a:cubicBezTo>
                                            <a:cubicBezTo>
                                              <a:pt x="7620" y="4075"/>
                                              <a:pt x="7239" y="4265"/>
                                              <a:pt x="6953" y="4551"/>
                                            </a:cubicBezTo>
                                            <a:cubicBezTo>
                                              <a:pt x="6667" y="4837"/>
                                              <a:pt x="6382" y="5218"/>
                                              <a:pt x="6096" y="5504"/>
                                            </a:cubicBezTo>
                                            <a:cubicBezTo>
                                              <a:pt x="5905"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20" y="10457"/>
                                            </a:cubicBezTo>
                                            <a:cubicBezTo>
                                              <a:pt x="3620" y="10552"/>
                                              <a:pt x="3620" y="10742"/>
                                              <a:pt x="3620" y="10838"/>
                                            </a:cubicBezTo>
                                            <a:cubicBezTo>
                                              <a:pt x="3620" y="11219"/>
                                              <a:pt x="3524" y="11695"/>
                                              <a:pt x="3524" y="12076"/>
                                            </a:cubicBezTo>
                                            <a:cubicBezTo>
                                              <a:pt x="3524" y="13790"/>
                                              <a:pt x="4286" y="15029"/>
                                              <a:pt x="5524" y="15600"/>
                                            </a:cubicBezTo>
                                            <a:lnTo>
                                              <a:pt x="2000" y="13886"/>
                                            </a:lnTo>
                                            <a:cubicBezTo>
                                              <a:pt x="762" y="13314"/>
                                              <a:pt x="0" y="12076"/>
                                              <a:pt x="0" y="10361"/>
                                            </a:cubicBezTo>
                                            <a:cubicBezTo>
                                              <a:pt x="0" y="9980"/>
                                              <a:pt x="0" y="9599"/>
                                              <a:pt x="191" y="9123"/>
                                            </a:cubicBezTo>
                                            <a:lnTo>
                                              <a:pt x="191" y="9123"/>
                                            </a:lnTo>
                                            <a:close/>
                                          </a:path>
                                        </a:pathLst>
                                      </a:custGeom>
                                      <a:solidFill>
                                        <a:srgbClr val="EB7172"/>
                                      </a:solidFill>
                                      <a:ln w="9525" cap="flat">
                                        <a:noFill/>
                                        <a:prstDash val="solid"/>
                                        <a:miter/>
                                      </a:ln>
                                    </p:spPr>
                                    <p:txBody>
                                      <a:bodyPr rtlCol="0" anchor="ctr"/>
                                      <a:lstStyle/>
                                      <a:p>
                                        <a:endParaRPr lang="zh-CN" altLang="en-US" sz="2400"/>
                                      </a:p>
                                    </p:txBody>
                                  </p:sp>
                                  <p:grpSp>
                                    <p:nvGrpSpPr>
                                      <p:cNvPr id="483" name="图形 46">
                                        <a:extLst>
                                          <a:ext uri="{FF2B5EF4-FFF2-40B4-BE49-F238E27FC236}">
                                            <a16:creationId xmlns:a16="http://schemas.microsoft.com/office/drawing/2014/main" id="{676DFEEC-11B7-49EA-C7B5-BAFE7797D1C4}"/>
                                          </a:ext>
                                        </a:extLst>
                                      </p:cNvPr>
                                      <p:cNvGrpSpPr/>
                                      <p:nvPr/>
                                    </p:nvGrpSpPr>
                                    <p:grpSpPr>
                                      <a:xfrm>
                                        <a:off x="2729869" y="2304076"/>
                                        <a:ext cx="109182" cy="152899"/>
                                        <a:chOff x="2729869" y="2304076"/>
                                        <a:chExt cx="109182" cy="152899"/>
                                      </a:xfrm>
                                    </p:grpSpPr>
                                    <p:sp>
                                      <p:nvSpPr>
                                        <p:cNvPr id="484" name="任意多边形: 形状 483">
                                          <a:extLst>
                                            <a:ext uri="{FF2B5EF4-FFF2-40B4-BE49-F238E27FC236}">
                                              <a16:creationId xmlns:a16="http://schemas.microsoft.com/office/drawing/2014/main" id="{6F306F28-9DE2-D011-2EAF-780823F0E312}"/>
                                            </a:ext>
                                          </a:extLst>
                                        </p:cNvPr>
                                        <p:cNvSpPr/>
                                        <p:nvPr/>
                                      </p:nvSpPr>
                                      <p:spPr>
                                        <a:xfrm>
                                          <a:off x="2825428" y="2431973"/>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DD4C47"/>
                                        </a:solidFill>
                                        <a:ln w="9525" cap="flat">
                                          <a:noFill/>
                                          <a:prstDash val="solid"/>
                                          <a:miter/>
                                        </a:ln>
                                      </p:spPr>
                                      <p:txBody>
                                        <a:bodyPr rtlCol="0" anchor="ctr"/>
                                        <a:lstStyle/>
                                        <a:p>
                                          <a:endParaRPr lang="zh-CN" altLang="en-US" sz="2400"/>
                                        </a:p>
                                      </p:txBody>
                                    </p:sp>
                                    <p:grpSp>
                                      <p:nvGrpSpPr>
                                        <p:cNvPr id="485" name="图形 46">
                                          <a:extLst>
                                            <a:ext uri="{FF2B5EF4-FFF2-40B4-BE49-F238E27FC236}">
                                              <a16:creationId xmlns:a16="http://schemas.microsoft.com/office/drawing/2014/main" id="{BEBA8E79-0B02-EBC0-1A87-C1CADF5EEAF0}"/>
                                            </a:ext>
                                          </a:extLst>
                                        </p:cNvPr>
                                        <p:cNvGrpSpPr/>
                                        <p:nvPr/>
                                      </p:nvGrpSpPr>
                                      <p:grpSpPr>
                                        <a:xfrm>
                                          <a:off x="2729869" y="2304076"/>
                                          <a:ext cx="86036" cy="152899"/>
                                          <a:chOff x="2729869" y="2304076"/>
                                          <a:chExt cx="86036" cy="152899"/>
                                        </a:xfrm>
                                      </p:grpSpPr>
                                      <p:sp>
                                        <p:nvSpPr>
                                          <p:cNvPr id="486" name="任意多边形: 形状 485">
                                            <a:extLst>
                                              <a:ext uri="{FF2B5EF4-FFF2-40B4-BE49-F238E27FC236}">
                                                <a16:creationId xmlns:a16="http://schemas.microsoft.com/office/drawing/2014/main" id="{CD7AF2C7-2048-DAA5-21F4-5F0E15CC5FFA}"/>
                                              </a:ext>
                                            </a:extLst>
                                          </p:cNvPr>
                                          <p:cNvSpPr/>
                                          <p:nvPr/>
                                        </p:nvSpPr>
                                        <p:spPr>
                                          <a:xfrm>
                                            <a:off x="2798949" y="2441257"/>
                                            <a:ext cx="14858" cy="15600"/>
                                          </a:xfrm>
                                          <a:custGeom>
                                            <a:avLst/>
                                            <a:gdLst>
                                              <a:gd name="connsiteX0" fmla="*/ 0 w 14858"/>
                                              <a:gd name="connsiteY0" fmla="*/ 8933 h 15600"/>
                                              <a:gd name="connsiteX1" fmla="*/ 0 w 14858"/>
                                              <a:gd name="connsiteY1" fmla="*/ 8552 h 15600"/>
                                              <a:gd name="connsiteX2" fmla="*/ 286 w 14858"/>
                                              <a:gd name="connsiteY2" fmla="*/ 7599 h 15600"/>
                                              <a:gd name="connsiteX3" fmla="*/ 381 w 14858"/>
                                              <a:gd name="connsiteY3" fmla="*/ 7218 h 15600"/>
                                              <a:gd name="connsiteX4" fmla="*/ 857 w 14858"/>
                                              <a:gd name="connsiteY4" fmla="*/ 6075 h 15600"/>
                                              <a:gd name="connsiteX5" fmla="*/ 857 w 14858"/>
                                              <a:gd name="connsiteY5" fmla="*/ 6075 h 15600"/>
                                              <a:gd name="connsiteX6" fmla="*/ 857 w 14858"/>
                                              <a:gd name="connsiteY6" fmla="*/ 6075 h 15600"/>
                                              <a:gd name="connsiteX7" fmla="*/ 1238 w 14858"/>
                                              <a:gd name="connsiteY7" fmla="*/ 5504 h 15600"/>
                                              <a:gd name="connsiteX8" fmla="*/ 2000 w 14858"/>
                                              <a:gd name="connsiteY8" fmla="*/ 4361 h 15600"/>
                                              <a:gd name="connsiteX9" fmla="*/ 2572 w 14858"/>
                                              <a:gd name="connsiteY9" fmla="*/ 3789 h 15600"/>
                                              <a:gd name="connsiteX10" fmla="*/ 3429 w 14858"/>
                                              <a:gd name="connsiteY10" fmla="*/ 2837 h 15600"/>
                                              <a:gd name="connsiteX11" fmla="*/ 3524 w 14858"/>
                                              <a:gd name="connsiteY11" fmla="*/ 2741 h 15600"/>
                                              <a:gd name="connsiteX12" fmla="*/ 4381 w 14858"/>
                                              <a:gd name="connsiteY12" fmla="*/ 2075 h 15600"/>
                                              <a:gd name="connsiteX13" fmla="*/ 4858 w 14858"/>
                                              <a:gd name="connsiteY13" fmla="*/ 1694 h 15600"/>
                                              <a:gd name="connsiteX14" fmla="*/ 6477 w 14858"/>
                                              <a:gd name="connsiteY14" fmla="*/ 741 h 15600"/>
                                              <a:gd name="connsiteX15" fmla="*/ 11335 w 14858"/>
                                              <a:gd name="connsiteY15" fmla="*/ 360 h 15600"/>
                                              <a:gd name="connsiteX16" fmla="*/ 14859 w 14858"/>
                                              <a:gd name="connsiteY16" fmla="*/ 2075 h 15600"/>
                                              <a:gd name="connsiteX17" fmla="*/ 10001 w 14858"/>
                                              <a:gd name="connsiteY17" fmla="*/ 2456 h 15600"/>
                                              <a:gd name="connsiteX18" fmla="*/ 8382 w 14858"/>
                                              <a:gd name="connsiteY18" fmla="*/ 3408 h 15600"/>
                                              <a:gd name="connsiteX19" fmla="*/ 7906 w 14858"/>
                                              <a:gd name="connsiteY19" fmla="*/ 3789 h 15600"/>
                                              <a:gd name="connsiteX20" fmla="*/ 6953 w 14858"/>
                                              <a:gd name="connsiteY20" fmla="*/ 4551 h 15600"/>
                                              <a:gd name="connsiteX21" fmla="*/ 6096 w 14858"/>
                                              <a:gd name="connsiteY21" fmla="*/ 5504 h 15600"/>
                                              <a:gd name="connsiteX22" fmla="*/ 5620 w 14858"/>
                                              <a:gd name="connsiteY22" fmla="*/ 6075 h 15600"/>
                                              <a:gd name="connsiteX23" fmla="*/ 4763 w 14858"/>
                                              <a:gd name="connsiteY23" fmla="*/ 7313 h 15600"/>
                                              <a:gd name="connsiteX24" fmla="*/ 4477 w 14858"/>
                                              <a:gd name="connsiteY24" fmla="*/ 7790 h 15600"/>
                                              <a:gd name="connsiteX25" fmla="*/ 4477 w 14858"/>
                                              <a:gd name="connsiteY25" fmla="*/ 7980 h 15600"/>
                                              <a:gd name="connsiteX26" fmla="*/ 4000 w 14858"/>
                                              <a:gd name="connsiteY26" fmla="*/ 9123 h 15600"/>
                                              <a:gd name="connsiteX27" fmla="*/ 3905 w 14858"/>
                                              <a:gd name="connsiteY27" fmla="*/ 9504 h 15600"/>
                                              <a:gd name="connsiteX28" fmla="*/ 3619 w 14858"/>
                                              <a:gd name="connsiteY28" fmla="*/ 10457 h 15600"/>
                                              <a:gd name="connsiteX29" fmla="*/ 3619 w 14858"/>
                                              <a:gd name="connsiteY29" fmla="*/ 10838 h 15600"/>
                                              <a:gd name="connsiteX30" fmla="*/ 3524 w 14858"/>
                                              <a:gd name="connsiteY30" fmla="*/ 12076 h 15600"/>
                                              <a:gd name="connsiteX31" fmla="*/ 5524 w 14858"/>
                                              <a:gd name="connsiteY31" fmla="*/ 15600 h 15600"/>
                                              <a:gd name="connsiteX32" fmla="*/ 2000 w 14858"/>
                                              <a:gd name="connsiteY32" fmla="*/ 13886 h 15600"/>
                                              <a:gd name="connsiteX33" fmla="*/ 0 w 14858"/>
                                              <a:gd name="connsiteY33" fmla="*/ 10361 h 15600"/>
                                              <a:gd name="connsiteX34" fmla="*/ 95 w 14858"/>
                                              <a:gd name="connsiteY34" fmla="*/ 9123 h 15600"/>
                                              <a:gd name="connsiteX35" fmla="*/ 95 w 14858"/>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8" h="15600">
                                                <a:moveTo>
                                                  <a:pt x="0" y="8933"/>
                                                </a:moveTo>
                                                <a:cubicBezTo>
                                                  <a:pt x="0" y="8933"/>
                                                  <a:pt x="0" y="8647"/>
                                                  <a:pt x="0" y="8552"/>
                                                </a:cubicBezTo>
                                                <a:cubicBezTo>
                                                  <a:pt x="0" y="8266"/>
                                                  <a:pt x="190" y="7980"/>
                                                  <a:pt x="286" y="7599"/>
                                                </a:cubicBezTo>
                                                <a:cubicBezTo>
                                                  <a:pt x="286" y="7504"/>
                                                  <a:pt x="286" y="7313"/>
                                                  <a:pt x="381" y="7218"/>
                                                </a:cubicBezTo>
                                                <a:cubicBezTo>
                                                  <a:pt x="571" y="6837"/>
                                                  <a:pt x="667" y="6456"/>
                                                  <a:pt x="857" y="6075"/>
                                                </a:cubicBezTo>
                                                <a:cubicBezTo>
                                                  <a:pt x="857" y="6075"/>
                                                  <a:pt x="857" y="6075"/>
                                                  <a:pt x="857" y="6075"/>
                                                </a:cubicBezTo>
                                                <a:cubicBezTo>
                                                  <a:pt x="857" y="6075"/>
                                                  <a:pt x="857" y="6075"/>
                                                  <a:pt x="857" y="6075"/>
                                                </a:cubicBezTo>
                                                <a:cubicBezTo>
                                                  <a:pt x="952" y="5885"/>
                                                  <a:pt x="1143" y="5694"/>
                                                  <a:pt x="1238" y="5504"/>
                                                </a:cubicBezTo>
                                                <a:cubicBezTo>
                                                  <a:pt x="1429" y="5123"/>
                                                  <a:pt x="1714" y="4742"/>
                                                  <a:pt x="2000" y="4361"/>
                                                </a:cubicBezTo>
                                                <a:cubicBezTo>
                                                  <a:pt x="2191" y="4170"/>
                                                  <a:pt x="2381" y="3980"/>
                                                  <a:pt x="2572" y="3789"/>
                                                </a:cubicBezTo>
                                                <a:cubicBezTo>
                                                  <a:pt x="2857" y="3503"/>
                                                  <a:pt x="3143" y="3122"/>
                                                  <a:pt x="3429" y="2837"/>
                                                </a:cubicBezTo>
                                                <a:cubicBezTo>
                                                  <a:pt x="3429" y="2837"/>
                                                  <a:pt x="3429" y="2837"/>
                                                  <a:pt x="3524" y="2741"/>
                                                </a:cubicBezTo>
                                                <a:cubicBezTo>
                                                  <a:pt x="3810" y="2456"/>
                                                  <a:pt x="4096" y="2265"/>
                                                  <a:pt x="4381" y="2075"/>
                                                </a:cubicBezTo>
                                                <a:cubicBezTo>
                                                  <a:pt x="4572" y="1979"/>
                                                  <a:pt x="4667" y="1789"/>
                                                  <a:pt x="4858" y="1694"/>
                                                </a:cubicBezTo>
                                                <a:cubicBezTo>
                                                  <a:pt x="5334" y="1313"/>
                                                  <a:pt x="5905" y="1027"/>
                                                  <a:pt x="6477" y="741"/>
                                                </a:cubicBezTo>
                                                <a:cubicBezTo>
                                                  <a:pt x="8382" y="-116"/>
                                                  <a:pt x="10096" y="-211"/>
                                                  <a:pt x="11335" y="360"/>
                                                </a:cubicBezTo>
                                                <a:lnTo>
                                                  <a:pt x="14859" y="2075"/>
                                                </a:lnTo>
                                                <a:cubicBezTo>
                                                  <a:pt x="13621" y="1503"/>
                                                  <a:pt x="11906" y="1598"/>
                                                  <a:pt x="10001" y="2456"/>
                                                </a:cubicBezTo>
                                                <a:cubicBezTo>
                                                  <a:pt x="9430" y="2741"/>
                                                  <a:pt x="8858" y="3027"/>
                                                  <a:pt x="8382" y="3408"/>
                                                </a:cubicBezTo>
                                                <a:cubicBezTo>
                                                  <a:pt x="8191" y="3503"/>
                                                  <a:pt x="8096" y="3694"/>
                                                  <a:pt x="7906" y="3789"/>
                                                </a:cubicBezTo>
                                                <a:cubicBezTo>
                                                  <a:pt x="7620" y="4075"/>
                                                  <a:pt x="7239" y="4361"/>
                                                  <a:pt x="6953" y="4551"/>
                                                </a:cubicBezTo>
                                                <a:cubicBezTo>
                                                  <a:pt x="6667" y="4837"/>
                                                  <a:pt x="6382" y="5218"/>
                                                  <a:pt x="6096" y="5504"/>
                                                </a:cubicBezTo>
                                                <a:cubicBezTo>
                                                  <a:pt x="5905"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0" y="9123"/>
                                                </a:cubicBezTo>
                                                <a:cubicBezTo>
                                                  <a:pt x="4000" y="9218"/>
                                                  <a:pt x="3905" y="9409"/>
                                                  <a:pt x="3905" y="9504"/>
                                                </a:cubicBezTo>
                                                <a:cubicBezTo>
                                                  <a:pt x="3810" y="9790"/>
                                                  <a:pt x="3715" y="10076"/>
                                                  <a:pt x="3619" y="10457"/>
                                                </a:cubicBezTo>
                                                <a:cubicBezTo>
                                                  <a:pt x="3619" y="10552"/>
                                                  <a:pt x="3619" y="10742"/>
                                                  <a:pt x="3619" y="10838"/>
                                                </a:cubicBezTo>
                                                <a:cubicBezTo>
                                                  <a:pt x="3619" y="11219"/>
                                                  <a:pt x="3524" y="11695"/>
                                                  <a:pt x="3524" y="12076"/>
                                                </a:cubicBezTo>
                                                <a:cubicBezTo>
                                                  <a:pt x="3524" y="13790"/>
                                                  <a:pt x="4286" y="15029"/>
                                                  <a:pt x="5524" y="15600"/>
                                                </a:cubicBezTo>
                                                <a:lnTo>
                                                  <a:pt x="2000" y="13886"/>
                                                </a:lnTo>
                                                <a:cubicBezTo>
                                                  <a:pt x="762" y="13314"/>
                                                  <a:pt x="0" y="12076"/>
                                                  <a:pt x="0" y="10361"/>
                                                </a:cubicBezTo>
                                                <a:cubicBezTo>
                                                  <a:pt x="0" y="9980"/>
                                                  <a:pt x="0" y="9599"/>
                                                  <a:pt x="95" y="9123"/>
                                                </a:cubicBezTo>
                                                <a:lnTo>
                                                  <a:pt x="95" y="9123"/>
                                                </a:lnTo>
                                                <a:close/>
                                              </a:path>
                                            </a:pathLst>
                                          </a:custGeom>
                                          <a:solidFill>
                                            <a:srgbClr val="F7BE8B"/>
                                          </a:solidFill>
                                          <a:ln w="9525" cap="flat">
                                            <a:noFill/>
                                            <a:prstDash val="solid"/>
                                            <a:miter/>
                                          </a:ln>
                                        </p:spPr>
                                        <p:txBody>
                                          <a:bodyPr rtlCol="0" anchor="ctr"/>
                                          <a:lstStyle/>
                                          <a:p>
                                            <a:endParaRPr lang="zh-CN" altLang="en-US" sz="2400"/>
                                          </a:p>
                                        </p:txBody>
                                      </p:sp>
                                      <p:grpSp>
                                        <p:nvGrpSpPr>
                                          <p:cNvPr id="487" name="图形 46">
                                            <a:extLst>
                                              <a:ext uri="{FF2B5EF4-FFF2-40B4-BE49-F238E27FC236}">
                                                <a16:creationId xmlns:a16="http://schemas.microsoft.com/office/drawing/2014/main" id="{D3A674D4-3E7F-8220-102E-4C46A68B1D09}"/>
                                              </a:ext>
                                            </a:extLst>
                                          </p:cNvPr>
                                          <p:cNvGrpSpPr/>
                                          <p:nvPr/>
                                        </p:nvGrpSpPr>
                                        <p:grpSpPr>
                                          <a:xfrm>
                                            <a:off x="2729869" y="2304076"/>
                                            <a:ext cx="86036" cy="152899"/>
                                            <a:chOff x="2729869" y="2304076"/>
                                            <a:chExt cx="86036" cy="152899"/>
                                          </a:xfrm>
                                        </p:grpSpPr>
                                        <p:sp>
                                          <p:nvSpPr>
                                            <p:cNvPr id="488" name="任意多边形: 形状 487">
                                              <a:extLst>
                                                <a:ext uri="{FF2B5EF4-FFF2-40B4-BE49-F238E27FC236}">
                                                  <a16:creationId xmlns:a16="http://schemas.microsoft.com/office/drawing/2014/main" id="{81F43422-8828-61B6-C4F2-6CF8651EEC58}"/>
                                                </a:ext>
                                              </a:extLst>
                                            </p:cNvPr>
                                            <p:cNvSpPr/>
                                            <p:nvPr/>
                                          </p:nvSpPr>
                                          <p:spPr>
                                            <a:xfrm>
                                              <a:off x="2802282" y="2442736"/>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EE9426"/>
                                            </a:solidFill>
                                            <a:ln w="9525" cap="flat">
                                              <a:noFill/>
                                              <a:prstDash val="solid"/>
                                              <a:miter/>
                                            </a:ln>
                                          </p:spPr>
                                          <p:txBody>
                                            <a:bodyPr rtlCol="0" anchor="ctr"/>
                                            <a:lstStyle/>
                                            <a:p>
                                              <a:endParaRPr lang="zh-CN" altLang="en-US" sz="2400"/>
                                            </a:p>
                                          </p:txBody>
                                        </p:sp>
                                        <p:grpSp>
                                          <p:nvGrpSpPr>
                                            <p:cNvPr id="489" name="图形 46">
                                              <a:extLst>
                                                <a:ext uri="{FF2B5EF4-FFF2-40B4-BE49-F238E27FC236}">
                                                  <a16:creationId xmlns:a16="http://schemas.microsoft.com/office/drawing/2014/main" id="{F91A3232-42B7-0379-09E7-26D9D4783C09}"/>
                                                </a:ext>
                                              </a:extLst>
                                            </p:cNvPr>
                                            <p:cNvGrpSpPr/>
                                            <p:nvPr/>
                                          </p:nvGrpSpPr>
                                          <p:grpSpPr>
                                            <a:xfrm>
                                              <a:off x="2729869" y="2304076"/>
                                              <a:ext cx="31670" cy="107394"/>
                                              <a:chOff x="2729869" y="2304076"/>
                                              <a:chExt cx="31670" cy="107394"/>
                                            </a:xfrm>
                                          </p:grpSpPr>
                                          <p:sp>
                                            <p:nvSpPr>
                                              <p:cNvPr id="490" name="任意多边形: 形状 489">
                                                <a:extLst>
                                                  <a:ext uri="{FF2B5EF4-FFF2-40B4-BE49-F238E27FC236}">
                                                    <a16:creationId xmlns:a16="http://schemas.microsoft.com/office/drawing/2014/main" id="{F686A8A8-181A-E617-712D-8CDC1B33EE05}"/>
                                                  </a:ext>
                                                </a:extLst>
                                              </p:cNvPr>
                                              <p:cNvSpPr/>
                                              <p:nvPr/>
                                            </p:nvSpPr>
                                            <p:spPr>
                                              <a:xfrm>
                                                <a:off x="2729892" y="2397516"/>
                                                <a:ext cx="31623" cy="13954"/>
                                              </a:xfrm>
                                              <a:custGeom>
                                                <a:avLst/>
                                                <a:gdLst>
                                                  <a:gd name="connsiteX0" fmla="*/ 2191 w 31623"/>
                                                  <a:gd name="connsiteY0" fmla="*/ 2477 h 13954"/>
                                                  <a:gd name="connsiteX1" fmla="*/ 10477 w 31623"/>
                                                  <a:gd name="connsiteY1" fmla="*/ 6382 h 13954"/>
                                                  <a:gd name="connsiteX2" fmla="*/ 21145 w 31623"/>
                                                  <a:gd name="connsiteY2" fmla="*/ 6382 h 13954"/>
                                                  <a:gd name="connsiteX3" fmla="*/ 29432 w 31623"/>
                                                  <a:gd name="connsiteY3" fmla="*/ 2477 h 13954"/>
                                                  <a:gd name="connsiteX4" fmla="*/ 31623 w 31623"/>
                                                  <a:gd name="connsiteY4" fmla="*/ 0 h 13954"/>
                                                  <a:gd name="connsiteX5" fmla="*/ 31623 w 31623"/>
                                                  <a:gd name="connsiteY5" fmla="*/ 6572 h 13954"/>
                                                  <a:gd name="connsiteX6" fmla="*/ 29432 w 31623"/>
                                                  <a:gd name="connsiteY6" fmla="*/ 9049 h 13954"/>
                                                  <a:gd name="connsiteX7" fmla="*/ 21145 w 31623"/>
                                                  <a:gd name="connsiteY7" fmla="*/ 12954 h 13954"/>
                                                  <a:gd name="connsiteX8" fmla="*/ 10477 w 31623"/>
                                                  <a:gd name="connsiteY8" fmla="*/ 12954 h 13954"/>
                                                  <a:gd name="connsiteX9" fmla="*/ 2191 w 31623"/>
                                                  <a:gd name="connsiteY9" fmla="*/ 9049 h 13954"/>
                                                  <a:gd name="connsiteX10" fmla="*/ 0 w 31623"/>
                                                  <a:gd name="connsiteY10" fmla="*/ 6572 h 13954"/>
                                                  <a:gd name="connsiteX11" fmla="*/ 0 w 31623"/>
                                                  <a:gd name="connsiteY11" fmla="*/ 0 h 13954"/>
                                                  <a:gd name="connsiteX12" fmla="*/ 2191 w 31623"/>
                                                  <a:gd name="connsiteY12" fmla="*/ 2477 h 13954"/>
                                                  <a:gd name="connsiteX13" fmla="*/ 2191 w 31623"/>
                                                  <a:gd name="connsiteY13" fmla="*/ 2477 h 1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23" h="13954">
                                                    <a:moveTo>
                                                      <a:pt x="2191" y="2477"/>
                                                    </a:moveTo>
                                                    <a:lnTo>
                                                      <a:pt x="10477" y="6382"/>
                                                    </a:lnTo>
                                                    <a:cubicBezTo>
                                                      <a:pt x="13430" y="7715"/>
                                                      <a:pt x="18193" y="7715"/>
                                                      <a:pt x="21145" y="6382"/>
                                                    </a:cubicBezTo>
                                                    <a:lnTo>
                                                      <a:pt x="29432" y="2477"/>
                                                    </a:lnTo>
                                                    <a:cubicBezTo>
                                                      <a:pt x="30956" y="1810"/>
                                                      <a:pt x="31623" y="857"/>
                                                      <a:pt x="31623" y="0"/>
                                                    </a:cubicBezTo>
                                                    <a:lnTo>
                                                      <a:pt x="31623" y="6572"/>
                                                    </a:lnTo>
                                                    <a:cubicBezTo>
                                                      <a:pt x="31623" y="7525"/>
                                                      <a:pt x="30861" y="8382"/>
                                                      <a:pt x="29432" y="9049"/>
                                                    </a:cubicBezTo>
                                                    <a:lnTo>
                                                      <a:pt x="21145" y="12954"/>
                                                    </a:lnTo>
                                                    <a:cubicBezTo>
                                                      <a:pt x="18193" y="14288"/>
                                                      <a:pt x="13430" y="14288"/>
                                                      <a:pt x="10477" y="12954"/>
                                                    </a:cubicBezTo>
                                                    <a:lnTo>
                                                      <a:pt x="2191" y="9049"/>
                                                    </a:lnTo>
                                                    <a:cubicBezTo>
                                                      <a:pt x="762" y="8382"/>
                                                      <a:pt x="0" y="7429"/>
                                                      <a:pt x="0" y="6572"/>
                                                    </a:cubicBezTo>
                                                    <a:lnTo>
                                                      <a:pt x="0" y="0"/>
                                                    </a:lnTo>
                                                    <a:cubicBezTo>
                                                      <a:pt x="0" y="857"/>
                                                      <a:pt x="667" y="1810"/>
                                                      <a:pt x="2191" y="2477"/>
                                                    </a:cubicBezTo>
                                                    <a:lnTo>
                                                      <a:pt x="2191" y="2477"/>
                                                    </a:lnTo>
                                                    <a:close/>
                                                  </a:path>
                                                </a:pathLst>
                                              </a:custGeom>
                                              <a:solidFill>
                                                <a:srgbClr val="2C3D4E"/>
                                              </a:solidFill>
                                              <a:ln w="9525" cap="flat">
                                                <a:noFill/>
                                                <a:prstDash val="solid"/>
                                                <a:miter/>
                                              </a:ln>
                                            </p:spPr>
                                            <p:txBody>
                                              <a:bodyPr rtlCol="0" anchor="ctr"/>
                                              <a:lstStyle/>
                                              <a:p>
                                                <a:endParaRPr lang="zh-CN" altLang="en-US" sz="2400"/>
                                              </a:p>
                                            </p:txBody>
                                          </p:sp>
                                          <p:grpSp>
                                            <p:nvGrpSpPr>
                                              <p:cNvPr id="491" name="图形 46">
                                                <a:extLst>
                                                  <a:ext uri="{FF2B5EF4-FFF2-40B4-BE49-F238E27FC236}">
                                                    <a16:creationId xmlns:a16="http://schemas.microsoft.com/office/drawing/2014/main" id="{D8969BFB-CD93-229B-7885-295F4EC0D361}"/>
                                                  </a:ext>
                                                </a:extLst>
                                              </p:cNvPr>
                                              <p:cNvGrpSpPr/>
                                              <p:nvPr/>
                                            </p:nvGrpSpPr>
                                            <p:grpSpPr>
                                              <a:xfrm>
                                                <a:off x="2729869" y="2304076"/>
                                                <a:ext cx="31670" cy="100822"/>
                                                <a:chOff x="2729869" y="2304076"/>
                                                <a:chExt cx="31670" cy="100822"/>
                                              </a:xfrm>
                                            </p:grpSpPr>
                                            <p:sp>
                                              <p:nvSpPr>
                                                <p:cNvPr id="492" name="任意多边形: 形状 491">
                                                  <a:extLst>
                                                    <a:ext uri="{FF2B5EF4-FFF2-40B4-BE49-F238E27FC236}">
                                                      <a16:creationId xmlns:a16="http://schemas.microsoft.com/office/drawing/2014/main" id="{C3D01BAE-D71E-C00E-D17B-90FAA6659A25}"/>
                                                    </a:ext>
                                                  </a:extLst>
                                                </p:cNvPr>
                                                <p:cNvSpPr/>
                                                <p:nvPr/>
                                              </p:nvSpPr>
                                              <p:spPr>
                                                <a:xfrm>
                                                  <a:off x="2729869" y="2390134"/>
                                                  <a:ext cx="31670" cy="14763"/>
                                                </a:xfrm>
                                                <a:custGeom>
                                                  <a:avLst/>
                                                  <a:gdLst>
                                                    <a:gd name="connsiteX0" fmla="*/ 2215 w 31670"/>
                                                    <a:gd name="connsiteY0" fmla="*/ 4905 h 14763"/>
                                                    <a:gd name="connsiteX1" fmla="*/ 2215 w 31670"/>
                                                    <a:gd name="connsiteY1" fmla="*/ 9858 h 14763"/>
                                                    <a:gd name="connsiteX2" fmla="*/ 10501 w 31670"/>
                                                    <a:gd name="connsiteY2" fmla="*/ 13764 h 14763"/>
                                                    <a:gd name="connsiteX3" fmla="*/ 21169 w 31670"/>
                                                    <a:gd name="connsiteY3" fmla="*/ 13764 h 14763"/>
                                                    <a:gd name="connsiteX4" fmla="*/ 29456 w 31670"/>
                                                    <a:gd name="connsiteY4" fmla="*/ 9858 h 14763"/>
                                                    <a:gd name="connsiteX5" fmla="*/ 29456 w 31670"/>
                                                    <a:gd name="connsiteY5" fmla="*/ 4905 h 14763"/>
                                                    <a:gd name="connsiteX6" fmla="*/ 21169 w 31670"/>
                                                    <a:gd name="connsiteY6" fmla="*/ 1000 h 14763"/>
                                                    <a:gd name="connsiteX7" fmla="*/ 10501 w 31670"/>
                                                    <a:gd name="connsiteY7" fmla="*/ 1000 h 14763"/>
                                                    <a:gd name="connsiteX8" fmla="*/ 2215 w 31670"/>
                                                    <a:gd name="connsiteY8" fmla="*/ 4905 h 14763"/>
                                                    <a:gd name="connsiteX9" fmla="*/ 2215 w 31670"/>
                                                    <a:gd name="connsiteY9" fmla="*/ 4905 h 1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70" h="14763">
                                                      <a:moveTo>
                                                        <a:pt x="2215" y="4905"/>
                                                      </a:moveTo>
                                                      <a:cubicBezTo>
                                                        <a:pt x="-738" y="6239"/>
                                                        <a:pt x="-738" y="8525"/>
                                                        <a:pt x="2215" y="9858"/>
                                                      </a:cubicBezTo>
                                                      <a:lnTo>
                                                        <a:pt x="10501" y="13764"/>
                                                      </a:lnTo>
                                                      <a:cubicBezTo>
                                                        <a:pt x="13454" y="15097"/>
                                                        <a:pt x="18217" y="15097"/>
                                                        <a:pt x="21169" y="13764"/>
                                                      </a:cubicBezTo>
                                                      <a:lnTo>
                                                        <a:pt x="29456" y="9858"/>
                                                      </a:lnTo>
                                                      <a:cubicBezTo>
                                                        <a:pt x="32409" y="8525"/>
                                                        <a:pt x="32409" y="6239"/>
                                                        <a:pt x="29456" y="4905"/>
                                                      </a:cubicBezTo>
                                                      <a:lnTo>
                                                        <a:pt x="21169" y="1000"/>
                                                      </a:lnTo>
                                                      <a:cubicBezTo>
                                                        <a:pt x="18217" y="-333"/>
                                                        <a:pt x="13454" y="-333"/>
                                                        <a:pt x="10501" y="1000"/>
                                                      </a:cubicBezTo>
                                                      <a:lnTo>
                                                        <a:pt x="2215" y="4905"/>
                                                      </a:lnTo>
                                                      <a:lnTo>
                                                        <a:pt x="2215" y="4905"/>
                                                      </a:lnTo>
                                                      <a:close/>
                                                    </a:path>
                                                  </a:pathLst>
                                                </a:custGeom>
                                                <a:solidFill>
                                                  <a:srgbClr val="55778F"/>
                                                </a:solidFill>
                                                <a:ln w="9525" cap="flat">
                                                  <a:noFill/>
                                                  <a:prstDash val="solid"/>
                                                  <a:miter/>
                                                </a:ln>
                                              </p:spPr>
                                              <p:txBody>
                                                <a:bodyPr rtlCol="0" anchor="ctr"/>
                                                <a:lstStyle/>
                                                <a:p>
                                                  <a:endParaRPr lang="zh-CN" altLang="en-US" sz="2400"/>
                                                </a:p>
                                              </p:txBody>
                                            </p:sp>
                                            <p:grpSp>
                                              <p:nvGrpSpPr>
                                                <p:cNvPr id="493" name="图形 46">
                                                  <a:extLst>
                                                    <a:ext uri="{FF2B5EF4-FFF2-40B4-BE49-F238E27FC236}">
                                                      <a16:creationId xmlns:a16="http://schemas.microsoft.com/office/drawing/2014/main" id="{F997BEFC-6A04-0CFC-6FB4-015B582D5F3A}"/>
                                                    </a:ext>
                                                  </a:extLst>
                                                </p:cNvPr>
                                                <p:cNvGrpSpPr/>
                                                <p:nvPr/>
                                              </p:nvGrpSpPr>
                                              <p:grpSpPr>
                                                <a:xfrm>
                                                  <a:off x="2737417" y="2304076"/>
                                                  <a:ext cx="16478" cy="94797"/>
                                                  <a:chOff x="2737417" y="2304076"/>
                                                  <a:chExt cx="16478" cy="94797"/>
                                                </a:xfrm>
                                              </p:grpSpPr>
                                              <p:sp>
                                                <p:nvSpPr>
                                                  <p:cNvPr id="494" name="任意多边形: 形状 493">
                                                    <a:extLst>
                                                      <a:ext uri="{FF2B5EF4-FFF2-40B4-BE49-F238E27FC236}">
                                                        <a16:creationId xmlns:a16="http://schemas.microsoft.com/office/drawing/2014/main" id="{F6B446C6-CAD5-1D40-9239-337D985F0603}"/>
                                                      </a:ext>
                                                    </a:extLst>
                                                  </p:cNvPr>
                                                  <p:cNvSpPr/>
                                                  <p:nvPr/>
                                                </p:nvSpPr>
                                                <p:spPr>
                                                  <a:xfrm>
                                                    <a:off x="2741894" y="2312267"/>
                                                    <a:ext cx="7334" cy="86606"/>
                                                  </a:xfrm>
                                                  <a:custGeom>
                                                    <a:avLst/>
                                                    <a:gdLst>
                                                      <a:gd name="connsiteX0" fmla="*/ 0 w 7334"/>
                                                      <a:gd name="connsiteY0" fmla="*/ 95 h 86606"/>
                                                      <a:gd name="connsiteX1" fmla="*/ 190 w 7334"/>
                                                      <a:gd name="connsiteY1" fmla="*/ 84963 h 86606"/>
                                                      <a:gd name="connsiteX2" fmla="*/ 1238 w 7334"/>
                                                      <a:gd name="connsiteY2" fmla="*/ 86106 h 86606"/>
                                                      <a:gd name="connsiteX3" fmla="*/ 6286 w 7334"/>
                                                      <a:gd name="connsiteY3" fmla="*/ 86106 h 86606"/>
                                                      <a:gd name="connsiteX4" fmla="*/ 7334 w 7334"/>
                                                      <a:gd name="connsiteY4" fmla="*/ 84868 h 86606"/>
                                                      <a:gd name="connsiteX5" fmla="*/ 7144 w 7334"/>
                                                      <a:gd name="connsiteY5" fmla="*/ 0 h 86606"/>
                                                      <a:gd name="connsiteX6" fmla="*/ 6096 w 7334"/>
                                                      <a:gd name="connsiteY6" fmla="*/ 1238 h 86606"/>
                                                      <a:gd name="connsiteX7" fmla="*/ 1048 w 7334"/>
                                                      <a:gd name="connsiteY7" fmla="*/ 1238 h 86606"/>
                                                      <a:gd name="connsiteX8" fmla="*/ 0 w 7334"/>
                                                      <a:gd name="connsiteY8" fmla="*/ 95 h 86606"/>
                                                      <a:gd name="connsiteX9" fmla="*/ 0 w 7334"/>
                                                      <a:gd name="connsiteY9" fmla="*/ 95 h 8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 h="86606">
                                                        <a:moveTo>
                                                          <a:pt x="0" y="95"/>
                                                        </a:moveTo>
                                                        <a:lnTo>
                                                          <a:pt x="190" y="84963"/>
                                                        </a:lnTo>
                                                        <a:cubicBezTo>
                                                          <a:pt x="190" y="84963"/>
                                                          <a:pt x="571" y="85820"/>
                                                          <a:pt x="1238" y="86106"/>
                                                        </a:cubicBezTo>
                                                        <a:cubicBezTo>
                                                          <a:pt x="2667" y="86773"/>
                                                          <a:pt x="4858" y="86773"/>
                                                          <a:pt x="6286" y="86106"/>
                                                        </a:cubicBezTo>
                                                        <a:cubicBezTo>
                                                          <a:pt x="6953" y="85820"/>
                                                          <a:pt x="7334" y="85344"/>
                                                          <a:pt x="7334" y="84868"/>
                                                        </a:cubicBezTo>
                                                        <a:lnTo>
                                                          <a:pt x="7144" y="0"/>
                                                        </a:lnTo>
                                                        <a:cubicBezTo>
                                                          <a:pt x="7144" y="0"/>
                                                          <a:pt x="6763" y="857"/>
                                                          <a:pt x="6096" y="1238"/>
                                                        </a:cubicBezTo>
                                                        <a:cubicBezTo>
                                                          <a:pt x="4667" y="1905"/>
                                                          <a:pt x="2476" y="1905"/>
                                                          <a:pt x="1048" y="1238"/>
                                                        </a:cubicBezTo>
                                                        <a:cubicBezTo>
                                                          <a:pt x="381" y="953"/>
                                                          <a:pt x="0" y="476"/>
                                                          <a:pt x="0" y="95"/>
                                                        </a:cubicBezTo>
                                                        <a:lnTo>
                                                          <a:pt x="0" y="95"/>
                                                        </a:lnTo>
                                                        <a:close/>
                                                      </a:path>
                                                    </a:pathLst>
                                                  </a:custGeom>
                                                  <a:solidFill>
                                                    <a:srgbClr val="2C3D4E"/>
                                                  </a:solidFill>
                                                  <a:ln w="9525" cap="flat">
                                                    <a:noFill/>
                                                    <a:prstDash val="solid"/>
                                                    <a:miter/>
                                                  </a:ln>
                                                </p:spPr>
                                                <p:txBody>
                                                  <a:bodyPr rtlCol="0" anchor="ctr"/>
                                                  <a:lstStyle/>
                                                  <a:p>
                                                    <a:endParaRPr lang="zh-CN" altLang="en-US" sz="2400"/>
                                                  </a:p>
                                                </p:txBody>
                                              </p:sp>
                                              <p:grpSp>
                                                <p:nvGrpSpPr>
                                                  <p:cNvPr id="495" name="图形 46">
                                                    <a:extLst>
                                                      <a:ext uri="{FF2B5EF4-FFF2-40B4-BE49-F238E27FC236}">
                                                        <a16:creationId xmlns:a16="http://schemas.microsoft.com/office/drawing/2014/main" id="{CD42751B-F240-6199-123B-65D3663D341B}"/>
                                                      </a:ext>
                                                    </a:extLst>
                                                  </p:cNvPr>
                                                  <p:cNvGrpSpPr/>
                                                  <p:nvPr/>
                                                </p:nvGrpSpPr>
                                                <p:grpSpPr>
                                                  <a:xfrm>
                                                    <a:off x="2737417" y="2304076"/>
                                                    <a:ext cx="16478" cy="94797"/>
                                                    <a:chOff x="2737417" y="2304076"/>
                                                    <a:chExt cx="16478" cy="94797"/>
                                                  </a:xfrm>
                                                </p:grpSpPr>
                                                <p:sp>
                                                  <p:nvSpPr>
                                                    <p:cNvPr id="496" name="任意多边形: 形状 495">
                                                      <a:extLst>
                                                        <a:ext uri="{FF2B5EF4-FFF2-40B4-BE49-F238E27FC236}">
                                                          <a16:creationId xmlns:a16="http://schemas.microsoft.com/office/drawing/2014/main" id="{D76FDA0F-6902-B3A2-57DC-118B3951E6A4}"/>
                                                        </a:ext>
                                                      </a:extLst>
                                                    </p:cNvPr>
                                                    <p:cNvSpPr/>
                                                    <p:nvPr/>
                                                  </p:nvSpPr>
                                                  <p:spPr>
                                                    <a:xfrm>
                                                      <a:off x="2741894" y="2312267"/>
                                                      <a:ext cx="7334" cy="86606"/>
                                                    </a:xfrm>
                                                    <a:custGeom>
                                                      <a:avLst/>
                                                      <a:gdLst>
                                                        <a:gd name="connsiteX0" fmla="*/ 0 w 7334"/>
                                                        <a:gd name="connsiteY0" fmla="*/ 95 h 86606"/>
                                                        <a:gd name="connsiteX1" fmla="*/ 190 w 7334"/>
                                                        <a:gd name="connsiteY1" fmla="*/ 84963 h 86606"/>
                                                        <a:gd name="connsiteX2" fmla="*/ 1238 w 7334"/>
                                                        <a:gd name="connsiteY2" fmla="*/ 86106 h 86606"/>
                                                        <a:gd name="connsiteX3" fmla="*/ 6286 w 7334"/>
                                                        <a:gd name="connsiteY3" fmla="*/ 86106 h 86606"/>
                                                        <a:gd name="connsiteX4" fmla="*/ 7334 w 7334"/>
                                                        <a:gd name="connsiteY4" fmla="*/ 84868 h 86606"/>
                                                        <a:gd name="connsiteX5" fmla="*/ 7144 w 7334"/>
                                                        <a:gd name="connsiteY5" fmla="*/ 0 h 86606"/>
                                                        <a:gd name="connsiteX6" fmla="*/ 6096 w 7334"/>
                                                        <a:gd name="connsiteY6" fmla="*/ 1238 h 86606"/>
                                                        <a:gd name="connsiteX7" fmla="*/ 1048 w 7334"/>
                                                        <a:gd name="connsiteY7" fmla="*/ 1238 h 86606"/>
                                                        <a:gd name="connsiteX8" fmla="*/ 0 w 7334"/>
                                                        <a:gd name="connsiteY8" fmla="*/ 95 h 86606"/>
                                                        <a:gd name="connsiteX9" fmla="*/ 0 w 7334"/>
                                                        <a:gd name="connsiteY9" fmla="*/ 95 h 8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 h="86606">
                                                          <a:moveTo>
                                                            <a:pt x="0" y="95"/>
                                                          </a:moveTo>
                                                          <a:lnTo>
                                                            <a:pt x="190" y="84963"/>
                                                          </a:lnTo>
                                                          <a:cubicBezTo>
                                                            <a:pt x="190" y="84963"/>
                                                            <a:pt x="571" y="85820"/>
                                                            <a:pt x="1238" y="86106"/>
                                                          </a:cubicBezTo>
                                                          <a:cubicBezTo>
                                                            <a:pt x="2667" y="86773"/>
                                                            <a:pt x="4858" y="86773"/>
                                                            <a:pt x="6286" y="86106"/>
                                                          </a:cubicBezTo>
                                                          <a:cubicBezTo>
                                                            <a:pt x="6953" y="85820"/>
                                                            <a:pt x="7334" y="85344"/>
                                                            <a:pt x="7334" y="84868"/>
                                                          </a:cubicBezTo>
                                                          <a:lnTo>
                                                            <a:pt x="7144" y="0"/>
                                                          </a:lnTo>
                                                          <a:cubicBezTo>
                                                            <a:pt x="7144" y="0"/>
                                                            <a:pt x="6763" y="857"/>
                                                            <a:pt x="6096" y="1238"/>
                                                          </a:cubicBezTo>
                                                          <a:cubicBezTo>
                                                            <a:pt x="4667" y="1905"/>
                                                            <a:pt x="2476" y="1905"/>
                                                            <a:pt x="1048" y="1238"/>
                                                          </a:cubicBezTo>
                                                          <a:cubicBezTo>
                                                            <a:pt x="381" y="953"/>
                                                            <a:pt x="0" y="476"/>
                                                            <a:pt x="0" y="95"/>
                                                          </a:cubicBezTo>
                                                          <a:lnTo>
                                                            <a:pt x="0" y="95"/>
                                                          </a:lnTo>
                                                          <a:close/>
                                                        </a:path>
                                                      </a:pathLst>
                                                    </a:custGeom>
                                                    <a:solidFill>
                                                      <a:srgbClr val="2C3D4E"/>
                                                    </a:solidFill>
                                                    <a:ln w="9525" cap="flat">
                                                      <a:noFill/>
                                                      <a:prstDash val="solid"/>
                                                      <a:miter/>
                                                    </a:ln>
                                                  </p:spPr>
                                                  <p:txBody>
                                                    <a:bodyPr rtlCol="0" anchor="ctr"/>
                                                    <a:lstStyle/>
                                                    <a:p>
                                                      <a:endParaRPr lang="zh-CN" altLang="en-US" sz="2400"/>
                                                    </a:p>
                                                  </p:txBody>
                                                </p:sp>
                                                <p:grpSp>
                                                  <p:nvGrpSpPr>
                                                    <p:cNvPr id="497" name="图形 46">
                                                      <a:extLst>
                                                        <a:ext uri="{FF2B5EF4-FFF2-40B4-BE49-F238E27FC236}">
                                                          <a16:creationId xmlns:a16="http://schemas.microsoft.com/office/drawing/2014/main" id="{43FE88FC-8A9C-F450-1DE3-A97BF95465A9}"/>
                                                        </a:ext>
                                                      </a:extLst>
                                                    </p:cNvPr>
                                                    <p:cNvGrpSpPr/>
                                                    <p:nvPr/>
                                                  </p:nvGrpSpPr>
                                                  <p:grpSpPr>
                                                    <a:xfrm>
                                                      <a:off x="2737417" y="2304076"/>
                                                      <a:ext cx="16478" cy="13334"/>
                                                      <a:chOff x="2737417" y="2304076"/>
                                                      <a:chExt cx="16478" cy="13334"/>
                                                    </a:xfrm>
                                                  </p:grpSpPr>
                                                  <p:sp>
                                                    <p:nvSpPr>
                                                      <p:cNvPr id="498" name="任意多边形: 形状 497">
                                                        <a:extLst>
                                                          <a:ext uri="{FF2B5EF4-FFF2-40B4-BE49-F238E27FC236}">
                                                            <a16:creationId xmlns:a16="http://schemas.microsoft.com/office/drawing/2014/main" id="{BF842AA4-24CB-6B1F-FAB8-187588C9FBB7}"/>
                                                          </a:ext>
                                                        </a:extLst>
                                                      </p:cNvPr>
                                                      <p:cNvSpPr/>
                                                      <p:nvPr/>
                                                    </p:nvSpPr>
                                                    <p:spPr>
                                                      <a:xfrm>
                                                        <a:off x="2741870" y="2310719"/>
                                                        <a:ext cx="7191" cy="3381"/>
                                                      </a:xfrm>
                                                      <a:custGeom>
                                                        <a:avLst/>
                                                        <a:gdLst>
                                                          <a:gd name="connsiteX0" fmla="*/ 1072 w 7191"/>
                                                          <a:gd name="connsiteY0" fmla="*/ 500 h 3381"/>
                                                          <a:gd name="connsiteX1" fmla="*/ 1072 w 7191"/>
                                                          <a:gd name="connsiteY1" fmla="*/ 2881 h 3381"/>
                                                          <a:gd name="connsiteX2" fmla="*/ 6120 w 7191"/>
                                                          <a:gd name="connsiteY2" fmla="*/ 2881 h 3381"/>
                                                          <a:gd name="connsiteX3" fmla="*/ 6120 w 7191"/>
                                                          <a:gd name="connsiteY3" fmla="*/ 500 h 3381"/>
                                                          <a:gd name="connsiteX4" fmla="*/ 1072 w 7191"/>
                                                          <a:gd name="connsiteY4" fmla="*/ 500 h 3381"/>
                                                          <a:gd name="connsiteX5" fmla="*/ 1072 w 7191"/>
                                                          <a:gd name="connsiteY5" fmla="*/ 500 h 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1" h="3381">
                                                            <a:moveTo>
                                                              <a:pt x="1072" y="500"/>
                                                            </a:moveTo>
                                                            <a:cubicBezTo>
                                                              <a:pt x="-357" y="1167"/>
                                                              <a:pt x="-357" y="2215"/>
                                                              <a:pt x="1072" y="2881"/>
                                                            </a:cubicBezTo>
                                                            <a:cubicBezTo>
                                                              <a:pt x="2405" y="3548"/>
                                                              <a:pt x="4691" y="3548"/>
                                                              <a:pt x="6120" y="2881"/>
                                                            </a:cubicBezTo>
                                                            <a:cubicBezTo>
                                                              <a:pt x="7549" y="2215"/>
                                                              <a:pt x="7549" y="1167"/>
                                                              <a:pt x="6120" y="500"/>
                                                            </a:cubicBezTo>
                                                            <a:cubicBezTo>
                                                              <a:pt x="4691" y="-167"/>
                                                              <a:pt x="2500" y="-167"/>
                                                              <a:pt x="1072" y="500"/>
                                                            </a:cubicBezTo>
                                                            <a:lnTo>
                                                              <a:pt x="1072" y="500"/>
                                                            </a:lnTo>
                                                            <a:close/>
                                                          </a:path>
                                                        </a:pathLst>
                                                      </a:custGeom>
                                                      <a:solidFill>
                                                        <a:srgbClr val="2C3D4E"/>
                                                      </a:solidFill>
                                                      <a:ln w="9525" cap="flat">
                                                        <a:noFill/>
                                                        <a:prstDash val="solid"/>
                                                        <a:miter/>
                                                      </a:ln>
                                                    </p:spPr>
                                                    <p:txBody>
                                                      <a:bodyPr rtlCol="0" anchor="ctr"/>
                                                      <a:lstStyle/>
                                                      <a:p>
                                                        <a:endParaRPr lang="zh-CN" altLang="en-US" sz="2400"/>
                                                      </a:p>
                                                    </p:txBody>
                                                  </p:sp>
                                                  <p:sp>
                                                    <p:nvSpPr>
                                                      <p:cNvPr id="499" name="任意多边形: 形状 498">
                                                        <a:extLst>
                                                          <a:ext uri="{FF2B5EF4-FFF2-40B4-BE49-F238E27FC236}">
                                                            <a16:creationId xmlns:a16="http://schemas.microsoft.com/office/drawing/2014/main" id="{156A3DEA-52D2-ED11-4BAB-A5C329481086}"/>
                                                          </a:ext>
                                                        </a:extLst>
                                                      </p:cNvPr>
                                                      <p:cNvSpPr/>
                                                      <p:nvPr/>
                                                    </p:nvSpPr>
                                                    <p:spPr>
                                                      <a:xfrm>
                                                        <a:off x="2737417" y="2304076"/>
                                                        <a:ext cx="16478" cy="13334"/>
                                                      </a:xfrm>
                                                      <a:custGeom>
                                                        <a:avLst/>
                                                        <a:gdLst>
                                                          <a:gd name="connsiteX0" fmla="*/ 0 w 16478"/>
                                                          <a:gd name="connsiteY0" fmla="*/ 6668 h 13334"/>
                                                          <a:gd name="connsiteX1" fmla="*/ 8287 w 16478"/>
                                                          <a:gd name="connsiteY1" fmla="*/ 13335 h 13334"/>
                                                          <a:gd name="connsiteX2" fmla="*/ 16478 w 16478"/>
                                                          <a:gd name="connsiteY2" fmla="*/ 6668 h 13334"/>
                                                          <a:gd name="connsiteX3" fmla="*/ 8287 w 16478"/>
                                                          <a:gd name="connsiteY3" fmla="*/ 0 h 13334"/>
                                                          <a:gd name="connsiteX4" fmla="*/ 0 w 16478"/>
                                                          <a:gd name="connsiteY4" fmla="*/ 6668 h 13334"/>
                                                          <a:gd name="connsiteX5" fmla="*/ 0 w 16478"/>
                                                          <a:gd name="connsiteY5" fmla="*/ 6668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8" h="13334">
                                                            <a:moveTo>
                                                              <a:pt x="0" y="6668"/>
                                                            </a:moveTo>
                                                            <a:cubicBezTo>
                                                              <a:pt x="0" y="10382"/>
                                                              <a:pt x="3715" y="13335"/>
                                                              <a:pt x="8287" y="13335"/>
                                                            </a:cubicBezTo>
                                                            <a:cubicBezTo>
                                                              <a:pt x="12859" y="13335"/>
                                                              <a:pt x="16478" y="10382"/>
                                                              <a:pt x="16478" y="6668"/>
                                                            </a:cubicBezTo>
                                                            <a:cubicBezTo>
                                                              <a:pt x="16478" y="2953"/>
                                                              <a:pt x="12764" y="0"/>
                                                              <a:pt x="8287" y="0"/>
                                                            </a:cubicBezTo>
                                                            <a:cubicBezTo>
                                                              <a:pt x="3810" y="0"/>
                                                              <a:pt x="0" y="2953"/>
                                                              <a:pt x="0" y="6668"/>
                                                            </a:cubicBezTo>
                                                            <a:lnTo>
                                                              <a:pt x="0" y="6668"/>
                                                            </a:lnTo>
                                                            <a:close/>
                                                          </a:path>
                                                        </a:pathLst>
                                                      </a:custGeom>
                                                      <a:solidFill>
                                                        <a:srgbClr val="EE9426"/>
                                                      </a:solidFill>
                                                      <a:ln w="9525" cap="flat">
                                                        <a:noFill/>
                                                        <a:prstDash val="solid"/>
                                                        <a:miter/>
                                                      </a:ln>
                                                    </p:spPr>
                                                    <p:txBody>
                                                      <a:bodyPr rtlCol="0" anchor="ctr"/>
                                                      <a:lstStyle/>
                                                      <a:p>
                                                        <a:endParaRPr lang="zh-CN" altLang="en-US" sz="2400"/>
                                                      </a:p>
                                                    </p:txBody>
                                                  </p:sp>
                                                </p:grpSp>
                                              </p:grpSp>
                                            </p:grpSp>
                                          </p:grpSp>
                                        </p:grpSp>
                                      </p:grpSp>
                                    </p:grpSp>
                                  </p:grpSp>
                                </p:grpSp>
                              </p:grpSp>
                            </p:grpSp>
                          </p:grpSp>
                        </p:grpSp>
                      </p:grpSp>
                    </p:grpSp>
                  </p:grpSp>
                </p:grpSp>
              </p:grpSp>
            </p:grpSp>
          </p:grpSp>
        </p:grpSp>
        <p:sp>
          <p:nvSpPr>
            <p:cNvPr id="457" name="矩形 456">
              <a:extLst>
                <a:ext uri="{FF2B5EF4-FFF2-40B4-BE49-F238E27FC236}">
                  <a16:creationId xmlns:a16="http://schemas.microsoft.com/office/drawing/2014/main" id="{4D4DAB60-07F5-C5C6-9ED8-F2A57A4D1F21}"/>
                </a:ext>
              </a:extLst>
            </p:cNvPr>
            <p:cNvSpPr/>
            <p:nvPr/>
          </p:nvSpPr>
          <p:spPr>
            <a:xfrm>
              <a:off x="1172893" y="2426436"/>
              <a:ext cx="1742724" cy="461665"/>
            </a:xfrm>
            <a:prstGeom prst="rect">
              <a:avLst/>
            </a:prstGeom>
          </p:spPr>
          <p:txBody>
            <a:bodyPr wrap="square">
              <a:spAutoFit/>
            </a:bodyPr>
            <a:lstStyle/>
            <a:p>
              <a:pPr algn="ctr"/>
              <a:r>
                <a:rPr lang="en-US" altLang="zh-CN" sz="2400" b="1" dirty="0">
                  <a:latin typeface="Candara" panose="020E0502030303020204" pitchFamily="34" charset="0"/>
                  <a:ea typeface="微软雅黑" panose="020B0503020204020204" pitchFamily="34" charset="-122"/>
                  <a:cs typeface="Segoe UI" panose="020B0502040204020203" pitchFamily="34" charset="0"/>
                </a:rPr>
                <a:t>Tx</a:t>
              </a:r>
            </a:p>
          </p:txBody>
        </p:sp>
      </p:grpSp>
      <p:grpSp>
        <p:nvGrpSpPr>
          <p:cNvPr id="500" name="组合 499">
            <a:extLst>
              <a:ext uri="{FF2B5EF4-FFF2-40B4-BE49-F238E27FC236}">
                <a16:creationId xmlns:a16="http://schemas.microsoft.com/office/drawing/2014/main" id="{874DCD73-1B20-BC79-E04B-EA98A6234588}"/>
              </a:ext>
            </a:extLst>
          </p:cNvPr>
          <p:cNvGrpSpPr/>
          <p:nvPr/>
        </p:nvGrpSpPr>
        <p:grpSpPr>
          <a:xfrm>
            <a:off x="3780153" y="1829629"/>
            <a:ext cx="828788" cy="855884"/>
            <a:chOff x="5919787" y="3248033"/>
            <a:chExt cx="352234" cy="363750"/>
          </a:xfrm>
        </p:grpSpPr>
        <p:sp>
          <p:nvSpPr>
            <p:cNvPr id="501" name="任意多边形: 形状 500">
              <a:extLst>
                <a:ext uri="{FF2B5EF4-FFF2-40B4-BE49-F238E27FC236}">
                  <a16:creationId xmlns:a16="http://schemas.microsoft.com/office/drawing/2014/main" id="{3A4E486B-DA72-7F68-0C67-FA5C2DF0AAB4}"/>
                </a:ext>
              </a:extLst>
            </p:cNvPr>
            <p:cNvSpPr/>
            <p:nvPr/>
          </p:nvSpPr>
          <p:spPr>
            <a:xfrm>
              <a:off x="5934645" y="3264918"/>
              <a:ext cx="201930" cy="245675"/>
            </a:xfrm>
            <a:custGeom>
              <a:avLst/>
              <a:gdLst>
                <a:gd name="connsiteX0" fmla="*/ 195358 w 201930"/>
                <a:gd name="connsiteY0" fmla="*/ 823 h 245675"/>
                <a:gd name="connsiteX1" fmla="*/ 201263 w 201930"/>
                <a:gd name="connsiteY1" fmla="*/ 4156 h 245675"/>
                <a:gd name="connsiteX2" fmla="*/ 201930 w 201930"/>
                <a:gd name="connsiteY2" fmla="*/ 124648 h 245675"/>
                <a:gd name="connsiteX3" fmla="*/ 196120 w 201930"/>
                <a:gd name="connsiteY3" fmla="*/ 134744 h 245675"/>
                <a:gd name="connsiteX4" fmla="*/ 6572 w 201930"/>
                <a:gd name="connsiteY4" fmla="*/ 244853 h 245675"/>
                <a:gd name="connsiteX5" fmla="*/ 667 w 201930"/>
                <a:gd name="connsiteY5" fmla="*/ 241519 h 245675"/>
                <a:gd name="connsiteX6" fmla="*/ 0 w 201930"/>
                <a:gd name="connsiteY6" fmla="*/ 121028 h 245675"/>
                <a:gd name="connsiteX7" fmla="*/ 5810 w 201930"/>
                <a:gd name="connsiteY7" fmla="*/ 110836 h 245675"/>
                <a:gd name="connsiteX8" fmla="*/ 195358 w 201930"/>
                <a:gd name="connsiteY8" fmla="*/ 823 h 24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30" h="245675">
                  <a:moveTo>
                    <a:pt x="195358" y="823"/>
                  </a:moveTo>
                  <a:cubicBezTo>
                    <a:pt x="198596" y="-1082"/>
                    <a:pt x="201263" y="442"/>
                    <a:pt x="201263" y="4156"/>
                  </a:cubicBezTo>
                  <a:lnTo>
                    <a:pt x="201930" y="124648"/>
                  </a:lnTo>
                  <a:cubicBezTo>
                    <a:pt x="201930" y="128362"/>
                    <a:pt x="199358" y="132934"/>
                    <a:pt x="196120" y="134744"/>
                  </a:cubicBezTo>
                  <a:lnTo>
                    <a:pt x="6572" y="244853"/>
                  </a:lnTo>
                  <a:cubicBezTo>
                    <a:pt x="3334" y="246758"/>
                    <a:pt x="667" y="245234"/>
                    <a:pt x="667" y="241519"/>
                  </a:cubicBezTo>
                  <a:lnTo>
                    <a:pt x="0" y="121028"/>
                  </a:lnTo>
                  <a:cubicBezTo>
                    <a:pt x="0" y="117313"/>
                    <a:pt x="2572" y="112741"/>
                    <a:pt x="5810" y="110836"/>
                  </a:cubicBezTo>
                  <a:lnTo>
                    <a:pt x="195358" y="823"/>
                  </a:lnTo>
                  <a:close/>
                </a:path>
              </a:pathLst>
            </a:custGeom>
            <a:solidFill>
              <a:srgbClr val="0EE5E1"/>
            </a:solidFill>
            <a:ln w="9525" cap="flat">
              <a:noFill/>
              <a:prstDash val="solid"/>
              <a:miter/>
            </a:ln>
          </p:spPr>
          <p:txBody>
            <a:bodyPr rtlCol="0" anchor="ctr"/>
            <a:lstStyle/>
            <a:p>
              <a:endParaRPr lang="zh-CN" altLang="en-US"/>
            </a:p>
          </p:txBody>
        </p:sp>
        <p:grpSp>
          <p:nvGrpSpPr>
            <p:cNvPr id="502" name="图形 93">
              <a:extLst>
                <a:ext uri="{FF2B5EF4-FFF2-40B4-BE49-F238E27FC236}">
                  <a16:creationId xmlns:a16="http://schemas.microsoft.com/office/drawing/2014/main" id="{FD26EE89-2B04-9096-4234-013BF0BB0A82}"/>
                </a:ext>
              </a:extLst>
            </p:cNvPr>
            <p:cNvGrpSpPr/>
            <p:nvPr/>
          </p:nvGrpSpPr>
          <p:grpSpPr>
            <a:xfrm>
              <a:off x="5933086" y="3404484"/>
              <a:ext cx="338935" cy="207299"/>
              <a:chOff x="5933086" y="3404484"/>
              <a:chExt cx="338935" cy="207299"/>
            </a:xfrm>
          </p:grpSpPr>
          <p:sp>
            <p:nvSpPr>
              <p:cNvPr id="505" name="任意多边形: 形状 504">
                <a:extLst>
                  <a:ext uri="{FF2B5EF4-FFF2-40B4-BE49-F238E27FC236}">
                    <a16:creationId xmlns:a16="http://schemas.microsoft.com/office/drawing/2014/main" id="{979F8E51-64A0-FC4F-B332-E22A690C9589}"/>
                  </a:ext>
                </a:extLst>
              </p:cNvPr>
              <p:cNvSpPr/>
              <p:nvPr/>
            </p:nvSpPr>
            <p:spPr>
              <a:xfrm>
                <a:off x="5933121" y="3416712"/>
                <a:ext cx="338804" cy="195071"/>
              </a:xfrm>
              <a:custGeom>
                <a:avLst/>
                <a:gdLst>
                  <a:gd name="connsiteX0" fmla="*/ 338804 w 338804"/>
                  <a:gd name="connsiteY0" fmla="*/ 61436 h 195071"/>
                  <a:gd name="connsiteX1" fmla="*/ 338804 w 338804"/>
                  <a:gd name="connsiteY1" fmla="*/ 61817 h 195071"/>
                  <a:gd name="connsiteX2" fmla="*/ 338804 w 338804"/>
                  <a:gd name="connsiteY2" fmla="*/ 62198 h 195071"/>
                  <a:gd name="connsiteX3" fmla="*/ 338804 w 338804"/>
                  <a:gd name="connsiteY3" fmla="*/ 62579 h 195071"/>
                  <a:gd name="connsiteX4" fmla="*/ 338709 w 338804"/>
                  <a:gd name="connsiteY4" fmla="*/ 62960 h 195071"/>
                  <a:gd name="connsiteX5" fmla="*/ 338519 w 338804"/>
                  <a:gd name="connsiteY5" fmla="*/ 63246 h 195071"/>
                  <a:gd name="connsiteX6" fmla="*/ 338328 w 338804"/>
                  <a:gd name="connsiteY6" fmla="*/ 63722 h 195071"/>
                  <a:gd name="connsiteX7" fmla="*/ 338138 w 338804"/>
                  <a:gd name="connsiteY7" fmla="*/ 64008 h 195071"/>
                  <a:gd name="connsiteX8" fmla="*/ 337852 w 338804"/>
                  <a:gd name="connsiteY8" fmla="*/ 64484 h 195071"/>
                  <a:gd name="connsiteX9" fmla="*/ 337661 w 338804"/>
                  <a:gd name="connsiteY9" fmla="*/ 64770 h 195071"/>
                  <a:gd name="connsiteX10" fmla="*/ 337185 w 338804"/>
                  <a:gd name="connsiteY10" fmla="*/ 65342 h 195071"/>
                  <a:gd name="connsiteX11" fmla="*/ 336899 w 338804"/>
                  <a:gd name="connsiteY11" fmla="*/ 65627 h 195071"/>
                  <a:gd name="connsiteX12" fmla="*/ 336518 w 338804"/>
                  <a:gd name="connsiteY12" fmla="*/ 65913 h 195071"/>
                  <a:gd name="connsiteX13" fmla="*/ 336137 w 338804"/>
                  <a:gd name="connsiteY13" fmla="*/ 66199 h 195071"/>
                  <a:gd name="connsiteX14" fmla="*/ 335661 w 338804"/>
                  <a:gd name="connsiteY14" fmla="*/ 66485 h 195071"/>
                  <a:gd name="connsiteX15" fmla="*/ 334994 w 338804"/>
                  <a:gd name="connsiteY15" fmla="*/ 66961 h 195071"/>
                  <a:gd name="connsiteX16" fmla="*/ 260509 w 338804"/>
                  <a:gd name="connsiteY16" fmla="*/ 110204 h 195071"/>
                  <a:gd name="connsiteX17" fmla="*/ 260509 w 338804"/>
                  <a:gd name="connsiteY17" fmla="*/ 105728 h 195071"/>
                  <a:gd name="connsiteX18" fmla="*/ 244031 w 338804"/>
                  <a:gd name="connsiteY18" fmla="*/ 96203 h 195071"/>
                  <a:gd name="connsiteX19" fmla="*/ 267748 w 338804"/>
                  <a:gd name="connsiteY19" fmla="*/ 82296 h 195071"/>
                  <a:gd name="connsiteX20" fmla="*/ 267748 w 338804"/>
                  <a:gd name="connsiteY20" fmla="*/ 80486 h 195071"/>
                  <a:gd name="connsiteX21" fmla="*/ 269272 w 338804"/>
                  <a:gd name="connsiteY21" fmla="*/ 81344 h 195071"/>
                  <a:gd name="connsiteX22" fmla="*/ 301562 w 338804"/>
                  <a:gd name="connsiteY22" fmla="*/ 62484 h 195071"/>
                  <a:gd name="connsiteX23" fmla="*/ 301562 w 338804"/>
                  <a:gd name="connsiteY23" fmla="*/ 51245 h 195071"/>
                  <a:gd name="connsiteX24" fmla="*/ 286322 w 338804"/>
                  <a:gd name="connsiteY24" fmla="*/ 42577 h 195071"/>
                  <a:gd name="connsiteX25" fmla="*/ 282893 w 338804"/>
                  <a:gd name="connsiteY25" fmla="*/ 44577 h 195071"/>
                  <a:gd name="connsiteX26" fmla="*/ 282893 w 338804"/>
                  <a:gd name="connsiteY26" fmla="*/ 40577 h 195071"/>
                  <a:gd name="connsiteX27" fmla="*/ 277844 w 338804"/>
                  <a:gd name="connsiteY27" fmla="*/ 37624 h 195071"/>
                  <a:gd name="connsiteX28" fmla="*/ 267748 w 338804"/>
                  <a:gd name="connsiteY28" fmla="*/ 31814 h 195071"/>
                  <a:gd name="connsiteX29" fmla="*/ 250222 w 338804"/>
                  <a:gd name="connsiteY29" fmla="*/ 21717 h 195071"/>
                  <a:gd name="connsiteX30" fmla="*/ 245840 w 338804"/>
                  <a:gd name="connsiteY30" fmla="*/ 24289 h 195071"/>
                  <a:gd name="connsiteX31" fmla="*/ 245840 w 338804"/>
                  <a:gd name="connsiteY31" fmla="*/ 19241 h 195071"/>
                  <a:gd name="connsiteX32" fmla="*/ 230696 w 338804"/>
                  <a:gd name="connsiteY32" fmla="*/ 10573 h 195071"/>
                  <a:gd name="connsiteX33" fmla="*/ 227267 w 338804"/>
                  <a:gd name="connsiteY33" fmla="*/ 12573 h 195071"/>
                  <a:gd name="connsiteX34" fmla="*/ 227267 w 338804"/>
                  <a:gd name="connsiteY34" fmla="*/ 8668 h 195071"/>
                  <a:gd name="connsiteX35" fmla="*/ 212122 w 338804"/>
                  <a:gd name="connsiteY35" fmla="*/ 0 h 195071"/>
                  <a:gd name="connsiteX36" fmla="*/ 196501 w 338804"/>
                  <a:gd name="connsiteY36" fmla="*/ 9144 h 195071"/>
                  <a:gd name="connsiteX37" fmla="*/ 196501 w 338804"/>
                  <a:gd name="connsiteY37" fmla="*/ 12573 h 195071"/>
                  <a:gd name="connsiteX38" fmla="*/ 193548 w 338804"/>
                  <a:gd name="connsiteY38" fmla="*/ 10859 h 195071"/>
                  <a:gd name="connsiteX39" fmla="*/ 177927 w 338804"/>
                  <a:gd name="connsiteY39" fmla="*/ 20003 h 195071"/>
                  <a:gd name="connsiteX40" fmla="*/ 177927 w 338804"/>
                  <a:gd name="connsiteY40" fmla="*/ 23432 h 195071"/>
                  <a:gd name="connsiteX41" fmla="*/ 174974 w 338804"/>
                  <a:gd name="connsiteY41" fmla="*/ 21717 h 195071"/>
                  <a:gd name="connsiteX42" fmla="*/ 159353 w 338804"/>
                  <a:gd name="connsiteY42" fmla="*/ 30861 h 195071"/>
                  <a:gd name="connsiteX43" fmla="*/ 159353 w 338804"/>
                  <a:gd name="connsiteY43" fmla="*/ 34290 h 195071"/>
                  <a:gd name="connsiteX44" fmla="*/ 156401 w 338804"/>
                  <a:gd name="connsiteY44" fmla="*/ 32576 h 195071"/>
                  <a:gd name="connsiteX45" fmla="*/ 140780 w 338804"/>
                  <a:gd name="connsiteY45" fmla="*/ 41720 h 195071"/>
                  <a:gd name="connsiteX46" fmla="*/ 140780 w 338804"/>
                  <a:gd name="connsiteY46" fmla="*/ 45149 h 195071"/>
                  <a:gd name="connsiteX47" fmla="*/ 137827 w 338804"/>
                  <a:gd name="connsiteY47" fmla="*/ 43434 h 195071"/>
                  <a:gd name="connsiteX48" fmla="*/ 122206 w 338804"/>
                  <a:gd name="connsiteY48" fmla="*/ 52578 h 195071"/>
                  <a:gd name="connsiteX49" fmla="*/ 122206 w 338804"/>
                  <a:gd name="connsiteY49" fmla="*/ 56007 h 195071"/>
                  <a:gd name="connsiteX50" fmla="*/ 119253 w 338804"/>
                  <a:gd name="connsiteY50" fmla="*/ 54293 h 195071"/>
                  <a:gd name="connsiteX51" fmla="*/ 103632 w 338804"/>
                  <a:gd name="connsiteY51" fmla="*/ 63437 h 195071"/>
                  <a:gd name="connsiteX52" fmla="*/ 103632 w 338804"/>
                  <a:gd name="connsiteY52" fmla="*/ 66866 h 195071"/>
                  <a:gd name="connsiteX53" fmla="*/ 100679 w 338804"/>
                  <a:gd name="connsiteY53" fmla="*/ 65151 h 195071"/>
                  <a:gd name="connsiteX54" fmla="*/ 85058 w 338804"/>
                  <a:gd name="connsiteY54" fmla="*/ 74295 h 195071"/>
                  <a:gd name="connsiteX55" fmla="*/ 85058 w 338804"/>
                  <a:gd name="connsiteY55" fmla="*/ 77724 h 195071"/>
                  <a:gd name="connsiteX56" fmla="*/ 82106 w 338804"/>
                  <a:gd name="connsiteY56" fmla="*/ 76010 h 195071"/>
                  <a:gd name="connsiteX57" fmla="*/ 66485 w 338804"/>
                  <a:gd name="connsiteY57" fmla="*/ 85154 h 195071"/>
                  <a:gd name="connsiteX58" fmla="*/ 66485 w 338804"/>
                  <a:gd name="connsiteY58" fmla="*/ 88583 h 195071"/>
                  <a:gd name="connsiteX59" fmla="*/ 63532 w 338804"/>
                  <a:gd name="connsiteY59" fmla="*/ 86868 h 195071"/>
                  <a:gd name="connsiteX60" fmla="*/ 47911 w 338804"/>
                  <a:gd name="connsiteY60" fmla="*/ 96012 h 195071"/>
                  <a:gd name="connsiteX61" fmla="*/ 47911 w 338804"/>
                  <a:gd name="connsiteY61" fmla="*/ 107252 h 195071"/>
                  <a:gd name="connsiteX62" fmla="*/ 56769 w 338804"/>
                  <a:gd name="connsiteY62" fmla="*/ 112300 h 195071"/>
                  <a:gd name="connsiteX63" fmla="*/ 53054 w 338804"/>
                  <a:gd name="connsiteY63" fmla="*/ 114491 h 195071"/>
                  <a:gd name="connsiteX64" fmla="*/ 53054 w 338804"/>
                  <a:gd name="connsiteY64" fmla="*/ 110585 h 195071"/>
                  <a:gd name="connsiteX65" fmla="*/ 37910 w 338804"/>
                  <a:gd name="connsiteY65" fmla="*/ 101918 h 195071"/>
                  <a:gd name="connsiteX66" fmla="*/ 22289 w 338804"/>
                  <a:gd name="connsiteY66" fmla="*/ 111062 h 195071"/>
                  <a:gd name="connsiteX67" fmla="*/ 22289 w 338804"/>
                  <a:gd name="connsiteY67" fmla="*/ 122301 h 195071"/>
                  <a:gd name="connsiteX68" fmla="*/ 37529 w 338804"/>
                  <a:gd name="connsiteY68" fmla="*/ 130969 h 195071"/>
                  <a:gd name="connsiteX69" fmla="*/ 40958 w 338804"/>
                  <a:gd name="connsiteY69" fmla="*/ 128969 h 195071"/>
                  <a:gd name="connsiteX70" fmla="*/ 40958 w 338804"/>
                  <a:gd name="connsiteY70" fmla="*/ 132874 h 195071"/>
                  <a:gd name="connsiteX71" fmla="*/ 56102 w 338804"/>
                  <a:gd name="connsiteY71" fmla="*/ 141542 h 195071"/>
                  <a:gd name="connsiteX72" fmla="*/ 59531 w 338804"/>
                  <a:gd name="connsiteY72" fmla="*/ 139541 h 195071"/>
                  <a:gd name="connsiteX73" fmla="*/ 59531 w 338804"/>
                  <a:gd name="connsiteY73" fmla="*/ 143447 h 195071"/>
                  <a:gd name="connsiteX74" fmla="*/ 74676 w 338804"/>
                  <a:gd name="connsiteY74" fmla="*/ 152114 h 195071"/>
                  <a:gd name="connsiteX75" fmla="*/ 78010 w 338804"/>
                  <a:gd name="connsiteY75" fmla="*/ 150114 h 195071"/>
                  <a:gd name="connsiteX76" fmla="*/ 78010 w 338804"/>
                  <a:gd name="connsiteY76" fmla="*/ 154019 h 195071"/>
                  <a:gd name="connsiteX77" fmla="*/ 93155 w 338804"/>
                  <a:gd name="connsiteY77" fmla="*/ 162687 h 195071"/>
                  <a:gd name="connsiteX78" fmla="*/ 96584 w 338804"/>
                  <a:gd name="connsiteY78" fmla="*/ 160687 h 195071"/>
                  <a:gd name="connsiteX79" fmla="*/ 96584 w 338804"/>
                  <a:gd name="connsiteY79" fmla="*/ 164687 h 195071"/>
                  <a:gd name="connsiteX80" fmla="*/ 111728 w 338804"/>
                  <a:gd name="connsiteY80" fmla="*/ 173355 h 195071"/>
                  <a:gd name="connsiteX81" fmla="*/ 144875 w 338804"/>
                  <a:gd name="connsiteY81" fmla="*/ 154019 h 195071"/>
                  <a:gd name="connsiteX82" fmla="*/ 144875 w 338804"/>
                  <a:gd name="connsiteY82" fmla="*/ 151733 h 195071"/>
                  <a:gd name="connsiteX83" fmla="*/ 146780 w 338804"/>
                  <a:gd name="connsiteY83" fmla="*/ 152876 h 195071"/>
                  <a:gd name="connsiteX84" fmla="*/ 171260 w 338804"/>
                  <a:gd name="connsiteY84" fmla="*/ 138589 h 195071"/>
                  <a:gd name="connsiteX85" fmla="*/ 171260 w 338804"/>
                  <a:gd name="connsiteY85" fmla="*/ 136017 h 195071"/>
                  <a:gd name="connsiteX86" fmla="*/ 173450 w 338804"/>
                  <a:gd name="connsiteY86" fmla="*/ 137255 h 195071"/>
                  <a:gd name="connsiteX87" fmla="*/ 182404 w 338804"/>
                  <a:gd name="connsiteY87" fmla="*/ 132017 h 195071"/>
                  <a:gd name="connsiteX88" fmla="*/ 182404 w 338804"/>
                  <a:gd name="connsiteY88" fmla="*/ 136303 h 195071"/>
                  <a:gd name="connsiteX89" fmla="*/ 198882 w 338804"/>
                  <a:gd name="connsiteY89" fmla="*/ 145828 h 195071"/>
                  <a:gd name="connsiteX90" fmla="*/ 138017 w 338804"/>
                  <a:gd name="connsiteY90" fmla="*/ 181166 h 195071"/>
                  <a:gd name="connsiteX91" fmla="*/ 136112 w 338804"/>
                  <a:gd name="connsiteY91" fmla="*/ 182118 h 195071"/>
                  <a:gd name="connsiteX92" fmla="*/ 135541 w 338804"/>
                  <a:gd name="connsiteY92" fmla="*/ 182309 h 195071"/>
                  <a:gd name="connsiteX93" fmla="*/ 134207 w 338804"/>
                  <a:gd name="connsiteY93" fmla="*/ 182690 h 195071"/>
                  <a:gd name="connsiteX94" fmla="*/ 132969 w 338804"/>
                  <a:gd name="connsiteY94" fmla="*/ 182975 h 195071"/>
                  <a:gd name="connsiteX95" fmla="*/ 131159 w 338804"/>
                  <a:gd name="connsiteY95" fmla="*/ 183261 h 195071"/>
                  <a:gd name="connsiteX96" fmla="*/ 130778 w 338804"/>
                  <a:gd name="connsiteY96" fmla="*/ 183261 h 195071"/>
                  <a:gd name="connsiteX97" fmla="*/ 128492 w 338804"/>
                  <a:gd name="connsiteY97" fmla="*/ 183356 h 195071"/>
                  <a:gd name="connsiteX98" fmla="*/ 128111 w 338804"/>
                  <a:gd name="connsiteY98" fmla="*/ 183356 h 195071"/>
                  <a:gd name="connsiteX99" fmla="*/ 125825 w 338804"/>
                  <a:gd name="connsiteY99" fmla="*/ 183261 h 195071"/>
                  <a:gd name="connsiteX100" fmla="*/ 125444 w 338804"/>
                  <a:gd name="connsiteY100" fmla="*/ 183261 h 195071"/>
                  <a:gd name="connsiteX101" fmla="*/ 123254 w 338804"/>
                  <a:gd name="connsiteY101" fmla="*/ 182880 h 195071"/>
                  <a:gd name="connsiteX102" fmla="*/ 122873 w 338804"/>
                  <a:gd name="connsiteY102" fmla="*/ 182785 h 195071"/>
                  <a:gd name="connsiteX103" fmla="*/ 120872 w 338804"/>
                  <a:gd name="connsiteY103" fmla="*/ 182213 h 195071"/>
                  <a:gd name="connsiteX104" fmla="*/ 120682 w 338804"/>
                  <a:gd name="connsiteY104" fmla="*/ 182213 h 195071"/>
                  <a:gd name="connsiteX105" fmla="*/ 118586 w 338804"/>
                  <a:gd name="connsiteY105" fmla="*/ 181261 h 195071"/>
                  <a:gd name="connsiteX106" fmla="*/ 4001 w 338804"/>
                  <a:gd name="connsiteY106" fmla="*/ 116110 h 195071"/>
                  <a:gd name="connsiteX107" fmla="*/ 0 w 338804"/>
                  <a:gd name="connsiteY107" fmla="*/ 110490 h 195071"/>
                  <a:gd name="connsiteX108" fmla="*/ 0 w 338804"/>
                  <a:gd name="connsiteY108" fmla="*/ 121730 h 195071"/>
                  <a:gd name="connsiteX109" fmla="*/ 4001 w 338804"/>
                  <a:gd name="connsiteY109" fmla="*/ 127349 h 195071"/>
                  <a:gd name="connsiteX110" fmla="*/ 117920 w 338804"/>
                  <a:gd name="connsiteY110" fmla="*/ 193167 h 195071"/>
                  <a:gd name="connsiteX111" fmla="*/ 120015 w 338804"/>
                  <a:gd name="connsiteY111" fmla="*/ 194120 h 195071"/>
                  <a:gd name="connsiteX112" fmla="*/ 120015 w 338804"/>
                  <a:gd name="connsiteY112" fmla="*/ 194120 h 195071"/>
                  <a:gd name="connsiteX113" fmla="*/ 120206 w 338804"/>
                  <a:gd name="connsiteY113" fmla="*/ 194120 h 195071"/>
                  <a:gd name="connsiteX114" fmla="*/ 121634 w 338804"/>
                  <a:gd name="connsiteY114" fmla="*/ 194596 h 195071"/>
                  <a:gd name="connsiteX115" fmla="*/ 122206 w 338804"/>
                  <a:gd name="connsiteY115" fmla="*/ 194691 h 195071"/>
                  <a:gd name="connsiteX116" fmla="*/ 122682 w 338804"/>
                  <a:gd name="connsiteY116" fmla="*/ 194786 h 195071"/>
                  <a:gd name="connsiteX117" fmla="*/ 123063 w 338804"/>
                  <a:gd name="connsiteY117" fmla="*/ 194881 h 195071"/>
                  <a:gd name="connsiteX118" fmla="*/ 124397 w 338804"/>
                  <a:gd name="connsiteY118" fmla="*/ 195072 h 195071"/>
                  <a:gd name="connsiteX119" fmla="*/ 124778 w 338804"/>
                  <a:gd name="connsiteY119" fmla="*/ 195072 h 195071"/>
                  <a:gd name="connsiteX120" fmla="*/ 125159 w 338804"/>
                  <a:gd name="connsiteY120" fmla="*/ 195072 h 195071"/>
                  <a:gd name="connsiteX121" fmla="*/ 125730 w 338804"/>
                  <a:gd name="connsiteY121" fmla="*/ 195072 h 195071"/>
                  <a:gd name="connsiteX122" fmla="*/ 127064 w 338804"/>
                  <a:gd name="connsiteY122" fmla="*/ 195072 h 195071"/>
                  <a:gd name="connsiteX123" fmla="*/ 127445 w 338804"/>
                  <a:gd name="connsiteY123" fmla="*/ 195072 h 195071"/>
                  <a:gd name="connsiteX124" fmla="*/ 127826 w 338804"/>
                  <a:gd name="connsiteY124" fmla="*/ 195072 h 195071"/>
                  <a:gd name="connsiteX125" fmla="*/ 128492 w 338804"/>
                  <a:gd name="connsiteY125" fmla="*/ 195072 h 195071"/>
                  <a:gd name="connsiteX126" fmla="*/ 130016 w 338804"/>
                  <a:gd name="connsiteY126" fmla="*/ 194977 h 195071"/>
                  <a:gd name="connsiteX127" fmla="*/ 130112 w 338804"/>
                  <a:gd name="connsiteY127" fmla="*/ 194977 h 195071"/>
                  <a:gd name="connsiteX128" fmla="*/ 130493 w 338804"/>
                  <a:gd name="connsiteY128" fmla="*/ 194977 h 195071"/>
                  <a:gd name="connsiteX129" fmla="*/ 131731 w 338804"/>
                  <a:gd name="connsiteY129" fmla="*/ 194786 h 195071"/>
                  <a:gd name="connsiteX130" fmla="*/ 132207 w 338804"/>
                  <a:gd name="connsiteY130" fmla="*/ 194691 h 195071"/>
                  <a:gd name="connsiteX131" fmla="*/ 133445 w 338804"/>
                  <a:gd name="connsiteY131" fmla="*/ 194405 h 195071"/>
                  <a:gd name="connsiteX132" fmla="*/ 134207 w 338804"/>
                  <a:gd name="connsiteY132" fmla="*/ 194215 h 195071"/>
                  <a:gd name="connsiteX133" fmla="*/ 134874 w 338804"/>
                  <a:gd name="connsiteY133" fmla="*/ 193929 h 195071"/>
                  <a:gd name="connsiteX134" fmla="*/ 135446 w 338804"/>
                  <a:gd name="connsiteY134" fmla="*/ 193739 h 195071"/>
                  <a:gd name="connsiteX135" fmla="*/ 137351 w 338804"/>
                  <a:gd name="connsiteY135" fmla="*/ 192786 h 195071"/>
                  <a:gd name="connsiteX136" fmla="*/ 334804 w 338804"/>
                  <a:gd name="connsiteY136" fmla="*/ 78105 h 195071"/>
                  <a:gd name="connsiteX137" fmla="*/ 335280 w 338804"/>
                  <a:gd name="connsiteY137" fmla="*/ 77819 h 195071"/>
                  <a:gd name="connsiteX138" fmla="*/ 335471 w 338804"/>
                  <a:gd name="connsiteY138" fmla="*/ 77629 h 195071"/>
                  <a:gd name="connsiteX139" fmla="*/ 335947 w 338804"/>
                  <a:gd name="connsiteY139" fmla="*/ 77343 h 195071"/>
                  <a:gd name="connsiteX140" fmla="*/ 336328 w 338804"/>
                  <a:gd name="connsiteY140" fmla="*/ 76962 h 195071"/>
                  <a:gd name="connsiteX141" fmla="*/ 336709 w 338804"/>
                  <a:gd name="connsiteY141" fmla="*/ 76676 h 195071"/>
                  <a:gd name="connsiteX142" fmla="*/ 336899 w 338804"/>
                  <a:gd name="connsiteY142" fmla="*/ 76581 h 195071"/>
                  <a:gd name="connsiteX143" fmla="*/ 337090 w 338804"/>
                  <a:gd name="connsiteY143" fmla="*/ 76391 h 195071"/>
                  <a:gd name="connsiteX144" fmla="*/ 337566 w 338804"/>
                  <a:gd name="connsiteY144" fmla="*/ 75819 h 195071"/>
                  <a:gd name="connsiteX145" fmla="*/ 337661 w 338804"/>
                  <a:gd name="connsiteY145" fmla="*/ 75629 h 195071"/>
                  <a:gd name="connsiteX146" fmla="*/ 337661 w 338804"/>
                  <a:gd name="connsiteY146" fmla="*/ 75533 h 195071"/>
                  <a:gd name="connsiteX147" fmla="*/ 337947 w 338804"/>
                  <a:gd name="connsiteY147" fmla="*/ 75057 h 195071"/>
                  <a:gd name="connsiteX148" fmla="*/ 338138 w 338804"/>
                  <a:gd name="connsiteY148" fmla="*/ 74867 h 195071"/>
                  <a:gd name="connsiteX149" fmla="*/ 338138 w 338804"/>
                  <a:gd name="connsiteY149" fmla="*/ 74867 h 195071"/>
                  <a:gd name="connsiteX150" fmla="*/ 338328 w 338804"/>
                  <a:gd name="connsiteY150" fmla="*/ 74390 h 195071"/>
                  <a:gd name="connsiteX151" fmla="*/ 338423 w 338804"/>
                  <a:gd name="connsiteY151" fmla="*/ 74105 h 195071"/>
                  <a:gd name="connsiteX152" fmla="*/ 338423 w 338804"/>
                  <a:gd name="connsiteY152" fmla="*/ 74105 h 195071"/>
                  <a:gd name="connsiteX153" fmla="*/ 338519 w 338804"/>
                  <a:gd name="connsiteY153" fmla="*/ 73628 h 195071"/>
                  <a:gd name="connsiteX154" fmla="*/ 338519 w 338804"/>
                  <a:gd name="connsiteY154" fmla="*/ 73343 h 195071"/>
                  <a:gd name="connsiteX155" fmla="*/ 338519 w 338804"/>
                  <a:gd name="connsiteY155" fmla="*/ 73343 h 195071"/>
                  <a:gd name="connsiteX156" fmla="*/ 338519 w 338804"/>
                  <a:gd name="connsiteY156" fmla="*/ 72962 h 195071"/>
                  <a:gd name="connsiteX157" fmla="*/ 338519 w 338804"/>
                  <a:gd name="connsiteY157" fmla="*/ 72676 h 195071"/>
                  <a:gd name="connsiteX158" fmla="*/ 338519 w 338804"/>
                  <a:gd name="connsiteY158" fmla="*/ 72676 h 195071"/>
                  <a:gd name="connsiteX159" fmla="*/ 338519 w 338804"/>
                  <a:gd name="connsiteY159" fmla="*/ 61341 h 19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338804" h="195071">
                    <a:moveTo>
                      <a:pt x="338804" y="61436"/>
                    </a:moveTo>
                    <a:cubicBezTo>
                      <a:pt x="338804" y="61436"/>
                      <a:pt x="338804" y="61722"/>
                      <a:pt x="338804" y="61817"/>
                    </a:cubicBezTo>
                    <a:cubicBezTo>
                      <a:pt x="338804" y="61913"/>
                      <a:pt x="338804" y="62103"/>
                      <a:pt x="338804" y="62198"/>
                    </a:cubicBezTo>
                    <a:cubicBezTo>
                      <a:pt x="338804" y="62294"/>
                      <a:pt x="338804" y="62484"/>
                      <a:pt x="338804" y="62579"/>
                    </a:cubicBezTo>
                    <a:cubicBezTo>
                      <a:pt x="338804" y="62675"/>
                      <a:pt x="338804" y="62865"/>
                      <a:pt x="338709" y="62960"/>
                    </a:cubicBezTo>
                    <a:cubicBezTo>
                      <a:pt x="338709" y="63056"/>
                      <a:pt x="338709" y="63151"/>
                      <a:pt x="338519" y="63246"/>
                    </a:cubicBezTo>
                    <a:cubicBezTo>
                      <a:pt x="338519" y="63437"/>
                      <a:pt x="338423" y="63532"/>
                      <a:pt x="338328" y="63722"/>
                    </a:cubicBezTo>
                    <a:cubicBezTo>
                      <a:pt x="338328" y="63818"/>
                      <a:pt x="338233" y="63913"/>
                      <a:pt x="338138" y="64008"/>
                    </a:cubicBezTo>
                    <a:cubicBezTo>
                      <a:pt x="338138" y="64199"/>
                      <a:pt x="337947" y="64294"/>
                      <a:pt x="337852" y="64484"/>
                    </a:cubicBezTo>
                    <a:cubicBezTo>
                      <a:pt x="337852" y="64484"/>
                      <a:pt x="337661" y="64675"/>
                      <a:pt x="337661" y="64770"/>
                    </a:cubicBezTo>
                    <a:cubicBezTo>
                      <a:pt x="337471" y="64961"/>
                      <a:pt x="337376" y="65151"/>
                      <a:pt x="337185" y="65342"/>
                    </a:cubicBezTo>
                    <a:cubicBezTo>
                      <a:pt x="337185" y="65342"/>
                      <a:pt x="336995" y="65532"/>
                      <a:pt x="336899" y="65627"/>
                    </a:cubicBezTo>
                    <a:cubicBezTo>
                      <a:pt x="336804" y="65723"/>
                      <a:pt x="336709" y="65818"/>
                      <a:pt x="336518" y="65913"/>
                    </a:cubicBezTo>
                    <a:cubicBezTo>
                      <a:pt x="336423" y="66008"/>
                      <a:pt x="336233" y="66104"/>
                      <a:pt x="336137" y="66199"/>
                    </a:cubicBezTo>
                    <a:cubicBezTo>
                      <a:pt x="336042" y="66294"/>
                      <a:pt x="335852" y="66389"/>
                      <a:pt x="335661" y="66485"/>
                    </a:cubicBezTo>
                    <a:cubicBezTo>
                      <a:pt x="335471" y="66675"/>
                      <a:pt x="335185" y="66770"/>
                      <a:pt x="334994" y="66961"/>
                    </a:cubicBezTo>
                    <a:lnTo>
                      <a:pt x="260509" y="110204"/>
                    </a:lnTo>
                    <a:lnTo>
                      <a:pt x="260509" y="105728"/>
                    </a:lnTo>
                    <a:cubicBezTo>
                      <a:pt x="260509" y="105728"/>
                      <a:pt x="244031" y="96203"/>
                      <a:pt x="244031" y="96203"/>
                    </a:cubicBezTo>
                    <a:lnTo>
                      <a:pt x="267748" y="82296"/>
                    </a:lnTo>
                    <a:lnTo>
                      <a:pt x="267748" y="80486"/>
                    </a:lnTo>
                    <a:cubicBezTo>
                      <a:pt x="267748" y="80486"/>
                      <a:pt x="269272" y="81344"/>
                      <a:pt x="269272" y="81344"/>
                    </a:cubicBezTo>
                    <a:lnTo>
                      <a:pt x="301562" y="62484"/>
                    </a:lnTo>
                    <a:lnTo>
                      <a:pt x="301562" y="51245"/>
                    </a:lnTo>
                    <a:cubicBezTo>
                      <a:pt x="301562" y="51245"/>
                      <a:pt x="286322" y="42577"/>
                      <a:pt x="286322" y="42577"/>
                    </a:cubicBezTo>
                    <a:lnTo>
                      <a:pt x="282893" y="44577"/>
                    </a:lnTo>
                    <a:lnTo>
                      <a:pt x="282893" y="40577"/>
                    </a:lnTo>
                    <a:cubicBezTo>
                      <a:pt x="282893" y="40577"/>
                      <a:pt x="277844" y="37624"/>
                      <a:pt x="277844" y="37624"/>
                    </a:cubicBezTo>
                    <a:lnTo>
                      <a:pt x="267748" y="31814"/>
                    </a:lnTo>
                    <a:lnTo>
                      <a:pt x="250222" y="21717"/>
                    </a:lnTo>
                    <a:lnTo>
                      <a:pt x="245840" y="24289"/>
                    </a:lnTo>
                    <a:lnTo>
                      <a:pt x="245840" y="19241"/>
                    </a:lnTo>
                    <a:cubicBezTo>
                      <a:pt x="245840" y="19241"/>
                      <a:pt x="230696" y="10573"/>
                      <a:pt x="230696" y="10573"/>
                    </a:cubicBezTo>
                    <a:lnTo>
                      <a:pt x="227267" y="12573"/>
                    </a:lnTo>
                    <a:lnTo>
                      <a:pt x="227267" y="8668"/>
                    </a:lnTo>
                    <a:cubicBezTo>
                      <a:pt x="227267" y="8668"/>
                      <a:pt x="212122" y="0"/>
                      <a:pt x="212122" y="0"/>
                    </a:cubicBezTo>
                    <a:lnTo>
                      <a:pt x="196501" y="9144"/>
                    </a:lnTo>
                    <a:lnTo>
                      <a:pt x="196501" y="12573"/>
                    </a:lnTo>
                    <a:cubicBezTo>
                      <a:pt x="196501" y="12573"/>
                      <a:pt x="193548" y="10859"/>
                      <a:pt x="193548" y="10859"/>
                    </a:cubicBezTo>
                    <a:lnTo>
                      <a:pt x="177927" y="20003"/>
                    </a:lnTo>
                    <a:lnTo>
                      <a:pt x="177927" y="23432"/>
                    </a:lnTo>
                    <a:cubicBezTo>
                      <a:pt x="177927" y="23432"/>
                      <a:pt x="174974" y="21717"/>
                      <a:pt x="174974" y="21717"/>
                    </a:cubicBezTo>
                    <a:lnTo>
                      <a:pt x="159353" y="30861"/>
                    </a:lnTo>
                    <a:lnTo>
                      <a:pt x="159353" y="34290"/>
                    </a:lnTo>
                    <a:cubicBezTo>
                      <a:pt x="159353" y="34290"/>
                      <a:pt x="156401" y="32576"/>
                      <a:pt x="156401" y="32576"/>
                    </a:cubicBezTo>
                    <a:lnTo>
                      <a:pt x="140780" y="41720"/>
                    </a:lnTo>
                    <a:lnTo>
                      <a:pt x="140780" y="45149"/>
                    </a:lnTo>
                    <a:cubicBezTo>
                      <a:pt x="140780" y="45149"/>
                      <a:pt x="137827" y="43434"/>
                      <a:pt x="137827" y="43434"/>
                    </a:cubicBezTo>
                    <a:lnTo>
                      <a:pt x="122206" y="52578"/>
                    </a:lnTo>
                    <a:lnTo>
                      <a:pt x="122206" y="56007"/>
                    </a:lnTo>
                    <a:cubicBezTo>
                      <a:pt x="122206" y="56007"/>
                      <a:pt x="119253" y="54293"/>
                      <a:pt x="119253" y="54293"/>
                    </a:cubicBezTo>
                    <a:lnTo>
                      <a:pt x="103632" y="63437"/>
                    </a:lnTo>
                    <a:lnTo>
                      <a:pt x="103632" y="66866"/>
                    </a:lnTo>
                    <a:cubicBezTo>
                      <a:pt x="103632" y="66866"/>
                      <a:pt x="100679" y="65151"/>
                      <a:pt x="100679" y="65151"/>
                    </a:cubicBezTo>
                    <a:lnTo>
                      <a:pt x="85058" y="74295"/>
                    </a:lnTo>
                    <a:lnTo>
                      <a:pt x="85058" y="77724"/>
                    </a:lnTo>
                    <a:cubicBezTo>
                      <a:pt x="85058" y="77724"/>
                      <a:pt x="82106" y="76010"/>
                      <a:pt x="82106" y="76010"/>
                    </a:cubicBezTo>
                    <a:lnTo>
                      <a:pt x="66485" y="85154"/>
                    </a:lnTo>
                    <a:lnTo>
                      <a:pt x="66485" y="88583"/>
                    </a:lnTo>
                    <a:cubicBezTo>
                      <a:pt x="66485" y="88583"/>
                      <a:pt x="63532" y="86868"/>
                      <a:pt x="63532" y="86868"/>
                    </a:cubicBezTo>
                    <a:lnTo>
                      <a:pt x="47911" y="96012"/>
                    </a:lnTo>
                    <a:lnTo>
                      <a:pt x="47911" y="107252"/>
                    </a:lnTo>
                    <a:cubicBezTo>
                      <a:pt x="47911" y="107252"/>
                      <a:pt x="56769" y="112300"/>
                      <a:pt x="56769" y="112300"/>
                    </a:cubicBezTo>
                    <a:lnTo>
                      <a:pt x="53054" y="114491"/>
                    </a:lnTo>
                    <a:lnTo>
                      <a:pt x="53054" y="110585"/>
                    </a:lnTo>
                    <a:cubicBezTo>
                      <a:pt x="53054" y="110585"/>
                      <a:pt x="37910" y="101918"/>
                      <a:pt x="37910" y="101918"/>
                    </a:cubicBezTo>
                    <a:lnTo>
                      <a:pt x="22289" y="111062"/>
                    </a:lnTo>
                    <a:lnTo>
                      <a:pt x="22289" y="122301"/>
                    </a:lnTo>
                    <a:cubicBezTo>
                      <a:pt x="22289" y="122301"/>
                      <a:pt x="37529" y="130969"/>
                      <a:pt x="37529" y="130969"/>
                    </a:cubicBezTo>
                    <a:lnTo>
                      <a:pt x="40958" y="128969"/>
                    </a:lnTo>
                    <a:lnTo>
                      <a:pt x="40958" y="132874"/>
                    </a:lnTo>
                    <a:cubicBezTo>
                      <a:pt x="40958" y="132874"/>
                      <a:pt x="56102" y="141542"/>
                      <a:pt x="56102" y="141542"/>
                    </a:cubicBezTo>
                    <a:lnTo>
                      <a:pt x="59531" y="139541"/>
                    </a:lnTo>
                    <a:lnTo>
                      <a:pt x="59531" y="143447"/>
                    </a:lnTo>
                    <a:cubicBezTo>
                      <a:pt x="59531" y="143447"/>
                      <a:pt x="74676" y="152114"/>
                      <a:pt x="74676" y="152114"/>
                    </a:cubicBezTo>
                    <a:lnTo>
                      <a:pt x="78010" y="150114"/>
                    </a:lnTo>
                    <a:lnTo>
                      <a:pt x="78010" y="154019"/>
                    </a:lnTo>
                    <a:cubicBezTo>
                      <a:pt x="78010" y="154019"/>
                      <a:pt x="93155" y="162687"/>
                      <a:pt x="93155" y="162687"/>
                    </a:cubicBezTo>
                    <a:lnTo>
                      <a:pt x="96584" y="160687"/>
                    </a:lnTo>
                    <a:lnTo>
                      <a:pt x="96584" y="164687"/>
                    </a:lnTo>
                    <a:cubicBezTo>
                      <a:pt x="96584" y="164687"/>
                      <a:pt x="111728" y="173355"/>
                      <a:pt x="111728" y="173355"/>
                    </a:cubicBezTo>
                    <a:lnTo>
                      <a:pt x="144875" y="154019"/>
                    </a:lnTo>
                    <a:lnTo>
                      <a:pt x="144875" y="151733"/>
                    </a:lnTo>
                    <a:cubicBezTo>
                      <a:pt x="144875" y="151733"/>
                      <a:pt x="146780" y="152876"/>
                      <a:pt x="146780" y="152876"/>
                    </a:cubicBezTo>
                    <a:lnTo>
                      <a:pt x="171260" y="138589"/>
                    </a:lnTo>
                    <a:lnTo>
                      <a:pt x="171260" y="136017"/>
                    </a:lnTo>
                    <a:cubicBezTo>
                      <a:pt x="171260" y="136017"/>
                      <a:pt x="173450" y="137255"/>
                      <a:pt x="173450" y="137255"/>
                    </a:cubicBezTo>
                    <a:lnTo>
                      <a:pt x="182404" y="132017"/>
                    </a:lnTo>
                    <a:lnTo>
                      <a:pt x="182404" y="136303"/>
                    </a:lnTo>
                    <a:cubicBezTo>
                      <a:pt x="182404" y="136303"/>
                      <a:pt x="198882" y="145828"/>
                      <a:pt x="198882" y="145828"/>
                    </a:cubicBezTo>
                    <a:lnTo>
                      <a:pt x="138017" y="181166"/>
                    </a:lnTo>
                    <a:cubicBezTo>
                      <a:pt x="137446" y="181547"/>
                      <a:pt x="136779" y="181832"/>
                      <a:pt x="136112" y="182118"/>
                    </a:cubicBezTo>
                    <a:cubicBezTo>
                      <a:pt x="135922" y="182118"/>
                      <a:pt x="135731" y="182309"/>
                      <a:pt x="135541" y="182309"/>
                    </a:cubicBezTo>
                    <a:cubicBezTo>
                      <a:pt x="135065" y="182499"/>
                      <a:pt x="134684" y="182594"/>
                      <a:pt x="134207" y="182690"/>
                    </a:cubicBezTo>
                    <a:cubicBezTo>
                      <a:pt x="133826" y="182785"/>
                      <a:pt x="133350" y="182880"/>
                      <a:pt x="132969" y="182975"/>
                    </a:cubicBezTo>
                    <a:cubicBezTo>
                      <a:pt x="132398" y="183071"/>
                      <a:pt x="131826" y="183166"/>
                      <a:pt x="131159" y="183261"/>
                    </a:cubicBezTo>
                    <a:cubicBezTo>
                      <a:pt x="131064" y="183261"/>
                      <a:pt x="130969" y="183261"/>
                      <a:pt x="130778" y="183261"/>
                    </a:cubicBezTo>
                    <a:cubicBezTo>
                      <a:pt x="130016" y="183261"/>
                      <a:pt x="129254" y="183356"/>
                      <a:pt x="128492" y="183356"/>
                    </a:cubicBezTo>
                    <a:cubicBezTo>
                      <a:pt x="128397" y="183356"/>
                      <a:pt x="128207" y="183356"/>
                      <a:pt x="128111" y="183356"/>
                    </a:cubicBezTo>
                    <a:cubicBezTo>
                      <a:pt x="127349" y="183356"/>
                      <a:pt x="126587" y="183356"/>
                      <a:pt x="125825" y="183261"/>
                    </a:cubicBezTo>
                    <a:cubicBezTo>
                      <a:pt x="125730" y="183261"/>
                      <a:pt x="125540" y="183261"/>
                      <a:pt x="125444" y="183261"/>
                    </a:cubicBezTo>
                    <a:cubicBezTo>
                      <a:pt x="124682" y="183261"/>
                      <a:pt x="124016" y="183071"/>
                      <a:pt x="123254" y="182880"/>
                    </a:cubicBezTo>
                    <a:cubicBezTo>
                      <a:pt x="123158" y="182880"/>
                      <a:pt x="122968" y="182880"/>
                      <a:pt x="122873" y="182785"/>
                    </a:cubicBezTo>
                    <a:cubicBezTo>
                      <a:pt x="122206" y="182594"/>
                      <a:pt x="121539" y="182404"/>
                      <a:pt x="120872" y="182213"/>
                    </a:cubicBezTo>
                    <a:cubicBezTo>
                      <a:pt x="120872" y="182213"/>
                      <a:pt x="120682" y="182213"/>
                      <a:pt x="120682" y="182213"/>
                    </a:cubicBezTo>
                    <a:cubicBezTo>
                      <a:pt x="119920" y="181928"/>
                      <a:pt x="119253" y="181642"/>
                      <a:pt x="118586" y="181261"/>
                    </a:cubicBezTo>
                    <a:lnTo>
                      <a:pt x="4001" y="116110"/>
                    </a:lnTo>
                    <a:cubicBezTo>
                      <a:pt x="1333" y="114586"/>
                      <a:pt x="0" y="112586"/>
                      <a:pt x="0" y="110490"/>
                    </a:cubicBezTo>
                    <a:cubicBezTo>
                      <a:pt x="0" y="114205"/>
                      <a:pt x="0" y="118015"/>
                      <a:pt x="0" y="121730"/>
                    </a:cubicBezTo>
                    <a:cubicBezTo>
                      <a:pt x="0" y="123730"/>
                      <a:pt x="1333" y="125825"/>
                      <a:pt x="4001" y="127349"/>
                    </a:cubicBezTo>
                    <a:lnTo>
                      <a:pt x="117920" y="193167"/>
                    </a:lnTo>
                    <a:cubicBezTo>
                      <a:pt x="118586" y="193548"/>
                      <a:pt x="119253" y="193834"/>
                      <a:pt x="120015" y="194120"/>
                    </a:cubicBezTo>
                    <a:cubicBezTo>
                      <a:pt x="120015" y="194120"/>
                      <a:pt x="120015" y="194120"/>
                      <a:pt x="120015" y="194120"/>
                    </a:cubicBezTo>
                    <a:cubicBezTo>
                      <a:pt x="120015" y="194120"/>
                      <a:pt x="120206" y="194120"/>
                      <a:pt x="120206" y="194120"/>
                    </a:cubicBezTo>
                    <a:cubicBezTo>
                      <a:pt x="120682" y="194310"/>
                      <a:pt x="121158" y="194405"/>
                      <a:pt x="121634" y="194596"/>
                    </a:cubicBezTo>
                    <a:cubicBezTo>
                      <a:pt x="121825" y="194596"/>
                      <a:pt x="122015" y="194596"/>
                      <a:pt x="122206" y="194691"/>
                    </a:cubicBezTo>
                    <a:cubicBezTo>
                      <a:pt x="122396" y="194691"/>
                      <a:pt x="122492" y="194691"/>
                      <a:pt x="122682" y="194786"/>
                    </a:cubicBezTo>
                    <a:cubicBezTo>
                      <a:pt x="122777" y="194786"/>
                      <a:pt x="122968" y="194786"/>
                      <a:pt x="123063" y="194881"/>
                    </a:cubicBezTo>
                    <a:cubicBezTo>
                      <a:pt x="123539" y="194881"/>
                      <a:pt x="123920" y="195072"/>
                      <a:pt x="124397" y="195072"/>
                    </a:cubicBezTo>
                    <a:cubicBezTo>
                      <a:pt x="124492" y="195072"/>
                      <a:pt x="124682" y="195072"/>
                      <a:pt x="124778" y="195072"/>
                    </a:cubicBezTo>
                    <a:cubicBezTo>
                      <a:pt x="124873" y="195072"/>
                      <a:pt x="124968" y="195072"/>
                      <a:pt x="125159" y="195072"/>
                    </a:cubicBezTo>
                    <a:cubicBezTo>
                      <a:pt x="125349" y="195072"/>
                      <a:pt x="125540" y="195072"/>
                      <a:pt x="125730" y="195072"/>
                    </a:cubicBezTo>
                    <a:cubicBezTo>
                      <a:pt x="126206" y="195072"/>
                      <a:pt x="126683" y="195072"/>
                      <a:pt x="127064" y="195072"/>
                    </a:cubicBezTo>
                    <a:cubicBezTo>
                      <a:pt x="127159" y="195072"/>
                      <a:pt x="127254" y="195072"/>
                      <a:pt x="127445" y="195072"/>
                    </a:cubicBezTo>
                    <a:cubicBezTo>
                      <a:pt x="127635" y="195072"/>
                      <a:pt x="127730" y="195072"/>
                      <a:pt x="127826" y="195072"/>
                    </a:cubicBezTo>
                    <a:cubicBezTo>
                      <a:pt x="128016" y="195072"/>
                      <a:pt x="128302" y="195072"/>
                      <a:pt x="128492" y="195072"/>
                    </a:cubicBezTo>
                    <a:cubicBezTo>
                      <a:pt x="128969" y="195072"/>
                      <a:pt x="129540" y="195072"/>
                      <a:pt x="130016" y="194977"/>
                    </a:cubicBezTo>
                    <a:cubicBezTo>
                      <a:pt x="130016" y="194977"/>
                      <a:pt x="130016" y="194977"/>
                      <a:pt x="130112" y="194977"/>
                    </a:cubicBezTo>
                    <a:cubicBezTo>
                      <a:pt x="130207" y="194977"/>
                      <a:pt x="130302" y="194977"/>
                      <a:pt x="130493" y="194977"/>
                    </a:cubicBezTo>
                    <a:cubicBezTo>
                      <a:pt x="130874" y="194977"/>
                      <a:pt x="131350" y="194881"/>
                      <a:pt x="131731" y="194786"/>
                    </a:cubicBezTo>
                    <a:cubicBezTo>
                      <a:pt x="131921" y="194786"/>
                      <a:pt x="132017" y="194786"/>
                      <a:pt x="132207" y="194691"/>
                    </a:cubicBezTo>
                    <a:cubicBezTo>
                      <a:pt x="132588" y="194691"/>
                      <a:pt x="132969" y="194501"/>
                      <a:pt x="133445" y="194405"/>
                    </a:cubicBezTo>
                    <a:cubicBezTo>
                      <a:pt x="133731" y="194405"/>
                      <a:pt x="133922" y="194310"/>
                      <a:pt x="134207" y="194215"/>
                    </a:cubicBezTo>
                    <a:cubicBezTo>
                      <a:pt x="134398" y="194215"/>
                      <a:pt x="134684" y="194024"/>
                      <a:pt x="134874" y="193929"/>
                    </a:cubicBezTo>
                    <a:cubicBezTo>
                      <a:pt x="135065" y="193929"/>
                      <a:pt x="135255" y="193834"/>
                      <a:pt x="135446" y="193739"/>
                    </a:cubicBezTo>
                    <a:cubicBezTo>
                      <a:pt x="136112" y="193453"/>
                      <a:pt x="136779" y="193167"/>
                      <a:pt x="137351" y="192786"/>
                    </a:cubicBezTo>
                    <a:lnTo>
                      <a:pt x="334804" y="78105"/>
                    </a:lnTo>
                    <a:cubicBezTo>
                      <a:pt x="334804" y="78105"/>
                      <a:pt x="335090" y="77915"/>
                      <a:pt x="335280" y="77819"/>
                    </a:cubicBezTo>
                    <a:cubicBezTo>
                      <a:pt x="335280" y="77819"/>
                      <a:pt x="335471" y="77724"/>
                      <a:pt x="335471" y="77629"/>
                    </a:cubicBezTo>
                    <a:cubicBezTo>
                      <a:pt x="335661" y="77534"/>
                      <a:pt x="335756" y="77438"/>
                      <a:pt x="335947" y="77343"/>
                    </a:cubicBezTo>
                    <a:cubicBezTo>
                      <a:pt x="336137" y="77248"/>
                      <a:pt x="336233" y="77153"/>
                      <a:pt x="336328" y="76962"/>
                    </a:cubicBezTo>
                    <a:cubicBezTo>
                      <a:pt x="336423" y="76867"/>
                      <a:pt x="336614" y="76772"/>
                      <a:pt x="336709" y="76676"/>
                    </a:cubicBezTo>
                    <a:cubicBezTo>
                      <a:pt x="336709" y="76676"/>
                      <a:pt x="336804" y="76676"/>
                      <a:pt x="336899" y="76581"/>
                    </a:cubicBezTo>
                    <a:cubicBezTo>
                      <a:pt x="336899" y="76581"/>
                      <a:pt x="336899" y="76486"/>
                      <a:pt x="337090" y="76391"/>
                    </a:cubicBezTo>
                    <a:cubicBezTo>
                      <a:pt x="337280" y="76200"/>
                      <a:pt x="337471" y="76010"/>
                      <a:pt x="337566" y="75819"/>
                    </a:cubicBezTo>
                    <a:cubicBezTo>
                      <a:pt x="337566" y="75819"/>
                      <a:pt x="337661" y="75724"/>
                      <a:pt x="337661" y="75629"/>
                    </a:cubicBezTo>
                    <a:cubicBezTo>
                      <a:pt x="337661" y="75629"/>
                      <a:pt x="337661" y="75629"/>
                      <a:pt x="337661" y="75533"/>
                    </a:cubicBezTo>
                    <a:cubicBezTo>
                      <a:pt x="337757" y="75343"/>
                      <a:pt x="337852" y="75248"/>
                      <a:pt x="337947" y="75057"/>
                    </a:cubicBezTo>
                    <a:cubicBezTo>
                      <a:pt x="337947" y="75057"/>
                      <a:pt x="338042" y="74867"/>
                      <a:pt x="338138" y="74867"/>
                    </a:cubicBezTo>
                    <a:cubicBezTo>
                      <a:pt x="338138" y="74867"/>
                      <a:pt x="338138" y="74867"/>
                      <a:pt x="338138" y="74867"/>
                    </a:cubicBezTo>
                    <a:cubicBezTo>
                      <a:pt x="338138" y="74676"/>
                      <a:pt x="338233" y="74581"/>
                      <a:pt x="338328" y="74390"/>
                    </a:cubicBezTo>
                    <a:cubicBezTo>
                      <a:pt x="338328" y="74390"/>
                      <a:pt x="338328" y="74200"/>
                      <a:pt x="338423" y="74105"/>
                    </a:cubicBezTo>
                    <a:cubicBezTo>
                      <a:pt x="338423" y="74105"/>
                      <a:pt x="338423" y="74105"/>
                      <a:pt x="338423" y="74105"/>
                    </a:cubicBezTo>
                    <a:cubicBezTo>
                      <a:pt x="338423" y="73914"/>
                      <a:pt x="338423" y="73819"/>
                      <a:pt x="338519" y="73628"/>
                    </a:cubicBezTo>
                    <a:cubicBezTo>
                      <a:pt x="338519" y="73628"/>
                      <a:pt x="338519" y="73438"/>
                      <a:pt x="338519" y="73343"/>
                    </a:cubicBezTo>
                    <a:cubicBezTo>
                      <a:pt x="338519" y="73343"/>
                      <a:pt x="338519" y="73343"/>
                      <a:pt x="338519" y="73343"/>
                    </a:cubicBezTo>
                    <a:cubicBezTo>
                      <a:pt x="338519" y="73247"/>
                      <a:pt x="338519" y="73057"/>
                      <a:pt x="338519" y="72962"/>
                    </a:cubicBezTo>
                    <a:cubicBezTo>
                      <a:pt x="338519" y="72866"/>
                      <a:pt x="338519" y="72771"/>
                      <a:pt x="338519" y="72676"/>
                    </a:cubicBezTo>
                    <a:lnTo>
                      <a:pt x="338519" y="72676"/>
                    </a:lnTo>
                    <a:cubicBezTo>
                      <a:pt x="338519" y="68866"/>
                      <a:pt x="338519" y="65056"/>
                      <a:pt x="338519" y="61341"/>
                    </a:cubicBezTo>
                    <a:close/>
                  </a:path>
                </a:pathLst>
              </a:custGeom>
              <a:solidFill>
                <a:srgbClr val="082C44"/>
              </a:solidFill>
              <a:ln w="9525" cap="flat">
                <a:noFill/>
                <a:prstDash val="solid"/>
                <a:miter/>
              </a:ln>
            </p:spPr>
            <p:txBody>
              <a:bodyPr rtlCol="0" anchor="ctr"/>
              <a:lstStyle/>
              <a:p>
                <a:endParaRPr lang="zh-CN" altLang="en-US"/>
              </a:p>
            </p:txBody>
          </p:sp>
          <p:grpSp>
            <p:nvGrpSpPr>
              <p:cNvPr id="506" name="图形 93">
                <a:extLst>
                  <a:ext uri="{FF2B5EF4-FFF2-40B4-BE49-F238E27FC236}">
                    <a16:creationId xmlns:a16="http://schemas.microsoft.com/office/drawing/2014/main" id="{FCFE950E-90E1-3B1B-EB19-064F28E8CEBD}"/>
                  </a:ext>
                </a:extLst>
              </p:cNvPr>
              <p:cNvGrpSpPr/>
              <p:nvPr/>
            </p:nvGrpSpPr>
            <p:grpSpPr>
              <a:xfrm>
                <a:off x="5933086" y="3404484"/>
                <a:ext cx="338935" cy="196536"/>
                <a:chOff x="5933086" y="3404484"/>
                <a:chExt cx="338935" cy="196536"/>
              </a:xfrm>
            </p:grpSpPr>
            <p:sp>
              <p:nvSpPr>
                <p:cNvPr id="507" name="任意多边形: 形状 506">
                  <a:extLst>
                    <a:ext uri="{FF2B5EF4-FFF2-40B4-BE49-F238E27FC236}">
                      <a16:creationId xmlns:a16="http://schemas.microsoft.com/office/drawing/2014/main" id="{896EB4D8-1266-0344-87D7-0B5223A141A4}"/>
                    </a:ext>
                  </a:extLst>
                </p:cNvPr>
                <p:cNvSpPr/>
                <p:nvPr/>
              </p:nvSpPr>
              <p:spPr>
                <a:xfrm>
                  <a:off x="5933086" y="3404484"/>
                  <a:ext cx="338935" cy="196536"/>
                </a:xfrm>
                <a:custGeom>
                  <a:avLst/>
                  <a:gdLst>
                    <a:gd name="connsiteX0" fmla="*/ 334935 w 338935"/>
                    <a:gd name="connsiteY0" fmla="*/ 68140 h 196536"/>
                    <a:gd name="connsiteX1" fmla="*/ 221016 w 338935"/>
                    <a:gd name="connsiteY1" fmla="*/ 2322 h 196536"/>
                    <a:gd name="connsiteX2" fmla="*/ 201490 w 338935"/>
                    <a:gd name="connsiteY2" fmla="*/ 2322 h 196536"/>
                    <a:gd name="connsiteX3" fmla="*/ 4036 w 338935"/>
                    <a:gd name="connsiteY3" fmla="*/ 117098 h 196536"/>
                    <a:gd name="connsiteX4" fmla="*/ 4036 w 338935"/>
                    <a:gd name="connsiteY4" fmla="*/ 128433 h 196536"/>
                    <a:gd name="connsiteX5" fmla="*/ 117955 w 338935"/>
                    <a:gd name="connsiteY5" fmla="*/ 194251 h 196536"/>
                    <a:gd name="connsiteX6" fmla="*/ 137482 w 338935"/>
                    <a:gd name="connsiteY6" fmla="*/ 194251 h 196536"/>
                    <a:gd name="connsiteX7" fmla="*/ 334935 w 338935"/>
                    <a:gd name="connsiteY7" fmla="*/ 79570 h 196536"/>
                    <a:gd name="connsiteX8" fmla="*/ 334935 w 338935"/>
                    <a:gd name="connsiteY8" fmla="*/ 68235 h 19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35" h="196536">
                      <a:moveTo>
                        <a:pt x="334935" y="68140"/>
                      </a:moveTo>
                      <a:lnTo>
                        <a:pt x="221016" y="2322"/>
                      </a:lnTo>
                      <a:cubicBezTo>
                        <a:pt x="215682" y="-821"/>
                        <a:pt x="206919" y="-726"/>
                        <a:pt x="201490" y="2322"/>
                      </a:cubicBezTo>
                      <a:lnTo>
                        <a:pt x="4036" y="117098"/>
                      </a:lnTo>
                      <a:cubicBezTo>
                        <a:pt x="-1298" y="120241"/>
                        <a:pt x="-1393" y="125290"/>
                        <a:pt x="4036" y="128433"/>
                      </a:cubicBezTo>
                      <a:lnTo>
                        <a:pt x="117955" y="194251"/>
                      </a:lnTo>
                      <a:cubicBezTo>
                        <a:pt x="123289" y="197299"/>
                        <a:pt x="132052" y="197299"/>
                        <a:pt x="137482" y="194251"/>
                      </a:cubicBezTo>
                      <a:lnTo>
                        <a:pt x="334935" y="79570"/>
                      </a:lnTo>
                      <a:cubicBezTo>
                        <a:pt x="340269" y="76426"/>
                        <a:pt x="340269" y="71378"/>
                        <a:pt x="334935" y="68235"/>
                      </a:cubicBezTo>
                      <a:close/>
                    </a:path>
                  </a:pathLst>
                </a:custGeom>
                <a:solidFill>
                  <a:srgbClr val="134169"/>
                </a:solidFill>
                <a:ln w="9525" cap="flat">
                  <a:noFill/>
                  <a:prstDash val="solid"/>
                  <a:miter/>
                </a:ln>
              </p:spPr>
              <p:txBody>
                <a:bodyPr rtlCol="0" anchor="ctr"/>
                <a:lstStyle/>
                <a:p>
                  <a:endParaRPr lang="zh-CN" altLang="en-US"/>
                </a:p>
              </p:txBody>
            </p:sp>
            <p:sp>
              <p:nvSpPr>
                <p:cNvPr id="508" name="任意多边形: 形状 507">
                  <a:extLst>
                    <a:ext uri="{FF2B5EF4-FFF2-40B4-BE49-F238E27FC236}">
                      <a16:creationId xmlns:a16="http://schemas.microsoft.com/office/drawing/2014/main" id="{E34BA588-EE20-31C9-20D4-2108CE21E2F1}"/>
                    </a:ext>
                  </a:extLst>
                </p:cNvPr>
                <p:cNvSpPr/>
                <p:nvPr/>
              </p:nvSpPr>
              <p:spPr>
                <a:xfrm>
                  <a:off x="6121526" y="3442906"/>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09" name="任意多边形: 形状 508">
                  <a:extLst>
                    <a:ext uri="{FF2B5EF4-FFF2-40B4-BE49-F238E27FC236}">
                      <a16:creationId xmlns:a16="http://schemas.microsoft.com/office/drawing/2014/main" id="{28F945F4-1EDA-F82F-0930-7CBB6CFD240F}"/>
                    </a:ext>
                  </a:extLst>
                </p:cNvPr>
                <p:cNvSpPr/>
                <p:nvPr/>
              </p:nvSpPr>
              <p:spPr>
                <a:xfrm>
                  <a:off x="6145719" y="3450240"/>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10" name="任意多边形: 形状 509">
                  <a:extLst>
                    <a:ext uri="{FF2B5EF4-FFF2-40B4-BE49-F238E27FC236}">
                      <a16:creationId xmlns:a16="http://schemas.microsoft.com/office/drawing/2014/main" id="{041DA9A8-8F48-1A59-1FAC-38E8D51DB978}"/>
                    </a:ext>
                  </a:extLst>
                </p:cNvPr>
                <p:cNvSpPr/>
                <p:nvPr/>
              </p:nvSpPr>
              <p:spPr>
                <a:xfrm>
                  <a:off x="6164865" y="3438715"/>
                  <a:ext cx="50958" cy="34194"/>
                </a:xfrm>
                <a:custGeom>
                  <a:avLst/>
                  <a:gdLst>
                    <a:gd name="connsiteX0" fmla="*/ 18288 w 50958"/>
                    <a:gd name="connsiteY0" fmla="*/ 0 h 34194"/>
                    <a:gd name="connsiteX1" fmla="*/ 35814 w 50958"/>
                    <a:gd name="connsiteY1" fmla="*/ 10096 h 34194"/>
                    <a:gd name="connsiteX2" fmla="*/ 45910 w 50958"/>
                    <a:gd name="connsiteY2" fmla="*/ 15907 h 34194"/>
                    <a:gd name="connsiteX3" fmla="*/ 50959 w 50958"/>
                    <a:gd name="connsiteY3" fmla="*/ 18764 h 34194"/>
                    <a:gd name="connsiteX4" fmla="*/ 24575 w 50958"/>
                    <a:gd name="connsiteY4" fmla="*/ 34195 h 34194"/>
                    <a:gd name="connsiteX5" fmla="*/ 9430 w 50958"/>
                    <a:gd name="connsiteY5" fmla="*/ 25527 h 34194"/>
                    <a:gd name="connsiteX6" fmla="*/ 17526 w 50958"/>
                    <a:gd name="connsiteY6" fmla="*/ 20765 h 34194"/>
                    <a:gd name="connsiteX7" fmla="*/ 0 w 50958"/>
                    <a:gd name="connsiteY7" fmla="*/ 10668 h 34194"/>
                    <a:gd name="connsiteX8" fmla="*/ 18288 w 50958"/>
                    <a:gd name="connsiteY8" fmla="*/ 0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8" h="34194">
                      <a:moveTo>
                        <a:pt x="18288" y="0"/>
                      </a:moveTo>
                      <a:lnTo>
                        <a:pt x="35814" y="10096"/>
                      </a:lnTo>
                      <a:lnTo>
                        <a:pt x="45910" y="15907"/>
                      </a:lnTo>
                      <a:lnTo>
                        <a:pt x="50959" y="18764"/>
                      </a:lnTo>
                      <a:lnTo>
                        <a:pt x="24575" y="34195"/>
                      </a:lnTo>
                      <a:lnTo>
                        <a:pt x="9430" y="25527"/>
                      </a:lnTo>
                      <a:lnTo>
                        <a:pt x="17526" y="20765"/>
                      </a:lnTo>
                      <a:lnTo>
                        <a:pt x="0" y="10668"/>
                      </a:lnTo>
                      <a:lnTo>
                        <a:pt x="18288" y="0"/>
                      </a:lnTo>
                      <a:close/>
                    </a:path>
                  </a:pathLst>
                </a:custGeom>
                <a:solidFill>
                  <a:srgbClr val="F8F9FC"/>
                </a:solidFill>
                <a:ln w="9525" cap="flat">
                  <a:noFill/>
                  <a:prstDash val="solid"/>
                  <a:miter/>
                </a:ln>
              </p:spPr>
              <p:txBody>
                <a:bodyPr rtlCol="0" anchor="ctr"/>
                <a:lstStyle/>
                <a:p>
                  <a:endParaRPr lang="zh-CN" altLang="en-US"/>
                </a:p>
              </p:txBody>
            </p:sp>
            <p:sp>
              <p:nvSpPr>
                <p:cNvPr id="511" name="任意多边形: 形状 510">
                  <a:extLst>
                    <a:ext uri="{FF2B5EF4-FFF2-40B4-BE49-F238E27FC236}">
                      <a16:creationId xmlns:a16="http://schemas.microsoft.com/office/drawing/2014/main" id="{13209C4E-40FE-2CD2-47D0-73C1C574E0D0}"/>
                    </a:ext>
                  </a:extLst>
                </p:cNvPr>
                <p:cNvSpPr/>
                <p:nvPr/>
              </p:nvSpPr>
              <p:spPr>
                <a:xfrm>
                  <a:off x="6128098" y="3460527"/>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12" name="任意多边形: 形状 511">
                  <a:extLst>
                    <a:ext uri="{FF2B5EF4-FFF2-40B4-BE49-F238E27FC236}">
                      <a16:creationId xmlns:a16="http://schemas.microsoft.com/office/drawing/2014/main" id="{054E4B01-A082-F96F-D57E-B91A99F5D1BA}"/>
                    </a:ext>
                  </a:extLst>
                </p:cNvPr>
                <p:cNvSpPr/>
                <p:nvPr/>
              </p:nvSpPr>
              <p:spPr>
                <a:xfrm>
                  <a:off x="6187058" y="3459480"/>
                  <a:ext cx="47434" cy="27527"/>
                </a:xfrm>
                <a:custGeom>
                  <a:avLst/>
                  <a:gdLst>
                    <a:gd name="connsiteX0" fmla="*/ 32290 w 47434"/>
                    <a:gd name="connsiteY0" fmla="*/ 0 h 27527"/>
                    <a:gd name="connsiteX1" fmla="*/ 47435 w 47434"/>
                    <a:gd name="connsiteY1" fmla="*/ 8763 h 27527"/>
                    <a:gd name="connsiteX2" fmla="*/ 15145 w 47434"/>
                    <a:gd name="connsiteY2" fmla="*/ 27527 h 27527"/>
                    <a:gd name="connsiteX3" fmla="*/ 0 w 47434"/>
                    <a:gd name="connsiteY3" fmla="*/ 18859 h 27527"/>
                    <a:gd name="connsiteX4" fmla="*/ 32290 w 47434"/>
                    <a:gd name="connsiteY4" fmla="*/ 0 h 27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 h="27527">
                      <a:moveTo>
                        <a:pt x="32290" y="0"/>
                      </a:moveTo>
                      <a:lnTo>
                        <a:pt x="47435" y="8763"/>
                      </a:lnTo>
                      <a:lnTo>
                        <a:pt x="15145" y="27527"/>
                      </a:lnTo>
                      <a:lnTo>
                        <a:pt x="0" y="18859"/>
                      </a:lnTo>
                      <a:lnTo>
                        <a:pt x="32290" y="0"/>
                      </a:lnTo>
                      <a:close/>
                    </a:path>
                  </a:pathLst>
                </a:custGeom>
                <a:solidFill>
                  <a:srgbClr val="F8F9FC"/>
                </a:solidFill>
                <a:ln w="9525" cap="flat">
                  <a:noFill/>
                  <a:prstDash val="solid"/>
                  <a:miter/>
                </a:ln>
              </p:spPr>
              <p:txBody>
                <a:bodyPr rtlCol="0" anchor="ctr"/>
                <a:lstStyle/>
                <a:p>
                  <a:endParaRPr lang="zh-CN" altLang="en-US"/>
                </a:p>
              </p:txBody>
            </p:sp>
            <p:sp>
              <p:nvSpPr>
                <p:cNvPr id="513" name="任意多边形: 形状 512">
                  <a:extLst>
                    <a:ext uri="{FF2B5EF4-FFF2-40B4-BE49-F238E27FC236}">
                      <a16:creationId xmlns:a16="http://schemas.microsoft.com/office/drawing/2014/main" id="{E15FA3D1-4297-C97C-FF99-DDA67150F2F9}"/>
                    </a:ext>
                  </a:extLst>
                </p:cNvPr>
                <p:cNvSpPr/>
                <p:nvPr/>
              </p:nvSpPr>
              <p:spPr>
                <a:xfrm>
                  <a:off x="6161055" y="3479196"/>
                  <a:ext cx="39623" cy="23050"/>
                </a:xfrm>
                <a:custGeom>
                  <a:avLst/>
                  <a:gdLst>
                    <a:gd name="connsiteX0" fmla="*/ 24479 w 39623"/>
                    <a:gd name="connsiteY0" fmla="*/ 0 h 23050"/>
                    <a:gd name="connsiteX1" fmla="*/ 39624 w 39623"/>
                    <a:gd name="connsiteY1" fmla="*/ 8763 h 23050"/>
                    <a:gd name="connsiteX2" fmla="*/ 15145 w 39623"/>
                    <a:gd name="connsiteY2" fmla="*/ 23051 h 23050"/>
                    <a:gd name="connsiteX3" fmla="*/ 0 w 39623"/>
                    <a:gd name="connsiteY3" fmla="*/ 14288 h 23050"/>
                    <a:gd name="connsiteX4" fmla="*/ 24479 w 39623"/>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3" h="23050">
                      <a:moveTo>
                        <a:pt x="24479" y="0"/>
                      </a:moveTo>
                      <a:lnTo>
                        <a:pt x="39624" y="8763"/>
                      </a:lnTo>
                      <a:lnTo>
                        <a:pt x="15145" y="23051"/>
                      </a:lnTo>
                      <a:lnTo>
                        <a:pt x="0" y="14288"/>
                      </a:lnTo>
                      <a:lnTo>
                        <a:pt x="24479" y="0"/>
                      </a:lnTo>
                      <a:close/>
                    </a:path>
                  </a:pathLst>
                </a:custGeom>
                <a:solidFill>
                  <a:srgbClr val="F8F9FC"/>
                </a:solidFill>
                <a:ln w="9525" cap="flat">
                  <a:noFill/>
                  <a:prstDash val="solid"/>
                  <a:miter/>
                </a:ln>
              </p:spPr>
              <p:txBody>
                <a:bodyPr rtlCol="0" anchor="ctr"/>
                <a:lstStyle/>
                <a:p>
                  <a:endParaRPr lang="zh-CN" altLang="en-US"/>
                </a:p>
              </p:txBody>
            </p:sp>
            <p:sp>
              <p:nvSpPr>
                <p:cNvPr id="514" name="任意多边形: 形状 513">
                  <a:extLst>
                    <a:ext uri="{FF2B5EF4-FFF2-40B4-BE49-F238E27FC236}">
                      <a16:creationId xmlns:a16="http://schemas.microsoft.com/office/drawing/2014/main" id="{59C55982-FA97-02A9-962E-EB834AB08B88}"/>
                    </a:ext>
                  </a:extLst>
                </p:cNvPr>
                <p:cNvSpPr/>
                <p:nvPr/>
              </p:nvSpPr>
              <p:spPr>
                <a:xfrm>
                  <a:off x="6121621" y="3485864"/>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15" name="任意多边形: 形状 514">
                  <a:extLst>
                    <a:ext uri="{FF2B5EF4-FFF2-40B4-BE49-F238E27FC236}">
                      <a16:creationId xmlns:a16="http://schemas.microsoft.com/office/drawing/2014/main" id="{0455F93B-39A2-B793-12F1-13E2ABBA52CF}"/>
                    </a:ext>
                  </a:extLst>
                </p:cNvPr>
                <p:cNvSpPr/>
                <p:nvPr/>
              </p:nvSpPr>
              <p:spPr>
                <a:xfrm>
                  <a:off x="6129432" y="3416807"/>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16" name="任意多边形: 形状 515">
                  <a:extLst>
                    <a:ext uri="{FF2B5EF4-FFF2-40B4-BE49-F238E27FC236}">
                      <a16:creationId xmlns:a16="http://schemas.microsoft.com/office/drawing/2014/main" id="{4DE94CEC-DB95-E0E5-4EE1-98960637D024}"/>
                    </a:ext>
                  </a:extLst>
                </p:cNvPr>
                <p:cNvSpPr/>
                <p:nvPr/>
              </p:nvSpPr>
              <p:spPr>
                <a:xfrm>
                  <a:off x="6110763" y="3427666"/>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17" name="任意多边形: 形状 516">
                  <a:extLst>
                    <a:ext uri="{FF2B5EF4-FFF2-40B4-BE49-F238E27FC236}">
                      <a16:creationId xmlns:a16="http://schemas.microsoft.com/office/drawing/2014/main" id="{CC058EC5-0291-4956-CA32-2F68BFDE5950}"/>
                    </a:ext>
                  </a:extLst>
                </p:cNvPr>
                <p:cNvSpPr/>
                <p:nvPr/>
              </p:nvSpPr>
              <p:spPr>
                <a:xfrm>
                  <a:off x="6139338" y="3427476"/>
                  <a:ext cx="39433" cy="22859"/>
                </a:xfrm>
                <a:custGeom>
                  <a:avLst/>
                  <a:gdLst>
                    <a:gd name="connsiteX0" fmla="*/ 24194 w 39433"/>
                    <a:gd name="connsiteY0" fmla="*/ 0 h 22859"/>
                    <a:gd name="connsiteX1" fmla="*/ 39434 w 39433"/>
                    <a:gd name="connsiteY1" fmla="*/ 8668 h 22859"/>
                    <a:gd name="connsiteX2" fmla="*/ 15145 w 39433"/>
                    <a:gd name="connsiteY2" fmla="*/ 22860 h 22859"/>
                    <a:gd name="connsiteX3" fmla="*/ 0 w 39433"/>
                    <a:gd name="connsiteY3" fmla="*/ 14192 h 22859"/>
                    <a:gd name="connsiteX4" fmla="*/ 24194 w 39433"/>
                    <a:gd name="connsiteY4" fmla="*/ 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3" h="22859">
                      <a:moveTo>
                        <a:pt x="24194" y="0"/>
                      </a:moveTo>
                      <a:lnTo>
                        <a:pt x="39434" y="8668"/>
                      </a:lnTo>
                      <a:lnTo>
                        <a:pt x="15145" y="22860"/>
                      </a:lnTo>
                      <a:lnTo>
                        <a:pt x="0" y="14192"/>
                      </a:lnTo>
                      <a:lnTo>
                        <a:pt x="24194" y="0"/>
                      </a:lnTo>
                      <a:close/>
                    </a:path>
                  </a:pathLst>
                </a:custGeom>
                <a:solidFill>
                  <a:srgbClr val="F8F9FC"/>
                </a:solidFill>
                <a:ln w="9525" cap="flat">
                  <a:noFill/>
                  <a:prstDash val="solid"/>
                  <a:miter/>
                </a:ln>
              </p:spPr>
              <p:txBody>
                <a:bodyPr rtlCol="0" anchor="ctr"/>
                <a:lstStyle/>
                <a:p>
                  <a:endParaRPr lang="zh-CN" altLang="en-US"/>
                </a:p>
              </p:txBody>
            </p:sp>
            <p:sp>
              <p:nvSpPr>
                <p:cNvPr id="518" name="任意多边形: 形状 517">
                  <a:extLst>
                    <a:ext uri="{FF2B5EF4-FFF2-40B4-BE49-F238E27FC236}">
                      <a16:creationId xmlns:a16="http://schemas.microsoft.com/office/drawing/2014/main" id="{E8C3B08D-7AAD-EE84-F1DA-DD682200110F}"/>
                    </a:ext>
                  </a:extLst>
                </p:cNvPr>
                <p:cNvSpPr/>
                <p:nvPr/>
              </p:nvSpPr>
              <p:spPr>
                <a:xfrm>
                  <a:off x="6092094" y="3438620"/>
                  <a:ext cx="30860" cy="17811"/>
                </a:xfrm>
                <a:custGeom>
                  <a:avLst/>
                  <a:gdLst>
                    <a:gd name="connsiteX0" fmla="*/ 15716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145"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519" name="任意多边形: 形状 518">
                  <a:extLst>
                    <a:ext uri="{FF2B5EF4-FFF2-40B4-BE49-F238E27FC236}">
                      <a16:creationId xmlns:a16="http://schemas.microsoft.com/office/drawing/2014/main" id="{2ADB7038-8D71-FFBA-FE3F-B663D461A145}"/>
                    </a:ext>
                  </a:extLst>
                </p:cNvPr>
                <p:cNvSpPr/>
                <p:nvPr/>
              </p:nvSpPr>
              <p:spPr>
                <a:xfrm>
                  <a:off x="6073520" y="344947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20" name="任意多边形: 形状 519">
                  <a:extLst>
                    <a:ext uri="{FF2B5EF4-FFF2-40B4-BE49-F238E27FC236}">
                      <a16:creationId xmlns:a16="http://schemas.microsoft.com/office/drawing/2014/main" id="{52FC1CB8-98F7-6365-291B-518ADFDC6473}"/>
                    </a:ext>
                  </a:extLst>
                </p:cNvPr>
                <p:cNvSpPr/>
                <p:nvPr/>
              </p:nvSpPr>
              <p:spPr>
                <a:xfrm>
                  <a:off x="6103714" y="345328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21" name="任意多边形: 形状 520">
                  <a:extLst>
                    <a:ext uri="{FF2B5EF4-FFF2-40B4-BE49-F238E27FC236}">
                      <a16:creationId xmlns:a16="http://schemas.microsoft.com/office/drawing/2014/main" id="{FA252853-672F-8E92-5CB1-D3B89BE10F26}"/>
                    </a:ext>
                  </a:extLst>
                </p:cNvPr>
                <p:cNvSpPr/>
                <p:nvPr/>
              </p:nvSpPr>
              <p:spPr>
                <a:xfrm>
                  <a:off x="6054851" y="3460337"/>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22" name="任意多边形: 形状 521">
                  <a:extLst>
                    <a:ext uri="{FF2B5EF4-FFF2-40B4-BE49-F238E27FC236}">
                      <a16:creationId xmlns:a16="http://schemas.microsoft.com/office/drawing/2014/main" id="{7B37D070-30B7-87BB-761C-3968CDC9FF8C}"/>
                    </a:ext>
                  </a:extLst>
                </p:cNvPr>
                <p:cNvSpPr/>
                <p:nvPr/>
              </p:nvSpPr>
              <p:spPr>
                <a:xfrm>
                  <a:off x="6085903" y="3463670"/>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23" name="任意多边形: 形状 522">
                  <a:extLst>
                    <a:ext uri="{FF2B5EF4-FFF2-40B4-BE49-F238E27FC236}">
                      <a16:creationId xmlns:a16="http://schemas.microsoft.com/office/drawing/2014/main" id="{5F5B9032-F4D5-95C9-15E3-274B7FF35D54}"/>
                    </a:ext>
                  </a:extLst>
                </p:cNvPr>
                <p:cNvSpPr/>
                <p:nvPr/>
              </p:nvSpPr>
              <p:spPr>
                <a:xfrm>
                  <a:off x="6156578" y="3465385"/>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24" name="任意多边形: 形状 523">
                  <a:extLst>
                    <a:ext uri="{FF2B5EF4-FFF2-40B4-BE49-F238E27FC236}">
                      <a16:creationId xmlns:a16="http://schemas.microsoft.com/office/drawing/2014/main" id="{8896412F-6B99-387C-5B8B-4442AF97CC92}"/>
                    </a:ext>
                  </a:extLst>
                </p:cNvPr>
                <p:cNvSpPr/>
                <p:nvPr/>
              </p:nvSpPr>
              <p:spPr>
                <a:xfrm>
                  <a:off x="6036277" y="3471195"/>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25" name="任意多边形: 形状 524">
                  <a:extLst>
                    <a:ext uri="{FF2B5EF4-FFF2-40B4-BE49-F238E27FC236}">
                      <a16:creationId xmlns:a16="http://schemas.microsoft.com/office/drawing/2014/main" id="{2A3DCC5D-8D4A-2346-1F5D-43A047AD1937}"/>
                    </a:ext>
                  </a:extLst>
                </p:cNvPr>
                <p:cNvSpPr/>
                <p:nvPr/>
              </p:nvSpPr>
              <p:spPr>
                <a:xfrm>
                  <a:off x="6110477" y="3470814"/>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26" name="任意多边形: 形状 525">
                  <a:extLst>
                    <a:ext uri="{FF2B5EF4-FFF2-40B4-BE49-F238E27FC236}">
                      <a16:creationId xmlns:a16="http://schemas.microsoft.com/office/drawing/2014/main" id="{D1B69B89-F784-CA96-564C-D6152F6E7F1E}"/>
                    </a:ext>
                  </a:extLst>
                </p:cNvPr>
                <p:cNvSpPr/>
                <p:nvPr/>
              </p:nvSpPr>
              <p:spPr>
                <a:xfrm>
                  <a:off x="6068091" y="347414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049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049"/>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27" name="任意多边形: 形状 526">
                  <a:extLst>
                    <a:ext uri="{FF2B5EF4-FFF2-40B4-BE49-F238E27FC236}">
                      <a16:creationId xmlns:a16="http://schemas.microsoft.com/office/drawing/2014/main" id="{B74D3B7A-A44C-8B71-9927-E630ECFF1627}"/>
                    </a:ext>
                  </a:extLst>
                </p:cNvPr>
                <p:cNvSpPr/>
                <p:nvPr/>
              </p:nvSpPr>
              <p:spPr>
                <a:xfrm>
                  <a:off x="6138957" y="3475672"/>
                  <a:ext cx="30860" cy="17811"/>
                </a:xfrm>
                <a:custGeom>
                  <a:avLst/>
                  <a:gdLst>
                    <a:gd name="connsiteX0" fmla="*/ 15716 w 30860"/>
                    <a:gd name="connsiteY0" fmla="*/ 0 h 17811"/>
                    <a:gd name="connsiteX1" fmla="*/ 30861 w 30860"/>
                    <a:gd name="connsiteY1" fmla="*/ 8668 h 17811"/>
                    <a:gd name="connsiteX2" fmla="*/ 15240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240"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528" name="任意多边形: 形状 527">
                  <a:extLst>
                    <a:ext uri="{FF2B5EF4-FFF2-40B4-BE49-F238E27FC236}">
                      <a16:creationId xmlns:a16="http://schemas.microsoft.com/office/drawing/2014/main" id="{1A09F278-3617-9237-E9F7-AB95073B4A19}"/>
                    </a:ext>
                  </a:extLst>
                </p:cNvPr>
                <p:cNvSpPr/>
                <p:nvPr/>
              </p:nvSpPr>
              <p:spPr>
                <a:xfrm>
                  <a:off x="6092856" y="3481101"/>
                  <a:ext cx="30860" cy="17907"/>
                </a:xfrm>
                <a:custGeom>
                  <a:avLst/>
                  <a:gdLst>
                    <a:gd name="connsiteX0" fmla="*/ 15621 w 30860"/>
                    <a:gd name="connsiteY0" fmla="*/ 0 h 17907"/>
                    <a:gd name="connsiteX1" fmla="*/ 30861 w 30860"/>
                    <a:gd name="connsiteY1" fmla="*/ 8763 h 17907"/>
                    <a:gd name="connsiteX2" fmla="*/ 15145 w 30860"/>
                    <a:gd name="connsiteY2" fmla="*/ 17907 h 17907"/>
                    <a:gd name="connsiteX3" fmla="*/ 0 w 30860"/>
                    <a:gd name="connsiteY3" fmla="*/ 9144 h 17907"/>
                    <a:gd name="connsiteX4" fmla="*/ 15621 w 30860"/>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907">
                      <a:moveTo>
                        <a:pt x="15621" y="0"/>
                      </a:moveTo>
                      <a:lnTo>
                        <a:pt x="30861"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29" name="任意多边形: 形状 528">
                  <a:extLst>
                    <a:ext uri="{FF2B5EF4-FFF2-40B4-BE49-F238E27FC236}">
                      <a16:creationId xmlns:a16="http://schemas.microsoft.com/office/drawing/2014/main" id="{C7047F63-F618-4F15-41B5-75DC32097862}"/>
                    </a:ext>
                  </a:extLst>
                </p:cNvPr>
                <p:cNvSpPr/>
                <p:nvPr/>
              </p:nvSpPr>
              <p:spPr>
                <a:xfrm>
                  <a:off x="6017608" y="3482054"/>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30" name="任意多边形: 形状 529">
                  <a:extLst>
                    <a:ext uri="{FF2B5EF4-FFF2-40B4-BE49-F238E27FC236}">
                      <a16:creationId xmlns:a16="http://schemas.microsoft.com/office/drawing/2014/main" id="{8D97D99A-B4A7-6861-96EA-2824F1F2C131}"/>
                    </a:ext>
                  </a:extLst>
                </p:cNvPr>
                <p:cNvSpPr/>
                <p:nvPr/>
              </p:nvSpPr>
              <p:spPr>
                <a:xfrm>
                  <a:off x="6050279" y="3484530"/>
                  <a:ext cx="30861" cy="17811"/>
                </a:xfrm>
                <a:custGeom>
                  <a:avLst/>
                  <a:gdLst>
                    <a:gd name="connsiteX0" fmla="*/ 15716 w 30861"/>
                    <a:gd name="connsiteY0" fmla="*/ 0 h 17811"/>
                    <a:gd name="connsiteX1" fmla="*/ 30861 w 30861"/>
                    <a:gd name="connsiteY1" fmla="*/ 8668 h 17811"/>
                    <a:gd name="connsiteX2" fmla="*/ 15145 w 30861"/>
                    <a:gd name="connsiteY2" fmla="*/ 17812 h 17811"/>
                    <a:gd name="connsiteX3" fmla="*/ 0 w 30861"/>
                    <a:gd name="connsiteY3" fmla="*/ 9144 h 17811"/>
                    <a:gd name="connsiteX4" fmla="*/ 15716 w 30861"/>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1" h="17811">
                      <a:moveTo>
                        <a:pt x="15716" y="0"/>
                      </a:moveTo>
                      <a:lnTo>
                        <a:pt x="30861" y="8668"/>
                      </a:lnTo>
                      <a:lnTo>
                        <a:pt x="15145"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531" name="任意多边形: 形状 530">
                  <a:extLst>
                    <a:ext uri="{FF2B5EF4-FFF2-40B4-BE49-F238E27FC236}">
                      <a16:creationId xmlns:a16="http://schemas.microsoft.com/office/drawing/2014/main" id="{8EE3E68C-3881-7554-2C4B-54F59FFDD2C8}"/>
                    </a:ext>
                  </a:extLst>
                </p:cNvPr>
                <p:cNvSpPr/>
                <p:nvPr/>
              </p:nvSpPr>
              <p:spPr>
                <a:xfrm>
                  <a:off x="6075234" y="3491388"/>
                  <a:ext cx="30860" cy="17907"/>
                </a:xfrm>
                <a:custGeom>
                  <a:avLst/>
                  <a:gdLst>
                    <a:gd name="connsiteX0" fmla="*/ 15716 w 30860"/>
                    <a:gd name="connsiteY0" fmla="*/ 0 h 17907"/>
                    <a:gd name="connsiteX1" fmla="*/ 30861 w 30860"/>
                    <a:gd name="connsiteY1" fmla="*/ 8763 h 17907"/>
                    <a:gd name="connsiteX2" fmla="*/ 15145 w 30860"/>
                    <a:gd name="connsiteY2" fmla="*/ 17907 h 17907"/>
                    <a:gd name="connsiteX3" fmla="*/ 0 w 30860"/>
                    <a:gd name="connsiteY3" fmla="*/ 9144 h 17907"/>
                    <a:gd name="connsiteX4" fmla="*/ 15716 w 30860"/>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907">
                      <a:moveTo>
                        <a:pt x="15716" y="0"/>
                      </a:moveTo>
                      <a:lnTo>
                        <a:pt x="30861" y="8763"/>
                      </a:lnTo>
                      <a:lnTo>
                        <a:pt x="15145" y="17907"/>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532" name="任意多边形: 形状 531">
                  <a:extLst>
                    <a:ext uri="{FF2B5EF4-FFF2-40B4-BE49-F238E27FC236}">
                      <a16:creationId xmlns:a16="http://schemas.microsoft.com/office/drawing/2014/main" id="{CAE92240-F3AA-A351-B652-722D7BBBC24E}"/>
                    </a:ext>
                  </a:extLst>
                </p:cNvPr>
                <p:cNvSpPr/>
                <p:nvPr/>
              </p:nvSpPr>
              <p:spPr>
                <a:xfrm>
                  <a:off x="5999034" y="3493007"/>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33" name="任意多边形: 形状 532">
                  <a:extLst>
                    <a:ext uri="{FF2B5EF4-FFF2-40B4-BE49-F238E27FC236}">
                      <a16:creationId xmlns:a16="http://schemas.microsoft.com/office/drawing/2014/main" id="{D81C67CE-1D15-88D0-1AD2-BFE33670524A}"/>
                    </a:ext>
                  </a:extLst>
                </p:cNvPr>
                <p:cNvSpPr/>
                <p:nvPr/>
              </p:nvSpPr>
              <p:spPr>
                <a:xfrm>
                  <a:off x="6032467" y="3494913"/>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34" name="任意多边形: 形状 533">
                  <a:extLst>
                    <a:ext uri="{FF2B5EF4-FFF2-40B4-BE49-F238E27FC236}">
                      <a16:creationId xmlns:a16="http://schemas.microsoft.com/office/drawing/2014/main" id="{D1622FE8-59A0-1451-C460-4EF373C504E1}"/>
                    </a:ext>
                  </a:extLst>
                </p:cNvPr>
                <p:cNvSpPr/>
                <p:nvPr/>
              </p:nvSpPr>
              <p:spPr>
                <a:xfrm>
                  <a:off x="6103429" y="3496436"/>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35" name="任意多边形: 形状 534">
                  <a:extLst>
                    <a:ext uri="{FF2B5EF4-FFF2-40B4-BE49-F238E27FC236}">
                      <a16:creationId xmlns:a16="http://schemas.microsoft.com/office/drawing/2014/main" id="{22B2B538-BDB4-6BAB-E9AD-4B297B4B842F}"/>
                    </a:ext>
                  </a:extLst>
                </p:cNvPr>
                <p:cNvSpPr/>
                <p:nvPr/>
              </p:nvSpPr>
              <p:spPr>
                <a:xfrm>
                  <a:off x="6057708" y="3501675"/>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36" name="任意多边形: 形状 535">
                  <a:extLst>
                    <a:ext uri="{FF2B5EF4-FFF2-40B4-BE49-F238E27FC236}">
                      <a16:creationId xmlns:a16="http://schemas.microsoft.com/office/drawing/2014/main" id="{83A2A3C4-8270-E20F-B745-A1E3FB012902}"/>
                    </a:ext>
                  </a:extLst>
                </p:cNvPr>
                <p:cNvSpPr/>
                <p:nvPr/>
              </p:nvSpPr>
              <p:spPr>
                <a:xfrm>
                  <a:off x="5980366" y="3503866"/>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37" name="任意多边形: 形状 536">
                  <a:extLst>
                    <a:ext uri="{FF2B5EF4-FFF2-40B4-BE49-F238E27FC236}">
                      <a16:creationId xmlns:a16="http://schemas.microsoft.com/office/drawing/2014/main" id="{C939E393-D6F7-8115-497A-D7E63BE05811}"/>
                    </a:ext>
                  </a:extLst>
                </p:cNvPr>
                <p:cNvSpPr/>
                <p:nvPr/>
              </p:nvSpPr>
              <p:spPr>
                <a:xfrm>
                  <a:off x="6014656" y="3505295"/>
                  <a:ext cx="30860" cy="17811"/>
                </a:xfrm>
                <a:custGeom>
                  <a:avLst/>
                  <a:gdLst>
                    <a:gd name="connsiteX0" fmla="*/ 15716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145"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538" name="任意多边形: 形状 537">
                  <a:extLst>
                    <a:ext uri="{FF2B5EF4-FFF2-40B4-BE49-F238E27FC236}">
                      <a16:creationId xmlns:a16="http://schemas.microsoft.com/office/drawing/2014/main" id="{F042D67D-B6A2-C79A-D41F-17B4475B7E07}"/>
                    </a:ext>
                  </a:extLst>
                </p:cNvPr>
                <p:cNvSpPr/>
                <p:nvPr/>
              </p:nvSpPr>
              <p:spPr>
                <a:xfrm>
                  <a:off x="6085998" y="350662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39" name="任意多边形: 形状 538">
                  <a:extLst>
                    <a:ext uri="{FF2B5EF4-FFF2-40B4-BE49-F238E27FC236}">
                      <a16:creationId xmlns:a16="http://schemas.microsoft.com/office/drawing/2014/main" id="{5F3DA578-B52A-98D3-E50A-8B5DEE7EF4A7}"/>
                    </a:ext>
                  </a:extLst>
                </p:cNvPr>
                <p:cNvSpPr/>
                <p:nvPr/>
              </p:nvSpPr>
              <p:spPr>
                <a:xfrm>
                  <a:off x="6040087" y="3511962"/>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40" name="任意多边形: 形状 539">
                  <a:extLst>
                    <a:ext uri="{FF2B5EF4-FFF2-40B4-BE49-F238E27FC236}">
                      <a16:creationId xmlns:a16="http://schemas.microsoft.com/office/drawing/2014/main" id="{91F52B1F-EB23-8616-3442-88CEB77E5F2A}"/>
                    </a:ext>
                  </a:extLst>
                </p:cNvPr>
                <p:cNvSpPr/>
                <p:nvPr/>
              </p:nvSpPr>
              <p:spPr>
                <a:xfrm>
                  <a:off x="6068377" y="3516915"/>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41" name="任意多边形: 形状 540">
                  <a:extLst>
                    <a:ext uri="{FF2B5EF4-FFF2-40B4-BE49-F238E27FC236}">
                      <a16:creationId xmlns:a16="http://schemas.microsoft.com/office/drawing/2014/main" id="{EC7790F7-3952-165F-1199-8898330C70AE}"/>
                    </a:ext>
                  </a:extLst>
                </p:cNvPr>
                <p:cNvSpPr/>
                <p:nvPr/>
              </p:nvSpPr>
              <p:spPr>
                <a:xfrm>
                  <a:off x="5954648" y="3518820"/>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42" name="任意多边形: 形状 541">
                  <a:extLst>
                    <a:ext uri="{FF2B5EF4-FFF2-40B4-BE49-F238E27FC236}">
                      <a16:creationId xmlns:a16="http://schemas.microsoft.com/office/drawing/2014/main" id="{E4C94140-5334-7499-E8B2-D87A799BAC22}"/>
                    </a:ext>
                  </a:extLst>
                </p:cNvPr>
                <p:cNvSpPr/>
                <p:nvPr/>
              </p:nvSpPr>
              <p:spPr>
                <a:xfrm>
                  <a:off x="6022466" y="3522249"/>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43" name="任意多边形: 形状 542">
                  <a:extLst>
                    <a:ext uri="{FF2B5EF4-FFF2-40B4-BE49-F238E27FC236}">
                      <a16:creationId xmlns:a16="http://schemas.microsoft.com/office/drawing/2014/main" id="{B470B85E-4C19-D055-38B4-C4B8BFDD6BA9}"/>
                    </a:ext>
                  </a:extLst>
                </p:cNvPr>
                <p:cNvSpPr/>
                <p:nvPr/>
              </p:nvSpPr>
              <p:spPr>
                <a:xfrm>
                  <a:off x="6090760" y="3494436"/>
                  <a:ext cx="83819" cy="48863"/>
                </a:xfrm>
                <a:custGeom>
                  <a:avLst/>
                  <a:gdLst>
                    <a:gd name="connsiteX0" fmla="*/ 68675 w 83819"/>
                    <a:gd name="connsiteY0" fmla="*/ 0 h 48863"/>
                    <a:gd name="connsiteX1" fmla="*/ 83820 w 83819"/>
                    <a:gd name="connsiteY1" fmla="*/ 8763 h 48863"/>
                    <a:gd name="connsiteX2" fmla="*/ 15145 w 83819"/>
                    <a:gd name="connsiteY2" fmla="*/ 48863 h 48863"/>
                    <a:gd name="connsiteX3" fmla="*/ 0 w 83819"/>
                    <a:gd name="connsiteY3" fmla="*/ 40195 h 48863"/>
                    <a:gd name="connsiteX4" fmla="*/ 68675 w 83819"/>
                    <a:gd name="connsiteY4" fmla="*/ 0 h 48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9" h="48863">
                      <a:moveTo>
                        <a:pt x="68675" y="0"/>
                      </a:moveTo>
                      <a:lnTo>
                        <a:pt x="83820" y="8763"/>
                      </a:lnTo>
                      <a:lnTo>
                        <a:pt x="15145" y="48863"/>
                      </a:lnTo>
                      <a:lnTo>
                        <a:pt x="0" y="40195"/>
                      </a:lnTo>
                      <a:lnTo>
                        <a:pt x="68675" y="0"/>
                      </a:lnTo>
                      <a:close/>
                    </a:path>
                  </a:pathLst>
                </a:custGeom>
                <a:solidFill>
                  <a:srgbClr val="F8F9FC"/>
                </a:solidFill>
                <a:ln w="9525" cap="flat">
                  <a:noFill/>
                  <a:prstDash val="solid"/>
                  <a:miter/>
                </a:ln>
              </p:spPr>
              <p:txBody>
                <a:bodyPr rtlCol="0" anchor="ctr"/>
                <a:lstStyle/>
                <a:p>
                  <a:endParaRPr lang="zh-CN" altLang="en-US"/>
                </a:p>
              </p:txBody>
            </p:sp>
            <p:sp>
              <p:nvSpPr>
                <p:cNvPr id="544" name="任意多边形: 形状 543">
                  <a:extLst>
                    <a:ext uri="{FF2B5EF4-FFF2-40B4-BE49-F238E27FC236}">
                      <a16:creationId xmlns:a16="http://schemas.microsoft.com/office/drawing/2014/main" id="{860F3DCF-AA77-BA13-D18B-F085A87384BF}"/>
                    </a:ext>
                  </a:extLst>
                </p:cNvPr>
                <p:cNvSpPr/>
                <p:nvPr/>
              </p:nvSpPr>
              <p:spPr>
                <a:xfrm>
                  <a:off x="6050946" y="3527107"/>
                  <a:ext cx="30860" cy="17811"/>
                </a:xfrm>
                <a:custGeom>
                  <a:avLst/>
                  <a:gdLst>
                    <a:gd name="connsiteX0" fmla="*/ 15716 w 30860"/>
                    <a:gd name="connsiteY0" fmla="*/ 0 h 17811"/>
                    <a:gd name="connsiteX1" fmla="*/ 30861 w 30860"/>
                    <a:gd name="connsiteY1" fmla="*/ 8668 h 17811"/>
                    <a:gd name="connsiteX2" fmla="*/ 15240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240"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545" name="任意多边形: 形状 544">
                  <a:extLst>
                    <a:ext uri="{FF2B5EF4-FFF2-40B4-BE49-F238E27FC236}">
                      <a16:creationId xmlns:a16="http://schemas.microsoft.com/office/drawing/2014/main" id="{C95BD4F7-769D-6D16-FB0A-208D46310DF6}"/>
                    </a:ext>
                  </a:extLst>
                </p:cNvPr>
                <p:cNvSpPr/>
                <p:nvPr/>
              </p:nvSpPr>
              <p:spPr>
                <a:xfrm>
                  <a:off x="5973222" y="3516153"/>
                  <a:ext cx="53625" cy="31242"/>
                </a:xfrm>
                <a:custGeom>
                  <a:avLst/>
                  <a:gdLst>
                    <a:gd name="connsiteX0" fmla="*/ 38481 w 53625"/>
                    <a:gd name="connsiteY0" fmla="*/ 0 h 31242"/>
                    <a:gd name="connsiteX1" fmla="*/ 53626 w 53625"/>
                    <a:gd name="connsiteY1" fmla="*/ 8668 h 31242"/>
                    <a:gd name="connsiteX2" fmla="*/ 15145 w 53625"/>
                    <a:gd name="connsiteY2" fmla="*/ 31242 h 31242"/>
                    <a:gd name="connsiteX3" fmla="*/ 0 w 53625"/>
                    <a:gd name="connsiteY3" fmla="*/ 22479 h 31242"/>
                    <a:gd name="connsiteX4" fmla="*/ 38481 w 53625"/>
                    <a:gd name="connsiteY4" fmla="*/ 0 h 31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5" h="31242">
                      <a:moveTo>
                        <a:pt x="38481" y="0"/>
                      </a:moveTo>
                      <a:lnTo>
                        <a:pt x="53626" y="8668"/>
                      </a:lnTo>
                      <a:lnTo>
                        <a:pt x="15145" y="31242"/>
                      </a:lnTo>
                      <a:lnTo>
                        <a:pt x="0" y="22479"/>
                      </a:lnTo>
                      <a:lnTo>
                        <a:pt x="38481" y="0"/>
                      </a:lnTo>
                      <a:close/>
                    </a:path>
                  </a:pathLst>
                </a:custGeom>
                <a:solidFill>
                  <a:srgbClr val="F8F9FC"/>
                </a:solidFill>
                <a:ln w="9525" cap="flat">
                  <a:noFill/>
                  <a:prstDash val="solid"/>
                  <a:miter/>
                </a:ln>
              </p:spPr>
              <p:txBody>
                <a:bodyPr rtlCol="0" anchor="ctr"/>
                <a:lstStyle/>
                <a:p>
                  <a:endParaRPr lang="zh-CN" altLang="en-US"/>
                </a:p>
              </p:txBody>
            </p:sp>
            <p:sp>
              <p:nvSpPr>
                <p:cNvPr id="546" name="任意多边形: 形状 545">
                  <a:extLst>
                    <a:ext uri="{FF2B5EF4-FFF2-40B4-BE49-F238E27FC236}">
                      <a16:creationId xmlns:a16="http://schemas.microsoft.com/office/drawing/2014/main" id="{905A9A42-A78C-BB8E-7DB5-CE0BB1BE00DA}"/>
                    </a:ext>
                  </a:extLst>
                </p:cNvPr>
                <p:cNvSpPr/>
                <p:nvPr/>
              </p:nvSpPr>
              <p:spPr>
                <a:xfrm>
                  <a:off x="6114858" y="3509676"/>
                  <a:ext cx="78581" cy="45624"/>
                </a:xfrm>
                <a:custGeom>
                  <a:avLst/>
                  <a:gdLst>
                    <a:gd name="connsiteX0" fmla="*/ 56293 w 78581"/>
                    <a:gd name="connsiteY0" fmla="*/ 0 h 45624"/>
                    <a:gd name="connsiteX1" fmla="*/ 78581 w 78581"/>
                    <a:gd name="connsiteY1" fmla="*/ 12954 h 45624"/>
                    <a:gd name="connsiteX2" fmla="*/ 22289 w 78581"/>
                    <a:gd name="connsiteY2" fmla="*/ 45625 h 45624"/>
                    <a:gd name="connsiteX3" fmla="*/ 0 w 78581"/>
                    <a:gd name="connsiteY3" fmla="*/ 32766 h 45624"/>
                    <a:gd name="connsiteX4" fmla="*/ 56293 w 78581"/>
                    <a:gd name="connsiteY4" fmla="*/ 0 h 45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 h="45624">
                      <a:moveTo>
                        <a:pt x="56293" y="0"/>
                      </a:moveTo>
                      <a:lnTo>
                        <a:pt x="78581" y="12954"/>
                      </a:lnTo>
                      <a:lnTo>
                        <a:pt x="22289" y="45625"/>
                      </a:lnTo>
                      <a:lnTo>
                        <a:pt x="0" y="32766"/>
                      </a:lnTo>
                      <a:lnTo>
                        <a:pt x="56293" y="0"/>
                      </a:lnTo>
                      <a:close/>
                    </a:path>
                  </a:pathLst>
                </a:custGeom>
                <a:solidFill>
                  <a:srgbClr val="F8F9FC"/>
                </a:solidFill>
                <a:ln w="9525" cap="flat">
                  <a:noFill/>
                  <a:prstDash val="solid"/>
                  <a:miter/>
                </a:ln>
              </p:spPr>
              <p:txBody>
                <a:bodyPr rtlCol="0" anchor="ctr"/>
                <a:lstStyle/>
                <a:p>
                  <a:endParaRPr lang="zh-CN" altLang="en-US"/>
                </a:p>
              </p:txBody>
            </p:sp>
            <p:sp>
              <p:nvSpPr>
                <p:cNvPr id="547" name="任意多边形: 形状 546">
                  <a:extLst>
                    <a:ext uri="{FF2B5EF4-FFF2-40B4-BE49-F238E27FC236}">
                      <a16:creationId xmlns:a16="http://schemas.microsoft.com/office/drawing/2014/main" id="{3F02322E-A146-605A-0950-D6970F8F0777}"/>
                    </a:ext>
                  </a:extLst>
                </p:cNvPr>
                <p:cNvSpPr/>
                <p:nvPr/>
              </p:nvSpPr>
              <p:spPr>
                <a:xfrm>
                  <a:off x="5991795" y="3532536"/>
                  <a:ext cx="43814" cy="25431"/>
                </a:xfrm>
                <a:custGeom>
                  <a:avLst/>
                  <a:gdLst>
                    <a:gd name="connsiteX0" fmla="*/ 28670 w 43814"/>
                    <a:gd name="connsiteY0" fmla="*/ 0 h 25431"/>
                    <a:gd name="connsiteX1" fmla="*/ 43815 w 43814"/>
                    <a:gd name="connsiteY1" fmla="*/ 8763 h 25431"/>
                    <a:gd name="connsiteX2" fmla="*/ 15145 w 43814"/>
                    <a:gd name="connsiteY2" fmla="*/ 25432 h 25431"/>
                    <a:gd name="connsiteX3" fmla="*/ 0 w 43814"/>
                    <a:gd name="connsiteY3" fmla="*/ 16764 h 25431"/>
                    <a:gd name="connsiteX4" fmla="*/ 28670 w 43814"/>
                    <a:gd name="connsiteY4" fmla="*/ 0 h 25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4" h="25431">
                      <a:moveTo>
                        <a:pt x="28670" y="0"/>
                      </a:moveTo>
                      <a:lnTo>
                        <a:pt x="43815" y="8763"/>
                      </a:lnTo>
                      <a:lnTo>
                        <a:pt x="15145" y="25432"/>
                      </a:lnTo>
                      <a:lnTo>
                        <a:pt x="0" y="16764"/>
                      </a:lnTo>
                      <a:lnTo>
                        <a:pt x="28670" y="0"/>
                      </a:lnTo>
                      <a:close/>
                    </a:path>
                  </a:pathLst>
                </a:custGeom>
                <a:solidFill>
                  <a:srgbClr val="F8F9FC"/>
                </a:solidFill>
                <a:ln w="9525" cap="flat">
                  <a:noFill/>
                  <a:prstDash val="solid"/>
                  <a:miter/>
                </a:ln>
              </p:spPr>
              <p:txBody>
                <a:bodyPr rtlCol="0" anchor="ctr"/>
                <a:lstStyle/>
                <a:p>
                  <a:endParaRPr lang="zh-CN" altLang="en-US"/>
                </a:p>
              </p:txBody>
            </p:sp>
            <p:sp>
              <p:nvSpPr>
                <p:cNvPr id="548" name="任意多边形: 形状 547">
                  <a:extLst>
                    <a:ext uri="{FF2B5EF4-FFF2-40B4-BE49-F238E27FC236}">
                      <a16:creationId xmlns:a16="http://schemas.microsoft.com/office/drawing/2014/main" id="{C3AF72C8-42B1-3436-D8DF-6F569F7124C1}"/>
                    </a:ext>
                  </a:extLst>
                </p:cNvPr>
                <p:cNvSpPr/>
                <p:nvPr/>
              </p:nvSpPr>
              <p:spPr>
                <a:xfrm>
                  <a:off x="6064090" y="3535870"/>
                  <a:ext cx="39528" cy="23050"/>
                </a:xfrm>
                <a:custGeom>
                  <a:avLst/>
                  <a:gdLst>
                    <a:gd name="connsiteX0" fmla="*/ 24384 w 39528"/>
                    <a:gd name="connsiteY0" fmla="*/ 0 h 23050"/>
                    <a:gd name="connsiteX1" fmla="*/ 39529 w 39528"/>
                    <a:gd name="connsiteY1" fmla="*/ 8763 h 23050"/>
                    <a:gd name="connsiteX2" fmla="*/ 15145 w 39528"/>
                    <a:gd name="connsiteY2" fmla="*/ 23051 h 23050"/>
                    <a:gd name="connsiteX3" fmla="*/ 0 w 39528"/>
                    <a:gd name="connsiteY3" fmla="*/ 14288 h 23050"/>
                    <a:gd name="connsiteX4" fmla="*/ 24384 w 39528"/>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 h="23050">
                      <a:moveTo>
                        <a:pt x="24384" y="0"/>
                      </a:moveTo>
                      <a:lnTo>
                        <a:pt x="39529" y="8763"/>
                      </a:lnTo>
                      <a:lnTo>
                        <a:pt x="15145" y="23051"/>
                      </a:lnTo>
                      <a:lnTo>
                        <a:pt x="0" y="14288"/>
                      </a:lnTo>
                      <a:lnTo>
                        <a:pt x="24384" y="0"/>
                      </a:lnTo>
                      <a:close/>
                    </a:path>
                  </a:pathLst>
                </a:custGeom>
                <a:solidFill>
                  <a:srgbClr val="F8F9FC"/>
                </a:solidFill>
                <a:ln w="9525" cap="flat">
                  <a:noFill/>
                  <a:prstDash val="solid"/>
                  <a:miter/>
                </a:ln>
              </p:spPr>
              <p:txBody>
                <a:bodyPr rtlCol="0" anchor="ctr"/>
                <a:lstStyle/>
                <a:p>
                  <a:endParaRPr lang="zh-CN" altLang="en-US"/>
                </a:p>
              </p:txBody>
            </p:sp>
            <p:sp>
              <p:nvSpPr>
                <p:cNvPr id="549" name="任意多边形: 形状 548">
                  <a:extLst>
                    <a:ext uri="{FF2B5EF4-FFF2-40B4-BE49-F238E27FC236}">
                      <a16:creationId xmlns:a16="http://schemas.microsoft.com/office/drawing/2014/main" id="{C02452F8-105F-8D97-AB1E-5194E79E0438}"/>
                    </a:ext>
                  </a:extLst>
                </p:cNvPr>
                <p:cNvSpPr/>
                <p:nvPr/>
              </p:nvSpPr>
              <p:spPr>
                <a:xfrm>
                  <a:off x="6010274" y="3537489"/>
                  <a:ext cx="53721" cy="31146"/>
                </a:xfrm>
                <a:custGeom>
                  <a:avLst/>
                  <a:gdLst>
                    <a:gd name="connsiteX0" fmla="*/ 38576 w 53721"/>
                    <a:gd name="connsiteY0" fmla="*/ 0 h 31146"/>
                    <a:gd name="connsiteX1" fmla="*/ 53721 w 53721"/>
                    <a:gd name="connsiteY1" fmla="*/ 8668 h 31146"/>
                    <a:gd name="connsiteX2" fmla="*/ 15145 w 53721"/>
                    <a:gd name="connsiteY2" fmla="*/ 31147 h 31146"/>
                    <a:gd name="connsiteX3" fmla="*/ 0 w 53721"/>
                    <a:gd name="connsiteY3" fmla="*/ 22479 h 31146"/>
                    <a:gd name="connsiteX4" fmla="*/ 38576 w 53721"/>
                    <a:gd name="connsiteY4" fmla="*/ 0 h 31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21" h="31146">
                      <a:moveTo>
                        <a:pt x="38576" y="0"/>
                      </a:moveTo>
                      <a:lnTo>
                        <a:pt x="53721" y="8668"/>
                      </a:lnTo>
                      <a:lnTo>
                        <a:pt x="15145" y="31147"/>
                      </a:lnTo>
                      <a:lnTo>
                        <a:pt x="0" y="22479"/>
                      </a:lnTo>
                      <a:lnTo>
                        <a:pt x="38576" y="0"/>
                      </a:lnTo>
                      <a:close/>
                    </a:path>
                  </a:pathLst>
                </a:custGeom>
                <a:solidFill>
                  <a:srgbClr val="F8F9FC"/>
                </a:solidFill>
                <a:ln w="9525" cap="flat">
                  <a:noFill/>
                  <a:prstDash val="solid"/>
                  <a:miter/>
                </a:ln>
              </p:spPr>
              <p:txBody>
                <a:bodyPr rtlCol="0" anchor="ctr"/>
                <a:lstStyle/>
                <a:p>
                  <a:endParaRPr lang="zh-CN" altLang="en-US"/>
                </a:p>
              </p:txBody>
            </p:sp>
            <p:sp>
              <p:nvSpPr>
                <p:cNvPr id="550" name="任意多边形: 形状 549">
                  <a:extLst>
                    <a:ext uri="{FF2B5EF4-FFF2-40B4-BE49-F238E27FC236}">
                      <a16:creationId xmlns:a16="http://schemas.microsoft.com/office/drawing/2014/main" id="{070FF2E5-32EE-CBFD-FA73-EEC3C8CB62F6}"/>
                    </a:ext>
                  </a:extLst>
                </p:cNvPr>
                <p:cNvSpPr/>
                <p:nvPr/>
              </p:nvSpPr>
              <p:spPr>
                <a:xfrm>
                  <a:off x="6028943" y="3551301"/>
                  <a:ext cx="48291" cy="28098"/>
                </a:xfrm>
                <a:custGeom>
                  <a:avLst/>
                  <a:gdLst>
                    <a:gd name="connsiteX0" fmla="*/ 33147 w 48291"/>
                    <a:gd name="connsiteY0" fmla="*/ 0 h 28098"/>
                    <a:gd name="connsiteX1" fmla="*/ 48292 w 48291"/>
                    <a:gd name="connsiteY1" fmla="*/ 8668 h 28098"/>
                    <a:gd name="connsiteX2" fmla="*/ 15145 w 48291"/>
                    <a:gd name="connsiteY2" fmla="*/ 28099 h 28098"/>
                    <a:gd name="connsiteX3" fmla="*/ 0 w 48291"/>
                    <a:gd name="connsiteY3" fmla="*/ 19336 h 28098"/>
                    <a:gd name="connsiteX4" fmla="*/ 33147 w 48291"/>
                    <a:gd name="connsiteY4" fmla="*/ 0 h 2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 h="28098">
                      <a:moveTo>
                        <a:pt x="33147" y="0"/>
                      </a:moveTo>
                      <a:lnTo>
                        <a:pt x="48292" y="8668"/>
                      </a:lnTo>
                      <a:lnTo>
                        <a:pt x="15145" y="28099"/>
                      </a:lnTo>
                      <a:lnTo>
                        <a:pt x="0" y="19336"/>
                      </a:lnTo>
                      <a:lnTo>
                        <a:pt x="33147" y="0"/>
                      </a:lnTo>
                      <a:close/>
                    </a:path>
                  </a:pathLst>
                </a:custGeom>
                <a:solidFill>
                  <a:srgbClr val="F8F9FC"/>
                </a:solidFill>
                <a:ln w="9525" cap="flat">
                  <a:noFill/>
                  <a:prstDash val="solid"/>
                  <a:miter/>
                </a:ln>
              </p:spPr>
              <p:txBody>
                <a:bodyPr rtlCol="0" anchor="ctr"/>
                <a:lstStyle/>
                <a:p>
                  <a:endParaRPr lang="zh-CN" altLang="en-US"/>
                </a:p>
              </p:txBody>
            </p:sp>
          </p:grpSp>
        </p:grpSp>
        <p:sp>
          <p:nvSpPr>
            <p:cNvPr id="503" name="任意多边形: 形状 502">
              <a:extLst>
                <a:ext uri="{FF2B5EF4-FFF2-40B4-BE49-F238E27FC236}">
                  <a16:creationId xmlns:a16="http://schemas.microsoft.com/office/drawing/2014/main" id="{FACDE942-EC8B-1710-7ECC-240E39E0D8EF}"/>
                </a:ext>
              </a:extLst>
            </p:cNvPr>
            <p:cNvSpPr/>
            <p:nvPr/>
          </p:nvSpPr>
          <p:spPr>
            <a:xfrm>
              <a:off x="5919787" y="3248033"/>
              <a:ext cx="221075" cy="274787"/>
            </a:xfrm>
            <a:custGeom>
              <a:avLst/>
              <a:gdLst>
                <a:gd name="connsiteX0" fmla="*/ 220028 w 221075"/>
                <a:gd name="connsiteY0" fmla="*/ 4087 h 274787"/>
                <a:gd name="connsiteX1" fmla="*/ 219647 w 221075"/>
                <a:gd name="connsiteY1" fmla="*/ 3896 h 274787"/>
                <a:gd name="connsiteX2" fmla="*/ 216884 w 221075"/>
                <a:gd name="connsiteY2" fmla="*/ 2277 h 274787"/>
                <a:gd name="connsiteX3" fmla="*/ 214122 w 221075"/>
                <a:gd name="connsiteY3" fmla="*/ 658 h 274787"/>
                <a:gd name="connsiteX4" fmla="*/ 207169 w 221075"/>
                <a:gd name="connsiteY4" fmla="*/ 1325 h 274787"/>
                <a:gd name="connsiteX5" fmla="*/ 9716 w 221075"/>
                <a:gd name="connsiteY5" fmla="*/ 116006 h 274787"/>
                <a:gd name="connsiteX6" fmla="*/ 0 w 221075"/>
                <a:gd name="connsiteY6" fmla="*/ 132960 h 274787"/>
                <a:gd name="connsiteX7" fmla="*/ 762 w 221075"/>
                <a:gd name="connsiteY7" fmla="*/ 264500 h 274787"/>
                <a:gd name="connsiteX8" fmla="*/ 3620 w 221075"/>
                <a:gd name="connsiteY8" fmla="*/ 270787 h 274787"/>
                <a:gd name="connsiteX9" fmla="*/ 10573 w 221075"/>
                <a:gd name="connsiteY9" fmla="*/ 274787 h 274787"/>
                <a:gd name="connsiteX10" fmla="*/ 7715 w 221075"/>
                <a:gd name="connsiteY10" fmla="*/ 268501 h 274787"/>
                <a:gd name="connsiteX11" fmla="*/ 6953 w 221075"/>
                <a:gd name="connsiteY11" fmla="*/ 136961 h 274787"/>
                <a:gd name="connsiteX12" fmla="*/ 16669 w 221075"/>
                <a:gd name="connsiteY12" fmla="*/ 120101 h 274787"/>
                <a:gd name="connsiteX13" fmla="*/ 214122 w 221075"/>
                <a:gd name="connsiteY13" fmla="*/ 5325 h 274787"/>
                <a:gd name="connsiteX14" fmla="*/ 221075 w 221075"/>
                <a:gd name="connsiteY14" fmla="*/ 4658 h 274787"/>
                <a:gd name="connsiteX15" fmla="*/ 220028 w 221075"/>
                <a:gd name="connsiteY15" fmla="*/ 4087 h 2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075" h="274787">
                  <a:moveTo>
                    <a:pt x="220028" y="4087"/>
                  </a:moveTo>
                  <a:cubicBezTo>
                    <a:pt x="220028" y="4087"/>
                    <a:pt x="219742" y="3992"/>
                    <a:pt x="219647" y="3896"/>
                  </a:cubicBezTo>
                  <a:cubicBezTo>
                    <a:pt x="218694" y="3325"/>
                    <a:pt x="217742" y="2849"/>
                    <a:pt x="216884" y="2277"/>
                  </a:cubicBezTo>
                  <a:cubicBezTo>
                    <a:pt x="215932" y="1706"/>
                    <a:pt x="214979" y="1229"/>
                    <a:pt x="214122" y="658"/>
                  </a:cubicBezTo>
                  <a:cubicBezTo>
                    <a:pt x="212312" y="-390"/>
                    <a:pt x="209836" y="-199"/>
                    <a:pt x="207169" y="1325"/>
                  </a:cubicBezTo>
                  <a:lnTo>
                    <a:pt x="9716" y="116006"/>
                  </a:lnTo>
                  <a:cubicBezTo>
                    <a:pt x="4286" y="119149"/>
                    <a:pt x="0" y="126769"/>
                    <a:pt x="0" y="132960"/>
                  </a:cubicBezTo>
                  <a:lnTo>
                    <a:pt x="762" y="264500"/>
                  </a:lnTo>
                  <a:cubicBezTo>
                    <a:pt x="762" y="267548"/>
                    <a:pt x="1905" y="269739"/>
                    <a:pt x="3620" y="270787"/>
                  </a:cubicBezTo>
                  <a:cubicBezTo>
                    <a:pt x="5906" y="272120"/>
                    <a:pt x="8287" y="273454"/>
                    <a:pt x="10573" y="274787"/>
                  </a:cubicBezTo>
                  <a:cubicBezTo>
                    <a:pt x="8763" y="273740"/>
                    <a:pt x="7715" y="271644"/>
                    <a:pt x="7715" y="268501"/>
                  </a:cubicBezTo>
                  <a:lnTo>
                    <a:pt x="6953" y="136961"/>
                  </a:lnTo>
                  <a:cubicBezTo>
                    <a:pt x="6953" y="130769"/>
                    <a:pt x="11239" y="123149"/>
                    <a:pt x="16669" y="120101"/>
                  </a:cubicBezTo>
                  <a:lnTo>
                    <a:pt x="214122" y="5325"/>
                  </a:lnTo>
                  <a:cubicBezTo>
                    <a:pt x="216789" y="3801"/>
                    <a:pt x="219266" y="3611"/>
                    <a:pt x="221075" y="4658"/>
                  </a:cubicBezTo>
                  <a:cubicBezTo>
                    <a:pt x="220694" y="4468"/>
                    <a:pt x="220409" y="4277"/>
                    <a:pt x="220028" y="4087"/>
                  </a:cubicBezTo>
                  <a:close/>
                </a:path>
              </a:pathLst>
            </a:custGeom>
            <a:solidFill>
              <a:srgbClr val="082C44"/>
            </a:solidFill>
            <a:ln w="9525" cap="flat">
              <a:noFill/>
              <a:prstDash val="solid"/>
              <a:miter/>
            </a:ln>
          </p:spPr>
          <p:txBody>
            <a:bodyPr rtlCol="0" anchor="ctr"/>
            <a:lstStyle/>
            <a:p>
              <a:endParaRPr lang="zh-CN" altLang="en-US"/>
            </a:p>
          </p:txBody>
        </p:sp>
        <p:sp>
          <p:nvSpPr>
            <p:cNvPr id="504" name="任意多边形: 形状 503">
              <a:extLst>
                <a:ext uri="{FF2B5EF4-FFF2-40B4-BE49-F238E27FC236}">
                  <a16:creationId xmlns:a16="http://schemas.microsoft.com/office/drawing/2014/main" id="{6BFDB4BB-0C44-DE80-5287-141EE6E1B69C}"/>
                </a:ext>
              </a:extLst>
            </p:cNvPr>
            <p:cNvSpPr/>
            <p:nvPr/>
          </p:nvSpPr>
          <p:spPr>
            <a:xfrm>
              <a:off x="5926740" y="3252185"/>
              <a:ext cx="217741" cy="271270"/>
            </a:xfrm>
            <a:custGeom>
              <a:avLst/>
              <a:gdLst>
                <a:gd name="connsiteX0" fmla="*/ 9716 w 217741"/>
                <a:gd name="connsiteY0" fmla="*/ 115949 h 271270"/>
                <a:gd name="connsiteX1" fmla="*/ 0 w 217741"/>
                <a:gd name="connsiteY1" fmla="*/ 132809 h 271270"/>
                <a:gd name="connsiteX2" fmla="*/ 762 w 217741"/>
                <a:gd name="connsiteY2" fmla="*/ 264349 h 271270"/>
                <a:gd name="connsiteX3" fmla="*/ 10573 w 217741"/>
                <a:gd name="connsiteY3" fmla="*/ 269969 h 271270"/>
                <a:gd name="connsiteX4" fmla="*/ 208026 w 217741"/>
                <a:gd name="connsiteY4" fmla="*/ 155288 h 271270"/>
                <a:gd name="connsiteX5" fmla="*/ 217742 w 217741"/>
                <a:gd name="connsiteY5" fmla="*/ 138428 h 271270"/>
                <a:gd name="connsiteX6" fmla="*/ 216980 w 217741"/>
                <a:gd name="connsiteY6" fmla="*/ 6888 h 271270"/>
                <a:gd name="connsiteX7" fmla="*/ 207169 w 217741"/>
                <a:gd name="connsiteY7" fmla="*/ 1364 h 271270"/>
                <a:gd name="connsiteX8" fmla="*/ 9716 w 217741"/>
                <a:gd name="connsiteY8" fmla="*/ 115949 h 271270"/>
                <a:gd name="connsiteX9" fmla="*/ 209836 w 217741"/>
                <a:gd name="connsiteY9" fmla="*/ 137285 h 271270"/>
                <a:gd name="connsiteX10" fmla="*/ 204026 w 217741"/>
                <a:gd name="connsiteY10" fmla="*/ 147382 h 271270"/>
                <a:gd name="connsiteX11" fmla="*/ 14478 w 217741"/>
                <a:gd name="connsiteY11" fmla="*/ 257586 h 271270"/>
                <a:gd name="connsiteX12" fmla="*/ 8573 w 217741"/>
                <a:gd name="connsiteY12" fmla="*/ 254252 h 271270"/>
                <a:gd name="connsiteX13" fmla="*/ 7906 w 217741"/>
                <a:gd name="connsiteY13" fmla="*/ 133761 h 271270"/>
                <a:gd name="connsiteX14" fmla="*/ 13716 w 217741"/>
                <a:gd name="connsiteY14" fmla="*/ 123569 h 271270"/>
                <a:gd name="connsiteX15" fmla="*/ 203264 w 217741"/>
                <a:gd name="connsiteY15" fmla="*/ 13556 h 271270"/>
                <a:gd name="connsiteX16" fmla="*/ 209169 w 217741"/>
                <a:gd name="connsiteY16" fmla="*/ 16889 h 271270"/>
                <a:gd name="connsiteX17" fmla="*/ 209836 w 217741"/>
                <a:gd name="connsiteY17" fmla="*/ 137381 h 271270"/>
                <a:gd name="connsiteX18" fmla="*/ 209836 w 217741"/>
                <a:gd name="connsiteY18" fmla="*/ 137381 h 27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741" h="271270">
                  <a:moveTo>
                    <a:pt x="9716" y="115949"/>
                  </a:moveTo>
                  <a:cubicBezTo>
                    <a:pt x="4382" y="119093"/>
                    <a:pt x="0" y="126713"/>
                    <a:pt x="0" y="132809"/>
                  </a:cubicBezTo>
                  <a:lnTo>
                    <a:pt x="762" y="264349"/>
                  </a:lnTo>
                  <a:cubicBezTo>
                    <a:pt x="762" y="270540"/>
                    <a:pt x="5239" y="273017"/>
                    <a:pt x="10573" y="269969"/>
                  </a:cubicBezTo>
                  <a:lnTo>
                    <a:pt x="208026" y="155288"/>
                  </a:lnTo>
                  <a:cubicBezTo>
                    <a:pt x="213360" y="152144"/>
                    <a:pt x="217742" y="144524"/>
                    <a:pt x="217742" y="138428"/>
                  </a:cubicBezTo>
                  <a:lnTo>
                    <a:pt x="216980" y="6888"/>
                  </a:lnTo>
                  <a:cubicBezTo>
                    <a:pt x="216980" y="697"/>
                    <a:pt x="212503" y="-1780"/>
                    <a:pt x="207169" y="1364"/>
                  </a:cubicBezTo>
                  <a:lnTo>
                    <a:pt x="9716" y="115949"/>
                  </a:lnTo>
                  <a:close/>
                  <a:moveTo>
                    <a:pt x="209836" y="137285"/>
                  </a:moveTo>
                  <a:cubicBezTo>
                    <a:pt x="209836" y="141000"/>
                    <a:pt x="207264" y="145572"/>
                    <a:pt x="204026" y="147382"/>
                  </a:cubicBezTo>
                  <a:lnTo>
                    <a:pt x="14478" y="257586"/>
                  </a:lnTo>
                  <a:cubicBezTo>
                    <a:pt x="11239" y="259491"/>
                    <a:pt x="8573" y="257967"/>
                    <a:pt x="8573" y="254252"/>
                  </a:cubicBezTo>
                  <a:lnTo>
                    <a:pt x="7906" y="133761"/>
                  </a:lnTo>
                  <a:cubicBezTo>
                    <a:pt x="7906" y="130046"/>
                    <a:pt x="10478" y="125474"/>
                    <a:pt x="13716" y="123569"/>
                  </a:cubicBezTo>
                  <a:lnTo>
                    <a:pt x="203264" y="13556"/>
                  </a:lnTo>
                  <a:cubicBezTo>
                    <a:pt x="206502" y="11651"/>
                    <a:pt x="209169" y="13175"/>
                    <a:pt x="209169" y="16889"/>
                  </a:cubicBezTo>
                  <a:lnTo>
                    <a:pt x="209836" y="137381"/>
                  </a:lnTo>
                  <a:lnTo>
                    <a:pt x="209836" y="137381"/>
                  </a:lnTo>
                  <a:close/>
                </a:path>
              </a:pathLst>
            </a:custGeom>
            <a:solidFill>
              <a:srgbClr val="114269"/>
            </a:solidFill>
            <a:ln w="9525" cap="flat">
              <a:noFill/>
              <a:prstDash val="solid"/>
              <a:miter/>
            </a:ln>
          </p:spPr>
          <p:txBody>
            <a:bodyPr rtlCol="0" anchor="ctr"/>
            <a:lstStyle/>
            <a:p>
              <a:endParaRPr lang="zh-CN" altLang="en-US"/>
            </a:p>
          </p:txBody>
        </p:sp>
      </p:grpSp>
      <p:sp>
        <p:nvSpPr>
          <p:cNvPr id="551" name="矩形 550">
            <a:extLst>
              <a:ext uri="{FF2B5EF4-FFF2-40B4-BE49-F238E27FC236}">
                <a16:creationId xmlns:a16="http://schemas.microsoft.com/office/drawing/2014/main" id="{9F086E0C-84F0-4E21-1D0B-BEB6481C42C6}"/>
              </a:ext>
            </a:extLst>
          </p:cNvPr>
          <p:cNvSpPr/>
          <p:nvPr/>
        </p:nvSpPr>
        <p:spPr>
          <a:xfrm>
            <a:off x="3314221" y="2633997"/>
            <a:ext cx="1742722" cy="461665"/>
          </a:xfrm>
          <a:prstGeom prst="rect">
            <a:avLst/>
          </a:prstGeom>
        </p:spPr>
        <p:txBody>
          <a:bodyPr wrap="square">
            <a:spAutoFit/>
          </a:bodyPr>
          <a:lstStyle/>
          <a:p>
            <a:pPr algn="ctr"/>
            <a:r>
              <a:rPr lang="en-US" altLang="zh-CN" sz="2400" b="1" dirty="0">
                <a:latin typeface="Candara" panose="020E0502030303020204" pitchFamily="34" charset="0"/>
                <a:ea typeface="微软雅黑" panose="020B0503020204020204" pitchFamily="34" charset="-122"/>
                <a:cs typeface="Segoe UI" panose="020B0502040204020203" pitchFamily="34" charset="0"/>
              </a:rPr>
              <a:t>Rx</a:t>
            </a:r>
          </a:p>
        </p:txBody>
      </p:sp>
      <p:sp>
        <p:nvSpPr>
          <p:cNvPr id="552" name="箭头: 右 551">
            <a:extLst>
              <a:ext uri="{FF2B5EF4-FFF2-40B4-BE49-F238E27FC236}">
                <a16:creationId xmlns:a16="http://schemas.microsoft.com/office/drawing/2014/main" id="{4D5E154F-C683-C451-C63F-1B1D927C9F3A}"/>
              </a:ext>
            </a:extLst>
          </p:cNvPr>
          <p:cNvSpPr/>
          <p:nvPr/>
        </p:nvSpPr>
        <p:spPr>
          <a:xfrm rot="3116754">
            <a:off x="1492227" y="2941954"/>
            <a:ext cx="962208" cy="186084"/>
          </a:xfrm>
          <a:prstGeom prst="rightArrow">
            <a:avLst>
              <a:gd name="adj1" fmla="val 50000"/>
              <a:gd name="adj2" fmla="val 110205"/>
            </a:avLst>
          </a:prstGeom>
          <a:solidFill>
            <a:srgbClr val="30308C"/>
          </a:solidFill>
          <a:ln>
            <a:solidFill>
              <a:srgbClr val="303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3" name="组合 552">
            <a:extLst>
              <a:ext uri="{FF2B5EF4-FFF2-40B4-BE49-F238E27FC236}">
                <a16:creationId xmlns:a16="http://schemas.microsoft.com/office/drawing/2014/main" id="{1651641F-45C2-1571-216E-1C85F23AC957}"/>
              </a:ext>
            </a:extLst>
          </p:cNvPr>
          <p:cNvGrpSpPr/>
          <p:nvPr/>
        </p:nvGrpSpPr>
        <p:grpSpPr>
          <a:xfrm>
            <a:off x="1722063" y="4130533"/>
            <a:ext cx="1742722" cy="731414"/>
            <a:chOff x="337315" y="3546341"/>
            <a:chExt cx="1742722" cy="731414"/>
          </a:xfrm>
        </p:grpSpPr>
        <p:pic>
          <p:nvPicPr>
            <p:cNvPr id="554" name="图片 553">
              <a:extLst>
                <a:ext uri="{FF2B5EF4-FFF2-40B4-BE49-F238E27FC236}">
                  <a16:creationId xmlns:a16="http://schemas.microsoft.com/office/drawing/2014/main" id="{A06DEEB8-E92A-9BB0-BF4C-17C24D8512A5}"/>
                </a:ext>
              </a:extLst>
            </p:cNvPr>
            <p:cNvPicPr>
              <a:picLocks noChangeAspect="1"/>
            </p:cNvPicPr>
            <p:nvPr/>
          </p:nvPicPr>
          <p:blipFill>
            <a:blip r:embed="rId7">
              <a:biLevel thresh="50000"/>
            </a:blip>
            <a:stretch>
              <a:fillRect/>
            </a:stretch>
          </p:blipFill>
          <p:spPr>
            <a:xfrm>
              <a:off x="625991" y="3553555"/>
              <a:ext cx="430887" cy="430887"/>
            </a:xfrm>
            <a:custGeom>
              <a:avLst/>
              <a:gdLst>
                <a:gd name="connsiteX0" fmla="*/ -179 w 585216"/>
                <a:gd name="connsiteY0" fmla="*/ -225 h 585216"/>
                <a:gd name="connsiteX1" fmla="*/ 585037 w 585216"/>
                <a:gd name="connsiteY1" fmla="*/ -225 h 585216"/>
                <a:gd name="connsiteX2" fmla="*/ 585037 w 585216"/>
                <a:gd name="connsiteY2" fmla="*/ 584991 h 585216"/>
                <a:gd name="connsiteX3" fmla="*/ -179 w 585216"/>
                <a:gd name="connsiteY3" fmla="*/ 584991 h 585216"/>
              </a:gdLst>
              <a:ahLst/>
              <a:cxnLst>
                <a:cxn ang="0">
                  <a:pos x="connsiteX0" y="connsiteY0"/>
                </a:cxn>
                <a:cxn ang="0">
                  <a:pos x="connsiteX1" y="connsiteY1"/>
                </a:cxn>
                <a:cxn ang="0">
                  <a:pos x="connsiteX2" y="connsiteY2"/>
                </a:cxn>
                <a:cxn ang="0">
                  <a:pos x="connsiteX3" y="connsiteY3"/>
                </a:cxn>
              </a:cxnLst>
              <a:rect l="l" t="t" r="r" b="b"/>
              <a:pathLst>
                <a:path w="585216" h="585216">
                  <a:moveTo>
                    <a:pt x="-179" y="-225"/>
                  </a:moveTo>
                  <a:lnTo>
                    <a:pt x="585037" y="-225"/>
                  </a:lnTo>
                  <a:lnTo>
                    <a:pt x="585037" y="584991"/>
                  </a:lnTo>
                  <a:lnTo>
                    <a:pt x="-179" y="584991"/>
                  </a:lnTo>
                  <a:close/>
                </a:path>
              </a:pathLst>
            </a:custGeom>
          </p:spPr>
        </p:pic>
        <p:sp>
          <p:nvSpPr>
            <p:cNvPr id="555" name="箭头: 直角上 554">
              <a:extLst>
                <a:ext uri="{FF2B5EF4-FFF2-40B4-BE49-F238E27FC236}">
                  <a16:creationId xmlns:a16="http://schemas.microsoft.com/office/drawing/2014/main" id="{8418D30F-18A2-C253-2D13-8CABA1E4B40F}"/>
                </a:ext>
              </a:extLst>
            </p:cNvPr>
            <p:cNvSpPr/>
            <p:nvPr/>
          </p:nvSpPr>
          <p:spPr>
            <a:xfrm>
              <a:off x="1074791" y="3546341"/>
              <a:ext cx="267770" cy="269749"/>
            </a:xfrm>
            <a:prstGeom prst="bentUp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sz="2400"/>
            </a:p>
          </p:txBody>
        </p:sp>
        <p:sp>
          <p:nvSpPr>
            <p:cNvPr id="556" name="矩形 555">
              <a:extLst>
                <a:ext uri="{FF2B5EF4-FFF2-40B4-BE49-F238E27FC236}">
                  <a16:creationId xmlns:a16="http://schemas.microsoft.com/office/drawing/2014/main" id="{19A878BA-9448-D61B-CA05-027EC62A4C7F}"/>
                </a:ext>
              </a:extLst>
            </p:cNvPr>
            <p:cNvSpPr/>
            <p:nvPr/>
          </p:nvSpPr>
          <p:spPr>
            <a:xfrm>
              <a:off x="337315" y="3816090"/>
              <a:ext cx="1742722" cy="461665"/>
            </a:xfrm>
            <a:prstGeom prst="rect">
              <a:avLst/>
            </a:prstGeom>
          </p:spPr>
          <p:txBody>
            <a:bodyPr wrap="square">
              <a:spAutoFit/>
            </a:bodyPr>
            <a:lstStyle/>
            <a:p>
              <a:pPr algn="ctr"/>
              <a:r>
                <a:rPr lang="en-US" altLang="zh-CN" sz="2400" b="1" dirty="0">
                  <a:latin typeface="Candara" panose="020E0502030303020204" pitchFamily="34" charset="0"/>
                  <a:ea typeface="微软雅黑" panose="020B0503020204020204" pitchFamily="34" charset="-122"/>
                  <a:cs typeface="Segoe UI" panose="020B0502040204020203" pitchFamily="34" charset="0"/>
                </a:rPr>
                <a:t>V(t)</a:t>
              </a:r>
            </a:p>
          </p:txBody>
        </p:sp>
      </p:grpSp>
      <p:sp>
        <p:nvSpPr>
          <p:cNvPr id="557" name="箭头: 右 556">
            <a:extLst>
              <a:ext uri="{FF2B5EF4-FFF2-40B4-BE49-F238E27FC236}">
                <a16:creationId xmlns:a16="http://schemas.microsoft.com/office/drawing/2014/main" id="{F313869A-452E-A253-4238-97E367403B05}"/>
              </a:ext>
            </a:extLst>
          </p:cNvPr>
          <p:cNvSpPr/>
          <p:nvPr/>
        </p:nvSpPr>
        <p:spPr>
          <a:xfrm rot="18413200">
            <a:off x="2931840" y="2920038"/>
            <a:ext cx="962208" cy="186084"/>
          </a:xfrm>
          <a:prstGeom prst="rightArrow">
            <a:avLst>
              <a:gd name="adj1" fmla="val 50000"/>
              <a:gd name="adj2" fmla="val 110205"/>
            </a:avLst>
          </a:prstGeom>
          <a:solidFill>
            <a:srgbClr val="30308C"/>
          </a:solidFill>
          <a:ln>
            <a:solidFill>
              <a:srgbClr val="303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8" name="矩形: 圆角 557">
            <a:extLst>
              <a:ext uri="{FF2B5EF4-FFF2-40B4-BE49-F238E27FC236}">
                <a16:creationId xmlns:a16="http://schemas.microsoft.com/office/drawing/2014/main" id="{B6B2D953-5B4D-3973-01AE-E899EB88A09F}"/>
              </a:ext>
            </a:extLst>
          </p:cNvPr>
          <p:cNvSpPr/>
          <p:nvPr/>
        </p:nvSpPr>
        <p:spPr>
          <a:xfrm>
            <a:off x="3117904" y="3877189"/>
            <a:ext cx="1636674" cy="461665"/>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latin typeface="Candara" panose="020E0502030303020204" pitchFamily="34" charset="0"/>
              </a:rPr>
              <a:t>Phase shift</a:t>
            </a:r>
            <a:endParaRPr lang="zh-CN" altLang="en-US" sz="2000" b="1" dirty="0">
              <a:solidFill>
                <a:schemeClr val="tx1"/>
              </a:solidFill>
              <a:latin typeface="Candara" panose="020E0502030303020204" pitchFamily="34" charset="0"/>
            </a:endParaRPr>
          </a:p>
        </p:txBody>
      </p:sp>
      <p:sp>
        <p:nvSpPr>
          <p:cNvPr id="559" name="椭圆 558">
            <a:extLst>
              <a:ext uri="{FF2B5EF4-FFF2-40B4-BE49-F238E27FC236}">
                <a16:creationId xmlns:a16="http://schemas.microsoft.com/office/drawing/2014/main" id="{0E43FBCE-87BD-4E18-6137-19F23BD02A35}"/>
              </a:ext>
            </a:extLst>
          </p:cNvPr>
          <p:cNvSpPr/>
          <p:nvPr/>
        </p:nvSpPr>
        <p:spPr>
          <a:xfrm>
            <a:off x="2953364" y="3703399"/>
            <a:ext cx="197545" cy="123469"/>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0" name="箭头: 右 559">
            <a:extLst>
              <a:ext uri="{FF2B5EF4-FFF2-40B4-BE49-F238E27FC236}">
                <a16:creationId xmlns:a16="http://schemas.microsoft.com/office/drawing/2014/main" id="{8F034F73-308F-82F3-0CF0-8E0F0192B3C4}"/>
              </a:ext>
            </a:extLst>
          </p:cNvPr>
          <p:cNvSpPr/>
          <p:nvPr/>
        </p:nvSpPr>
        <p:spPr>
          <a:xfrm>
            <a:off x="5013869" y="2212977"/>
            <a:ext cx="1895190" cy="372113"/>
          </a:xfrm>
          <a:prstGeom prst="rightArrow">
            <a:avLst>
              <a:gd name="adj1" fmla="val 50000"/>
              <a:gd name="adj2" fmla="val 76913"/>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1" name="矩形 560">
            <a:extLst>
              <a:ext uri="{FF2B5EF4-FFF2-40B4-BE49-F238E27FC236}">
                <a16:creationId xmlns:a16="http://schemas.microsoft.com/office/drawing/2014/main" id="{0FE90D54-BB92-6B23-518B-6E9316907F1D}"/>
              </a:ext>
            </a:extLst>
          </p:cNvPr>
          <p:cNvSpPr/>
          <p:nvPr/>
        </p:nvSpPr>
        <p:spPr>
          <a:xfrm>
            <a:off x="5041513" y="2566330"/>
            <a:ext cx="1742722" cy="707886"/>
          </a:xfrm>
          <a:prstGeom prst="rect">
            <a:avLst/>
          </a:prstGeom>
        </p:spPr>
        <p:txBody>
          <a:bodyPr wrap="square">
            <a:spAutoFit/>
          </a:bodyPr>
          <a:lstStyle/>
          <a:p>
            <a:pPr algn="ctr"/>
            <a:r>
              <a:rPr lang="en-US" altLang="zh-CN" sz="2000" b="1" dirty="0">
                <a:latin typeface="Candara" panose="020E0502030303020204" pitchFamily="34" charset="0"/>
                <a:ea typeface="微软雅黑" panose="020B0503020204020204" pitchFamily="34" charset="-122"/>
                <a:cs typeface="Segoe UI" panose="020B0502040204020203" pitchFamily="34" charset="0"/>
              </a:rPr>
              <a:t>Rx Channel </a:t>
            </a:r>
          </a:p>
          <a:p>
            <a:pPr algn="ctr"/>
            <a:r>
              <a:rPr lang="en-US" altLang="zh-CN" sz="2000" b="1" dirty="0">
                <a:latin typeface="Candara" panose="020E0502030303020204" pitchFamily="34" charset="0"/>
                <a:ea typeface="微软雅黑" panose="020B0503020204020204" pitchFamily="34" charset="-122"/>
                <a:cs typeface="Segoe UI" panose="020B0502040204020203" pitchFamily="34" charset="0"/>
              </a:rPr>
              <a:t>Measurement</a:t>
            </a:r>
          </a:p>
        </p:txBody>
      </p:sp>
      <p:grpSp>
        <p:nvGrpSpPr>
          <p:cNvPr id="567" name="组合 566">
            <a:extLst>
              <a:ext uri="{FF2B5EF4-FFF2-40B4-BE49-F238E27FC236}">
                <a16:creationId xmlns:a16="http://schemas.microsoft.com/office/drawing/2014/main" id="{B7FB7581-04E1-945F-9FB6-BCA2A5777C00}"/>
              </a:ext>
            </a:extLst>
          </p:cNvPr>
          <p:cNvGrpSpPr/>
          <p:nvPr/>
        </p:nvGrpSpPr>
        <p:grpSpPr>
          <a:xfrm>
            <a:off x="8117466" y="3451167"/>
            <a:ext cx="2447200" cy="595265"/>
            <a:chOff x="7671060" y="4026904"/>
            <a:chExt cx="2645376" cy="595265"/>
          </a:xfrm>
        </p:grpSpPr>
        <p:sp>
          <p:nvSpPr>
            <p:cNvPr id="565" name="对话气泡: 圆角矩形 564">
              <a:extLst>
                <a:ext uri="{FF2B5EF4-FFF2-40B4-BE49-F238E27FC236}">
                  <a16:creationId xmlns:a16="http://schemas.microsoft.com/office/drawing/2014/main" id="{37F7FFD3-07D1-969D-AAB3-D560962CF4F1}"/>
                </a:ext>
              </a:extLst>
            </p:cNvPr>
            <p:cNvSpPr/>
            <p:nvPr/>
          </p:nvSpPr>
          <p:spPr>
            <a:xfrm rot="10800000" flipH="1">
              <a:off x="7671060" y="4026904"/>
              <a:ext cx="2645376" cy="595265"/>
            </a:xfrm>
            <a:prstGeom prst="wedgeRoundRectCallout">
              <a:avLst>
                <a:gd name="adj1" fmla="val -45640"/>
                <a:gd name="adj2" fmla="val 98236"/>
                <a:gd name="adj3" fmla="val 16667"/>
              </a:avLst>
            </a:prstGeom>
            <a:solidFill>
              <a:schemeClr val="bg1"/>
            </a:solidFill>
            <a:ln>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6" name="文本框 565">
              <a:extLst>
                <a:ext uri="{FF2B5EF4-FFF2-40B4-BE49-F238E27FC236}">
                  <a16:creationId xmlns:a16="http://schemas.microsoft.com/office/drawing/2014/main" id="{9FE7DBED-1A16-69B4-0E9B-60434FBE1025}"/>
                </a:ext>
              </a:extLst>
            </p:cNvPr>
            <p:cNvSpPr txBox="1"/>
            <p:nvPr/>
          </p:nvSpPr>
          <p:spPr>
            <a:xfrm>
              <a:off x="7702871" y="4083378"/>
              <a:ext cx="2597838" cy="461665"/>
            </a:xfrm>
            <a:prstGeom prst="rect">
              <a:avLst/>
            </a:prstGeom>
            <a:noFill/>
          </p:spPr>
          <p:txBody>
            <a:bodyPr wrap="none" rtlCol="0">
              <a:spAutoFit/>
            </a:bodyPr>
            <a:lstStyle/>
            <a:p>
              <a:r>
                <a:rPr lang="en-US" altLang="zh-CN" sz="2400" b="1" dirty="0">
                  <a:solidFill>
                    <a:srgbClr val="74A2A5"/>
                  </a:solidFill>
                  <a:latin typeface="Candara" panose="020E0502030303020204" pitchFamily="34" charset="0"/>
                </a:rPr>
                <a:t>Self interference</a:t>
              </a:r>
              <a:endParaRPr lang="zh-CN" altLang="en-US" sz="2400" b="1" dirty="0">
                <a:solidFill>
                  <a:srgbClr val="74A2A5"/>
                </a:solidFill>
                <a:latin typeface="Candara" panose="020E0502030303020204" pitchFamily="34" charset="0"/>
              </a:endParaRPr>
            </a:p>
          </p:txBody>
        </p:sp>
      </p:grpSp>
      <p:sp>
        <p:nvSpPr>
          <p:cNvPr id="568" name="箭头: 右 567">
            <a:extLst>
              <a:ext uri="{FF2B5EF4-FFF2-40B4-BE49-F238E27FC236}">
                <a16:creationId xmlns:a16="http://schemas.microsoft.com/office/drawing/2014/main" id="{D8561C40-AEE2-440D-4293-67FF0A50EDC5}"/>
              </a:ext>
            </a:extLst>
          </p:cNvPr>
          <p:cNvSpPr/>
          <p:nvPr/>
        </p:nvSpPr>
        <p:spPr>
          <a:xfrm rot="17999643" flipV="1">
            <a:off x="6789956" y="2905557"/>
            <a:ext cx="2163065" cy="99504"/>
          </a:xfrm>
          <a:prstGeom prst="rightArrow">
            <a:avLst>
              <a:gd name="adj1" fmla="val 40150"/>
              <a:gd name="adj2" fmla="val 131496"/>
            </a:avLst>
          </a:prstGeom>
          <a:solidFill>
            <a:srgbClr val="FF6600"/>
          </a:solid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69" name="文本框 568">
            <a:extLst>
              <a:ext uri="{FF2B5EF4-FFF2-40B4-BE49-F238E27FC236}">
                <a16:creationId xmlns:a16="http://schemas.microsoft.com/office/drawing/2014/main" id="{6EE9E58B-A86A-AE78-96C0-A6FDD7DC3674}"/>
              </a:ext>
            </a:extLst>
          </p:cNvPr>
          <p:cNvSpPr txBox="1"/>
          <p:nvPr/>
        </p:nvSpPr>
        <p:spPr>
          <a:xfrm>
            <a:off x="728706" y="5168867"/>
            <a:ext cx="10846034" cy="885371"/>
          </a:xfrm>
          <a:prstGeom prst="rect">
            <a:avLst/>
          </a:prstGeom>
          <a:noFill/>
        </p:spPr>
        <p:txBody>
          <a:bodyPr wrap="square">
            <a:spAutoFit/>
          </a:bodyPr>
          <a:lstStyle/>
          <a:p>
            <a:pPr marL="342900" indent="-342900">
              <a:lnSpc>
                <a:spcPct val="90000"/>
              </a:lnSpc>
              <a:spcBef>
                <a:spcPts val="1000"/>
              </a:spcBef>
              <a:buFont typeface="Wingdings" panose="05000000000000000000" pitchFamily="2" charset="2"/>
              <a:buChar char="Ø"/>
            </a:pPr>
            <a:r>
              <a:rPr lang="en-US" altLang="zh-CN" sz="2400" b="1" dirty="0">
                <a:latin typeface="Candara" panose="020E0502030303020204" pitchFamily="34" charset="0"/>
              </a:rPr>
              <a:t>One channel measurement alone can’t extract the tag’s phase modulation. </a:t>
            </a:r>
          </a:p>
          <a:p>
            <a:pPr marL="342900" indent="-342900">
              <a:lnSpc>
                <a:spcPct val="90000"/>
              </a:lnSpc>
              <a:spcBef>
                <a:spcPts val="1000"/>
              </a:spcBef>
              <a:buFont typeface="Wingdings" panose="05000000000000000000" pitchFamily="2" charset="2"/>
              <a:buChar char="Ø"/>
            </a:pPr>
            <a:r>
              <a:rPr lang="en-US" altLang="zh-CN" sz="2400" b="1" dirty="0">
                <a:latin typeface="Candara" panose="020E0502030303020204" pitchFamily="34" charset="0"/>
              </a:rPr>
              <a:t>The tag should provide </a:t>
            </a:r>
            <a:r>
              <a:rPr lang="en-US" altLang="zh-CN" sz="2400" b="1" dirty="0">
                <a:solidFill>
                  <a:srgbClr val="FF6600"/>
                </a:solidFill>
                <a:latin typeface="Candara" panose="020E0502030303020204" pitchFamily="34" charset="0"/>
              </a:rPr>
              <a:t>at least three points </a:t>
            </a:r>
            <a:r>
              <a:rPr lang="en-US" altLang="zh-CN" sz="2400" b="1" dirty="0">
                <a:latin typeface="Candara" panose="020E0502030303020204" pitchFamily="34" charset="0"/>
              </a:rPr>
              <a:t>with distinct phases.</a:t>
            </a:r>
          </a:p>
        </p:txBody>
      </p:sp>
      <p:grpSp>
        <p:nvGrpSpPr>
          <p:cNvPr id="571" name="组合 570">
            <a:extLst>
              <a:ext uri="{FF2B5EF4-FFF2-40B4-BE49-F238E27FC236}">
                <a16:creationId xmlns:a16="http://schemas.microsoft.com/office/drawing/2014/main" id="{A5BDA390-8C1C-5F14-8867-3AE9680CD522}"/>
              </a:ext>
            </a:extLst>
          </p:cNvPr>
          <p:cNvGrpSpPr/>
          <p:nvPr/>
        </p:nvGrpSpPr>
        <p:grpSpPr>
          <a:xfrm>
            <a:off x="7166148" y="4050162"/>
            <a:ext cx="2814441" cy="595265"/>
            <a:chOff x="7671060" y="4026905"/>
            <a:chExt cx="2814441" cy="595265"/>
          </a:xfrm>
        </p:grpSpPr>
        <p:sp>
          <p:nvSpPr>
            <p:cNvPr id="572" name="对话气泡: 圆角矩形 571">
              <a:extLst>
                <a:ext uri="{FF2B5EF4-FFF2-40B4-BE49-F238E27FC236}">
                  <a16:creationId xmlns:a16="http://schemas.microsoft.com/office/drawing/2014/main" id="{D993BA97-6871-D48A-7B27-4A10D97661B1}"/>
                </a:ext>
              </a:extLst>
            </p:cNvPr>
            <p:cNvSpPr/>
            <p:nvPr/>
          </p:nvSpPr>
          <p:spPr>
            <a:xfrm rot="10800000" flipH="1">
              <a:off x="7671060" y="4026905"/>
              <a:ext cx="2814441" cy="595265"/>
            </a:xfrm>
            <a:prstGeom prst="wedgeRoundRectCallout">
              <a:avLst>
                <a:gd name="adj1" fmla="val -37003"/>
                <a:gd name="adj2" fmla="val 120622"/>
                <a:gd name="adj3" fmla="val 16667"/>
              </a:avLst>
            </a:prstGeom>
            <a:solidFill>
              <a:srgbClr val="FFEFFB"/>
            </a:solidFill>
            <a:ln>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3" name="文本框 572">
              <a:extLst>
                <a:ext uri="{FF2B5EF4-FFF2-40B4-BE49-F238E27FC236}">
                  <a16:creationId xmlns:a16="http://schemas.microsoft.com/office/drawing/2014/main" id="{A724FA00-92AE-1132-AC87-5776349908C9}"/>
                </a:ext>
              </a:extLst>
            </p:cNvPr>
            <p:cNvSpPr txBox="1"/>
            <p:nvPr/>
          </p:nvSpPr>
          <p:spPr>
            <a:xfrm>
              <a:off x="7776482" y="4083378"/>
              <a:ext cx="2603598" cy="461665"/>
            </a:xfrm>
            <a:prstGeom prst="rect">
              <a:avLst/>
            </a:prstGeom>
            <a:noFill/>
          </p:spPr>
          <p:txBody>
            <a:bodyPr wrap="none" rtlCol="0">
              <a:spAutoFit/>
            </a:bodyPr>
            <a:lstStyle/>
            <a:p>
              <a:r>
                <a:rPr lang="en-US" altLang="zh-CN" sz="2400" b="1" dirty="0">
                  <a:solidFill>
                    <a:srgbClr val="FF6600"/>
                  </a:solidFill>
                  <a:latin typeface="Candara" panose="020E0502030303020204" pitchFamily="34" charset="0"/>
                </a:rPr>
                <a:t>Measured channel</a:t>
              </a:r>
              <a:endParaRPr lang="zh-CN" altLang="en-US" sz="2400" b="1" dirty="0">
                <a:solidFill>
                  <a:srgbClr val="FF6600"/>
                </a:solidFill>
                <a:latin typeface="Candara" panose="020E0502030303020204" pitchFamily="34" charset="0"/>
              </a:endParaRPr>
            </a:p>
          </p:txBody>
        </p:sp>
      </p:grpSp>
      <p:sp>
        <p:nvSpPr>
          <p:cNvPr id="3" name="箭头: 右 2">
            <a:extLst>
              <a:ext uri="{FF2B5EF4-FFF2-40B4-BE49-F238E27FC236}">
                <a16:creationId xmlns:a16="http://schemas.microsoft.com/office/drawing/2014/main" id="{2F36A56A-6778-113A-9724-2C9859EFA8FB}"/>
              </a:ext>
            </a:extLst>
          </p:cNvPr>
          <p:cNvSpPr/>
          <p:nvPr/>
        </p:nvSpPr>
        <p:spPr>
          <a:xfrm rot="16200000">
            <a:off x="8001198" y="2405395"/>
            <a:ext cx="869127" cy="82898"/>
          </a:xfrm>
          <a:prstGeom prst="rightArrow">
            <a:avLst>
              <a:gd name="adj1" fmla="val 40150"/>
              <a:gd name="adj2" fmla="val 131496"/>
            </a:avLst>
          </a:prstGeom>
          <a:solidFill>
            <a:srgbClr val="30308C"/>
          </a:solidFill>
          <a:ln>
            <a:solidFill>
              <a:srgbClr val="303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22402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nodeType="withEffect">
                                  <p:stCondLst>
                                    <p:cond delay="0"/>
                                  </p:stCondLst>
                                  <p:childTnLst>
                                    <p:animRot by="2700000">
                                      <p:cBhvr>
                                        <p:cTn id="6" dur="1000" fill="hold"/>
                                        <p:tgtEl>
                                          <p:spTgt spid="24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67"/>
                                        </p:tgtEl>
                                        <p:attrNameLst>
                                          <p:attrName>style.visibility</p:attrName>
                                        </p:attrNameLst>
                                      </p:cBhvr>
                                      <p:to>
                                        <p:strVal val="visible"/>
                                      </p:to>
                                    </p:set>
                                    <p:animEffect transition="in" filter="fade">
                                      <p:cBhvr>
                                        <p:cTn id="11" dur="500"/>
                                        <p:tgtEl>
                                          <p:spTgt spid="56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67"/>
                                        </p:tgtEl>
                                      </p:cBhvr>
                                    </p:animEffect>
                                    <p:set>
                                      <p:cBhvr>
                                        <p:cTn id="16" dur="1" fill="hold">
                                          <p:stCondLst>
                                            <p:cond delay="499"/>
                                          </p:stCondLst>
                                        </p:cTn>
                                        <p:tgtEl>
                                          <p:spTgt spid="56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40"/>
                                        </p:tgtEl>
                                      </p:cBhvr>
                                    </p:animEffect>
                                    <p:set>
                                      <p:cBhvr>
                                        <p:cTn id="19" dur="1" fill="hold">
                                          <p:stCondLst>
                                            <p:cond delay="499"/>
                                          </p:stCondLst>
                                        </p:cTn>
                                        <p:tgtEl>
                                          <p:spTgt spid="240"/>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571"/>
                                        </p:tgtEl>
                                        <p:attrNameLst>
                                          <p:attrName>style.visibility</p:attrName>
                                        </p:attrNameLst>
                                      </p:cBhvr>
                                      <p:to>
                                        <p:strVal val="visible"/>
                                      </p:to>
                                    </p:set>
                                    <p:animEffect transition="in" filter="fade">
                                      <p:cBhvr>
                                        <p:cTn id="24" dur="500"/>
                                        <p:tgtEl>
                                          <p:spTgt spid="57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68"/>
                                        </p:tgtEl>
                                        <p:attrNameLst>
                                          <p:attrName>style.visibility</p:attrName>
                                        </p:attrNameLst>
                                      </p:cBhvr>
                                      <p:to>
                                        <p:strVal val="visible"/>
                                      </p:to>
                                    </p:set>
                                    <p:animEffect transition="in" filter="fade">
                                      <p:cBhvr>
                                        <p:cTn id="27" dur="500"/>
                                        <p:tgtEl>
                                          <p:spTgt spid="568"/>
                                        </p:tgtEl>
                                      </p:cBhvr>
                                    </p:animEffect>
                                  </p:childTnLst>
                                </p:cTn>
                              </p:par>
                              <p:par>
                                <p:cTn id="28" presetID="10" presetClass="entr" presetSubtype="0" fill="hold" nodeType="withEffect">
                                  <p:stCondLst>
                                    <p:cond delay="0"/>
                                  </p:stCondLst>
                                  <p:childTnLst>
                                    <p:set>
                                      <p:cBhvr>
                                        <p:cTn id="29" dur="1" fill="hold">
                                          <p:stCondLst>
                                            <p:cond delay="0"/>
                                          </p:stCondLst>
                                        </p:cTn>
                                        <p:tgtEl>
                                          <p:spTgt spid="569">
                                            <p:txEl>
                                              <p:pRg st="0" end="0"/>
                                            </p:txEl>
                                          </p:spTgt>
                                        </p:tgtEl>
                                        <p:attrNameLst>
                                          <p:attrName>style.visibility</p:attrName>
                                        </p:attrNameLst>
                                      </p:cBhvr>
                                      <p:to>
                                        <p:strVal val="visible"/>
                                      </p:to>
                                    </p:set>
                                    <p:animEffect transition="in" filter="fade">
                                      <p:cBhvr>
                                        <p:cTn id="30" dur="500"/>
                                        <p:tgtEl>
                                          <p:spTgt spid="56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69">
                                            <p:txEl>
                                              <p:pRg st="1" end="1"/>
                                            </p:txEl>
                                          </p:spTgt>
                                        </p:tgtEl>
                                        <p:attrNameLst>
                                          <p:attrName>style.visibility</p:attrName>
                                        </p:attrNameLst>
                                      </p:cBhvr>
                                      <p:to>
                                        <p:strVal val="visible"/>
                                      </p:to>
                                    </p:set>
                                    <p:animEffect transition="in" filter="fade">
                                      <p:cBhvr>
                                        <p:cTn id="35" dur="500"/>
                                        <p:tgtEl>
                                          <p:spTgt spid="56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8A815-4F1C-AC6A-0EC1-057A38DBD5F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F5CEDF2-D6FA-26D9-F4AD-2B675D8816E0}"/>
              </a:ext>
            </a:extLst>
          </p:cNvPr>
          <p:cNvSpPr>
            <a:spLocks noGrp="1"/>
          </p:cNvSpPr>
          <p:nvPr>
            <p:ph type="title"/>
          </p:nvPr>
        </p:nvSpPr>
        <p:spPr/>
        <p:txBody>
          <a:bodyPr/>
          <a:lstStyle/>
          <a:p>
            <a:r>
              <a:rPr lang="en-US" altLang="zh-CN" dirty="0"/>
              <a:t>Tag Design</a:t>
            </a:r>
            <a:endParaRPr lang="zh-CN" altLang="en-US" dirty="0"/>
          </a:p>
        </p:txBody>
      </p:sp>
      <p:sp>
        <p:nvSpPr>
          <p:cNvPr id="4" name="文本框 3">
            <a:extLst>
              <a:ext uri="{FF2B5EF4-FFF2-40B4-BE49-F238E27FC236}">
                <a16:creationId xmlns:a16="http://schemas.microsoft.com/office/drawing/2014/main" id="{CE7357BF-094F-9DEE-5CA7-BFD279063484}"/>
              </a:ext>
            </a:extLst>
          </p:cNvPr>
          <p:cNvSpPr txBox="1"/>
          <p:nvPr/>
        </p:nvSpPr>
        <p:spPr>
          <a:xfrm>
            <a:off x="369125" y="1035524"/>
            <a:ext cx="10337522" cy="461665"/>
          </a:xfrm>
          <a:prstGeom prst="rect">
            <a:avLst/>
          </a:prstGeom>
          <a:noFill/>
        </p:spPr>
        <p:txBody>
          <a:bodyPr wrap="square">
            <a:spAutoFit/>
          </a:bodyPr>
          <a:lstStyle/>
          <a:p>
            <a:pPr marL="342900" indent="-342900">
              <a:buFont typeface="Wingdings" panose="05000000000000000000" pitchFamily="2" charset="2"/>
              <a:buChar char="Ø"/>
            </a:pPr>
            <a:r>
              <a:rPr lang="en-US" altLang="zh-CN" sz="2400" b="1" i="1" dirty="0">
                <a:latin typeface="Candara" panose="020E0502030303020204" pitchFamily="34" charset="0"/>
              </a:rPr>
              <a:t>In-band analog backscatter</a:t>
            </a:r>
          </a:p>
        </p:txBody>
      </p:sp>
      <p:grpSp>
        <p:nvGrpSpPr>
          <p:cNvPr id="5" name="组合 4">
            <a:extLst>
              <a:ext uri="{FF2B5EF4-FFF2-40B4-BE49-F238E27FC236}">
                <a16:creationId xmlns:a16="http://schemas.microsoft.com/office/drawing/2014/main" id="{6CB1B74D-6E17-899D-74E5-6AEF51B595BE}"/>
              </a:ext>
            </a:extLst>
          </p:cNvPr>
          <p:cNvGrpSpPr/>
          <p:nvPr/>
        </p:nvGrpSpPr>
        <p:grpSpPr>
          <a:xfrm>
            <a:off x="334091" y="1728539"/>
            <a:ext cx="3874064" cy="4093937"/>
            <a:chOff x="4169395" y="1318989"/>
            <a:chExt cx="3594298" cy="4093937"/>
          </a:xfrm>
        </p:grpSpPr>
        <p:sp>
          <p:nvSpPr>
            <p:cNvPr id="6" name="矩形: 圆角 5">
              <a:extLst>
                <a:ext uri="{FF2B5EF4-FFF2-40B4-BE49-F238E27FC236}">
                  <a16:creationId xmlns:a16="http://schemas.microsoft.com/office/drawing/2014/main" id="{CF3EE6B4-D36C-7D4F-BE0D-2167C8BB28DF}"/>
                </a:ext>
              </a:extLst>
            </p:cNvPr>
            <p:cNvSpPr/>
            <p:nvPr/>
          </p:nvSpPr>
          <p:spPr>
            <a:xfrm>
              <a:off x="4169395" y="1318990"/>
              <a:ext cx="3594298" cy="4093936"/>
            </a:xfrm>
            <a:prstGeom prst="roundRect">
              <a:avLst>
                <a:gd name="adj" fmla="val 3476"/>
              </a:avLst>
            </a:prstGeom>
            <a:no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顶角 6">
              <a:extLst>
                <a:ext uri="{FF2B5EF4-FFF2-40B4-BE49-F238E27FC236}">
                  <a16:creationId xmlns:a16="http://schemas.microsoft.com/office/drawing/2014/main" id="{76D7F539-9D95-A10C-7075-4D17F22B1533}"/>
                </a:ext>
              </a:extLst>
            </p:cNvPr>
            <p:cNvSpPr/>
            <p:nvPr/>
          </p:nvSpPr>
          <p:spPr>
            <a:xfrm>
              <a:off x="4169396" y="1318989"/>
              <a:ext cx="3594296" cy="445757"/>
            </a:xfrm>
            <a:prstGeom prst="round2SameRect">
              <a:avLst>
                <a:gd name="adj1" fmla="val 32230"/>
                <a:gd name="adj2" fmla="val 0"/>
              </a:avLst>
            </a:prstGeom>
            <a:solidFill>
              <a:srgbClr val="6608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andara" panose="020E0502030303020204" pitchFamily="34" charset="0"/>
                </a:rPr>
                <a:t>Analog backscatter</a:t>
              </a:r>
              <a:endParaRPr lang="zh-CN" altLang="en-US" sz="2000" b="1" dirty="0">
                <a:latin typeface="Candara" panose="020E0502030303020204" pitchFamily="34" charset="0"/>
              </a:endParaRPr>
            </a:p>
          </p:txBody>
        </p:sp>
      </p:grpSp>
      <p:grpSp>
        <p:nvGrpSpPr>
          <p:cNvPr id="10" name="组合 9">
            <a:extLst>
              <a:ext uri="{FF2B5EF4-FFF2-40B4-BE49-F238E27FC236}">
                <a16:creationId xmlns:a16="http://schemas.microsoft.com/office/drawing/2014/main" id="{162EBE8D-1445-BBCB-213B-58E17AE24C56}"/>
              </a:ext>
            </a:extLst>
          </p:cNvPr>
          <p:cNvGrpSpPr/>
          <p:nvPr/>
        </p:nvGrpSpPr>
        <p:grpSpPr>
          <a:xfrm>
            <a:off x="4399652" y="1728539"/>
            <a:ext cx="7406162" cy="4093937"/>
            <a:chOff x="4169395" y="1318989"/>
            <a:chExt cx="3594298" cy="4093937"/>
          </a:xfrm>
        </p:grpSpPr>
        <p:sp>
          <p:nvSpPr>
            <p:cNvPr id="11" name="矩形: 圆角 10">
              <a:extLst>
                <a:ext uri="{FF2B5EF4-FFF2-40B4-BE49-F238E27FC236}">
                  <a16:creationId xmlns:a16="http://schemas.microsoft.com/office/drawing/2014/main" id="{41E6D1F1-10AF-8092-342C-BCEBB9D77BD5}"/>
                </a:ext>
              </a:extLst>
            </p:cNvPr>
            <p:cNvSpPr/>
            <p:nvPr/>
          </p:nvSpPr>
          <p:spPr>
            <a:xfrm>
              <a:off x="4169395" y="1318990"/>
              <a:ext cx="3594298" cy="4093936"/>
            </a:xfrm>
            <a:prstGeom prst="roundRect">
              <a:avLst>
                <a:gd name="adj" fmla="val 3476"/>
              </a:avLst>
            </a:prstGeom>
            <a:no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顶角 11">
              <a:extLst>
                <a:ext uri="{FF2B5EF4-FFF2-40B4-BE49-F238E27FC236}">
                  <a16:creationId xmlns:a16="http://schemas.microsoft.com/office/drawing/2014/main" id="{6DB7A377-EF21-2EF7-8C6B-51EF1DBCA934}"/>
                </a:ext>
              </a:extLst>
            </p:cNvPr>
            <p:cNvSpPr/>
            <p:nvPr/>
          </p:nvSpPr>
          <p:spPr>
            <a:xfrm>
              <a:off x="4169396" y="1318989"/>
              <a:ext cx="3594296" cy="445757"/>
            </a:xfrm>
            <a:prstGeom prst="round2SameRect">
              <a:avLst>
                <a:gd name="adj1" fmla="val 32230"/>
                <a:gd name="adj2" fmla="val 0"/>
              </a:avLst>
            </a:prstGeom>
            <a:solidFill>
              <a:srgbClr val="6608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andara" panose="020E0502030303020204" pitchFamily="34" charset="0"/>
                </a:rPr>
                <a:t>In-band backscatter</a:t>
              </a:r>
              <a:endParaRPr lang="zh-CN" altLang="en-US" sz="2000" b="1" dirty="0">
                <a:latin typeface="Candara" panose="020E0502030303020204" pitchFamily="34" charset="0"/>
              </a:endParaRPr>
            </a:p>
          </p:txBody>
        </p:sp>
      </p:grpSp>
      <p:pic>
        <p:nvPicPr>
          <p:cNvPr id="16" name="图片 15">
            <a:extLst>
              <a:ext uri="{FF2B5EF4-FFF2-40B4-BE49-F238E27FC236}">
                <a16:creationId xmlns:a16="http://schemas.microsoft.com/office/drawing/2014/main" id="{B0E22BE6-EC68-C2DD-316E-98B29DF2A978}"/>
              </a:ext>
            </a:extLst>
          </p:cNvPr>
          <p:cNvPicPr>
            <a:picLocks noChangeAspect="1"/>
          </p:cNvPicPr>
          <p:nvPr/>
        </p:nvPicPr>
        <p:blipFill>
          <a:blip r:embed="rId3"/>
          <a:stretch>
            <a:fillRect/>
          </a:stretch>
        </p:blipFill>
        <p:spPr>
          <a:xfrm>
            <a:off x="780397" y="2649238"/>
            <a:ext cx="3054723" cy="2022977"/>
          </a:xfrm>
          <a:prstGeom prst="rect">
            <a:avLst/>
          </a:prstGeom>
        </p:spPr>
      </p:pic>
      <p:sp>
        <p:nvSpPr>
          <p:cNvPr id="17" name="文本框 16">
            <a:extLst>
              <a:ext uri="{FF2B5EF4-FFF2-40B4-BE49-F238E27FC236}">
                <a16:creationId xmlns:a16="http://schemas.microsoft.com/office/drawing/2014/main" id="{CFD6E83B-D47A-017D-FB34-4C77F10AA031}"/>
              </a:ext>
            </a:extLst>
          </p:cNvPr>
          <p:cNvSpPr txBox="1"/>
          <p:nvPr/>
        </p:nvSpPr>
        <p:spPr>
          <a:xfrm>
            <a:off x="645274" y="4787891"/>
            <a:ext cx="3251698" cy="769441"/>
          </a:xfrm>
          <a:prstGeom prst="rect">
            <a:avLst/>
          </a:prstGeom>
          <a:noFill/>
        </p:spPr>
        <p:txBody>
          <a:bodyPr wrap="square">
            <a:spAutoFit/>
          </a:bodyPr>
          <a:lstStyle/>
          <a:p>
            <a:pPr algn="ctr"/>
            <a:r>
              <a:rPr lang="en-US" altLang="zh-CN" sz="2200" b="1" dirty="0">
                <a:latin typeface="Candara" panose="020E0502030303020204" pitchFamily="34" charset="0"/>
              </a:rPr>
              <a:t>A </a:t>
            </a:r>
            <a:r>
              <a:rPr lang="en-US" altLang="zh-CN" sz="2200" b="1" i="1" dirty="0">
                <a:solidFill>
                  <a:srgbClr val="FF6600"/>
                </a:solidFill>
                <a:latin typeface="Candara" panose="020E0502030303020204" pitchFamily="34" charset="0"/>
              </a:rPr>
              <a:t>Phase shifter </a:t>
            </a:r>
            <a:r>
              <a:rPr lang="en-US" altLang="zh-CN" sz="2200" b="1" dirty="0">
                <a:latin typeface="Candara" panose="020E0502030303020204" pitchFamily="34" charset="0"/>
              </a:rPr>
              <a:t>for analog phase modulation.</a:t>
            </a:r>
            <a:endParaRPr lang="zh-CN" altLang="en-US" sz="2200" dirty="0"/>
          </a:p>
        </p:txBody>
      </p:sp>
      <p:sp>
        <p:nvSpPr>
          <p:cNvPr id="23" name="箭头: 右 22">
            <a:extLst>
              <a:ext uri="{FF2B5EF4-FFF2-40B4-BE49-F238E27FC236}">
                <a16:creationId xmlns:a16="http://schemas.microsoft.com/office/drawing/2014/main" id="{FD28D110-DE6A-BE0D-1956-11A7C7113FCC}"/>
              </a:ext>
            </a:extLst>
          </p:cNvPr>
          <p:cNvSpPr/>
          <p:nvPr/>
        </p:nvSpPr>
        <p:spPr>
          <a:xfrm>
            <a:off x="7577518" y="3586992"/>
            <a:ext cx="512256" cy="367567"/>
          </a:xfrm>
          <a:prstGeom prst="rightArrow">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a:extLst>
              <a:ext uri="{FF2B5EF4-FFF2-40B4-BE49-F238E27FC236}">
                <a16:creationId xmlns:a16="http://schemas.microsoft.com/office/drawing/2014/main" id="{E98D5D31-03F6-90B1-BBA2-7FE69C2FD450}"/>
              </a:ext>
            </a:extLst>
          </p:cNvPr>
          <p:cNvGrpSpPr/>
          <p:nvPr/>
        </p:nvGrpSpPr>
        <p:grpSpPr>
          <a:xfrm>
            <a:off x="7833646" y="2731698"/>
            <a:ext cx="3841025" cy="2825635"/>
            <a:chOff x="7892909" y="3158910"/>
            <a:chExt cx="3841025" cy="2825635"/>
          </a:xfrm>
        </p:grpSpPr>
        <p:sp>
          <p:nvSpPr>
            <p:cNvPr id="27" name="文本框 26">
              <a:extLst>
                <a:ext uri="{FF2B5EF4-FFF2-40B4-BE49-F238E27FC236}">
                  <a16:creationId xmlns:a16="http://schemas.microsoft.com/office/drawing/2014/main" id="{E6965C79-2E1C-0C48-6ED6-CB41DDD2A7F7}"/>
                </a:ext>
              </a:extLst>
            </p:cNvPr>
            <p:cNvSpPr txBox="1"/>
            <p:nvPr/>
          </p:nvSpPr>
          <p:spPr>
            <a:xfrm>
              <a:off x="7892909" y="5215104"/>
              <a:ext cx="3841025" cy="769441"/>
            </a:xfrm>
            <a:prstGeom prst="rect">
              <a:avLst/>
            </a:prstGeom>
            <a:noFill/>
          </p:spPr>
          <p:txBody>
            <a:bodyPr wrap="square">
              <a:spAutoFit/>
            </a:bodyPr>
            <a:lstStyle/>
            <a:p>
              <a:pPr algn="ctr"/>
              <a:r>
                <a:rPr lang="en-US" altLang="zh-CN" sz="2200" b="1" dirty="0">
                  <a:latin typeface="Candara" panose="020E0502030303020204" pitchFamily="34" charset="0"/>
                </a:rPr>
                <a:t>Design the </a:t>
              </a:r>
              <a:r>
                <a:rPr lang="en-US" altLang="zh-CN" sz="2200" b="1" i="1" dirty="0">
                  <a:solidFill>
                    <a:srgbClr val="FF6600"/>
                  </a:solidFill>
                  <a:latin typeface="Candara" panose="020E0502030303020204" pitchFamily="34" charset="0"/>
                </a:rPr>
                <a:t>modulation scheme </a:t>
              </a:r>
              <a:r>
                <a:rPr lang="en-US" altLang="zh-CN" sz="2200" b="1" dirty="0">
                  <a:latin typeface="Candara" panose="020E0502030303020204" pitchFamily="34" charset="0"/>
                </a:rPr>
                <a:t>to tackle the interference</a:t>
              </a:r>
              <a:endParaRPr lang="zh-CN" altLang="en-US" sz="2200" dirty="0"/>
            </a:p>
          </p:txBody>
        </p:sp>
        <p:pic>
          <p:nvPicPr>
            <p:cNvPr id="28" name="图片 27">
              <a:extLst>
                <a:ext uri="{FF2B5EF4-FFF2-40B4-BE49-F238E27FC236}">
                  <a16:creationId xmlns:a16="http://schemas.microsoft.com/office/drawing/2014/main" id="{C20D0634-F4AF-DC10-C3EC-3FC5AED70047}"/>
                </a:ext>
              </a:extLst>
            </p:cNvPr>
            <p:cNvPicPr>
              <a:picLocks noChangeAspect="1"/>
            </p:cNvPicPr>
            <p:nvPr/>
          </p:nvPicPr>
          <p:blipFill>
            <a:blip r:embed="rId4"/>
            <a:stretch>
              <a:fillRect/>
            </a:stretch>
          </p:blipFill>
          <p:spPr>
            <a:xfrm>
              <a:off x="8774210" y="3158910"/>
              <a:ext cx="2000599" cy="1928952"/>
            </a:xfrm>
            <a:prstGeom prst="rect">
              <a:avLst/>
            </a:prstGeom>
          </p:spPr>
        </p:pic>
      </p:grpSp>
      <p:grpSp>
        <p:nvGrpSpPr>
          <p:cNvPr id="8" name="组合 7">
            <a:extLst>
              <a:ext uri="{FF2B5EF4-FFF2-40B4-BE49-F238E27FC236}">
                <a16:creationId xmlns:a16="http://schemas.microsoft.com/office/drawing/2014/main" id="{F1FA4985-2927-CFED-CA9E-980AED09D81A}"/>
              </a:ext>
            </a:extLst>
          </p:cNvPr>
          <p:cNvGrpSpPr/>
          <p:nvPr/>
        </p:nvGrpSpPr>
        <p:grpSpPr>
          <a:xfrm>
            <a:off x="4774065" y="2646716"/>
            <a:ext cx="2541711" cy="2910617"/>
            <a:chOff x="4875425" y="3073928"/>
            <a:chExt cx="2541711" cy="2910617"/>
          </a:xfrm>
        </p:grpSpPr>
        <p:sp>
          <p:nvSpPr>
            <p:cNvPr id="20" name="文本框 19">
              <a:extLst>
                <a:ext uri="{FF2B5EF4-FFF2-40B4-BE49-F238E27FC236}">
                  <a16:creationId xmlns:a16="http://schemas.microsoft.com/office/drawing/2014/main" id="{A5B312CF-6F41-3115-8E1F-A06AA021EDAD}"/>
                </a:ext>
              </a:extLst>
            </p:cNvPr>
            <p:cNvSpPr txBox="1"/>
            <p:nvPr/>
          </p:nvSpPr>
          <p:spPr>
            <a:xfrm>
              <a:off x="4875425" y="5215104"/>
              <a:ext cx="2541711" cy="769441"/>
            </a:xfrm>
            <a:prstGeom prst="rect">
              <a:avLst/>
            </a:prstGeom>
            <a:noFill/>
          </p:spPr>
          <p:txBody>
            <a:bodyPr wrap="square">
              <a:spAutoFit/>
            </a:bodyPr>
            <a:lstStyle/>
            <a:p>
              <a:pPr algn="ctr"/>
              <a:r>
                <a:rPr lang="en-US" altLang="zh-CN" sz="2200" b="1" dirty="0">
                  <a:latin typeface="Candara" panose="020E0502030303020204" pitchFamily="34" charset="0"/>
                </a:rPr>
                <a:t>Explore the </a:t>
              </a:r>
              <a:r>
                <a:rPr lang="en-US" altLang="zh-CN" sz="2200" b="1" i="1" dirty="0">
                  <a:solidFill>
                    <a:srgbClr val="FF6600"/>
                  </a:solidFill>
                  <a:latin typeface="Candara" panose="020E0502030303020204" pitchFamily="34" charset="0"/>
                </a:rPr>
                <a:t>in-band backscatter channel</a:t>
              </a:r>
              <a:endParaRPr lang="zh-CN" altLang="en-US" sz="2200" dirty="0"/>
            </a:p>
          </p:txBody>
        </p:sp>
        <p:pic>
          <p:nvPicPr>
            <p:cNvPr id="3" name="图片 2">
              <a:extLst>
                <a:ext uri="{FF2B5EF4-FFF2-40B4-BE49-F238E27FC236}">
                  <a16:creationId xmlns:a16="http://schemas.microsoft.com/office/drawing/2014/main" id="{523D109E-FD13-E8C8-F1EC-266986B12B3F}"/>
                </a:ext>
              </a:extLst>
            </p:cNvPr>
            <p:cNvPicPr>
              <a:picLocks noChangeAspect="1"/>
            </p:cNvPicPr>
            <p:nvPr/>
          </p:nvPicPr>
          <p:blipFill>
            <a:blip r:embed="rId5"/>
            <a:stretch>
              <a:fillRect/>
            </a:stretch>
          </p:blipFill>
          <p:spPr>
            <a:xfrm>
              <a:off x="4978367" y="3073928"/>
              <a:ext cx="2241904" cy="2141176"/>
            </a:xfrm>
            <a:prstGeom prst="rect">
              <a:avLst/>
            </a:prstGeom>
          </p:spPr>
        </p:pic>
      </p:grpSp>
      <p:sp>
        <p:nvSpPr>
          <p:cNvPr id="13" name="矩形 12">
            <a:extLst>
              <a:ext uri="{FF2B5EF4-FFF2-40B4-BE49-F238E27FC236}">
                <a16:creationId xmlns:a16="http://schemas.microsoft.com/office/drawing/2014/main" id="{60B505B9-F508-3319-E357-8FCD0FA75371}"/>
              </a:ext>
            </a:extLst>
          </p:cNvPr>
          <p:cNvSpPr/>
          <p:nvPr/>
        </p:nvSpPr>
        <p:spPr>
          <a:xfrm>
            <a:off x="4615086" y="2405647"/>
            <a:ext cx="2831290" cy="3221804"/>
          </a:xfrm>
          <a:prstGeom prst="rect">
            <a:avLst/>
          </a:prstGeom>
          <a:solidFill>
            <a:srgbClr val="FFFFFF">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F2F9E93F-7463-316E-37CA-18C3B3D65D72}"/>
              </a:ext>
            </a:extLst>
          </p:cNvPr>
          <p:cNvSpPr/>
          <p:nvPr/>
        </p:nvSpPr>
        <p:spPr>
          <a:xfrm>
            <a:off x="159919" y="1566087"/>
            <a:ext cx="4143983" cy="4688798"/>
          </a:xfrm>
          <a:prstGeom prst="rect">
            <a:avLst/>
          </a:prstGeom>
          <a:solidFill>
            <a:srgbClr val="FFFFFF">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48900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30EE79-3F12-9186-D51F-6F0C08BE242B}"/>
              </a:ext>
            </a:extLst>
          </p:cNvPr>
          <p:cNvSpPr>
            <a:spLocks noGrp="1"/>
          </p:cNvSpPr>
          <p:nvPr>
            <p:ph type="title"/>
          </p:nvPr>
        </p:nvSpPr>
        <p:spPr/>
        <p:txBody>
          <a:bodyPr/>
          <a:lstStyle/>
          <a:p>
            <a:r>
              <a:rPr lang="en-US" altLang="zh-CN" dirty="0"/>
              <a:t>In-band Analog Modulation</a:t>
            </a:r>
            <a:endParaRPr lang="zh-CN" altLang="en-US" dirty="0"/>
          </a:p>
        </p:txBody>
      </p:sp>
      <p:cxnSp>
        <p:nvCxnSpPr>
          <p:cNvPr id="57" name="直接连接符 56">
            <a:extLst>
              <a:ext uri="{FF2B5EF4-FFF2-40B4-BE49-F238E27FC236}">
                <a16:creationId xmlns:a16="http://schemas.microsoft.com/office/drawing/2014/main" id="{D1797244-EC1D-EF8A-9B88-EBE918F7440C}"/>
              </a:ext>
            </a:extLst>
          </p:cNvPr>
          <p:cNvCxnSpPr/>
          <p:nvPr/>
        </p:nvCxnSpPr>
        <p:spPr>
          <a:xfrm flipH="1" flipV="1">
            <a:off x="3835494" y="3058064"/>
            <a:ext cx="271103" cy="533017"/>
          </a:xfrm>
          <a:prstGeom prst="line">
            <a:avLst/>
          </a:prstGeom>
          <a:ln w="38100"/>
        </p:spPr>
        <p:style>
          <a:lnRef idx="2">
            <a:schemeClr val="dk1"/>
          </a:lnRef>
          <a:fillRef idx="0">
            <a:schemeClr val="dk1"/>
          </a:fillRef>
          <a:effectRef idx="1">
            <a:schemeClr val="dk1"/>
          </a:effectRef>
          <a:fontRef idx="minor">
            <a:schemeClr val="tx1"/>
          </a:fontRef>
        </p:style>
      </p:cxnSp>
      <p:grpSp>
        <p:nvGrpSpPr>
          <p:cNvPr id="4" name="组合 3">
            <a:extLst>
              <a:ext uri="{FF2B5EF4-FFF2-40B4-BE49-F238E27FC236}">
                <a16:creationId xmlns:a16="http://schemas.microsoft.com/office/drawing/2014/main" id="{191C9FEF-D27F-9FF3-C310-2AC2C0AA3687}"/>
              </a:ext>
            </a:extLst>
          </p:cNvPr>
          <p:cNvGrpSpPr/>
          <p:nvPr/>
        </p:nvGrpSpPr>
        <p:grpSpPr>
          <a:xfrm>
            <a:off x="6938504" y="1453018"/>
            <a:ext cx="1400687" cy="467450"/>
            <a:chOff x="7046845" y="1145118"/>
            <a:chExt cx="1400687" cy="467450"/>
          </a:xfrm>
        </p:grpSpPr>
        <p:sp>
          <p:nvSpPr>
            <p:cNvPr id="58" name="矩形: 圆角 57">
              <a:extLst>
                <a:ext uri="{FF2B5EF4-FFF2-40B4-BE49-F238E27FC236}">
                  <a16:creationId xmlns:a16="http://schemas.microsoft.com/office/drawing/2014/main" id="{103C396D-B97F-E3F8-91D5-72DBD3793B6B}"/>
                </a:ext>
              </a:extLst>
            </p:cNvPr>
            <p:cNvSpPr/>
            <p:nvPr/>
          </p:nvSpPr>
          <p:spPr>
            <a:xfrm>
              <a:off x="7325046" y="1145118"/>
              <a:ext cx="561243" cy="238938"/>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圆角 58">
              <a:extLst>
                <a:ext uri="{FF2B5EF4-FFF2-40B4-BE49-F238E27FC236}">
                  <a16:creationId xmlns:a16="http://schemas.microsoft.com/office/drawing/2014/main" id="{068E3723-1060-5E5E-9BD1-4B9E5159C9A2}"/>
                </a:ext>
              </a:extLst>
            </p:cNvPr>
            <p:cNvSpPr/>
            <p:nvPr/>
          </p:nvSpPr>
          <p:spPr>
            <a:xfrm>
              <a:off x="7886289" y="1145118"/>
              <a:ext cx="561243" cy="238938"/>
            </a:xfrm>
            <a:prstGeom prst="roundRect">
              <a:avLst/>
            </a:prstGeom>
            <a:solidFill>
              <a:srgbClr val="30308B"/>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7" name="直接连接符 66">
              <a:extLst>
                <a:ext uri="{FF2B5EF4-FFF2-40B4-BE49-F238E27FC236}">
                  <a16:creationId xmlns:a16="http://schemas.microsoft.com/office/drawing/2014/main" id="{A3542B98-AFC0-B56E-826B-410B92D8A1DF}"/>
                </a:ext>
              </a:extLst>
            </p:cNvPr>
            <p:cNvCxnSpPr>
              <a:cxnSpLocks/>
              <a:stCxn id="58" idx="1"/>
            </p:cNvCxnSpPr>
            <p:nvPr/>
          </p:nvCxnSpPr>
          <p:spPr>
            <a:xfrm flipH="1">
              <a:off x="7046845" y="1264587"/>
              <a:ext cx="278201" cy="0"/>
            </a:xfrm>
            <a:prstGeom prst="line">
              <a:avLst/>
            </a:prstGeom>
            <a:ln w="28575"/>
          </p:spPr>
          <p:style>
            <a:lnRef idx="2">
              <a:schemeClr val="dk1"/>
            </a:lnRef>
            <a:fillRef idx="0">
              <a:schemeClr val="dk1"/>
            </a:fillRef>
            <a:effectRef idx="1">
              <a:schemeClr val="dk1"/>
            </a:effectRef>
            <a:fontRef idx="minor">
              <a:schemeClr val="tx1"/>
            </a:fontRef>
          </p:style>
        </p:cxnSp>
        <p:sp>
          <p:nvSpPr>
            <p:cNvPr id="73" name="等腰三角形 72">
              <a:extLst>
                <a:ext uri="{FF2B5EF4-FFF2-40B4-BE49-F238E27FC236}">
                  <a16:creationId xmlns:a16="http://schemas.microsoft.com/office/drawing/2014/main" id="{A871AE08-93E2-5970-85C8-F27342676CD7}"/>
                </a:ext>
              </a:extLst>
            </p:cNvPr>
            <p:cNvSpPr/>
            <p:nvPr/>
          </p:nvSpPr>
          <p:spPr>
            <a:xfrm>
              <a:off x="7512224" y="1451459"/>
              <a:ext cx="186886" cy="161109"/>
            </a:xfrm>
            <a:prstGeom prst="triangle">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a:extLst>
              <a:ext uri="{FF2B5EF4-FFF2-40B4-BE49-F238E27FC236}">
                <a16:creationId xmlns:a16="http://schemas.microsoft.com/office/drawing/2014/main" id="{8194A4E8-A3DB-C8CB-CC9E-7C0B03F16ABC}"/>
              </a:ext>
            </a:extLst>
          </p:cNvPr>
          <p:cNvGrpSpPr/>
          <p:nvPr/>
        </p:nvGrpSpPr>
        <p:grpSpPr>
          <a:xfrm>
            <a:off x="8339192" y="1453018"/>
            <a:ext cx="1122486" cy="467450"/>
            <a:chOff x="8447533" y="1145118"/>
            <a:chExt cx="1122486" cy="467450"/>
          </a:xfrm>
        </p:grpSpPr>
        <p:sp>
          <p:nvSpPr>
            <p:cNvPr id="60" name="矩形: 圆角 59">
              <a:extLst>
                <a:ext uri="{FF2B5EF4-FFF2-40B4-BE49-F238E27FC236}">
                  <a16:creationId xmlns:a16="http://schemas.microsoft.com/office/drawing/2014/main" id="{E46D5185-FE82-765F-73AE-D853600C32B6}"/>
                </a:ext>
              </a:extLst>
            </p:cNvPr>
            <p:cNvSpPr/>
            <p:nvPr/>
          </p:nvSpPr>
          <p:spPr>
            <a:xfrm>
              <a:off x="8447533" y="1145118"/>
              <a:ext cx="561243" cy="238938"/>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圆角 60">
              <a:extLst>
                <a:ext uri="{FF2B5EF4-FFF2-40B4-BE49-F238E27FC236}">
                  <a16:creationId xmlns:a16="http://schemas.microsoft.com/office/drawing/2014/main" id="{7309E6C2-6972-23E0-08C2-BB5077142466}"/>
                </a:ext>
              </a:extLst>
            </p:cNvPr>
            <p:cNvSpPr/>
            <p:nvPr/>
          </p:nvSpPr>
          <p:spPr>
            <a:xfrm>
              <a:off x="9008776" y="1145118"/>
              <a:ext cx="561243" cy="238938"/>
            </a:xfrm>
            <a:prstGeom prst="roundRect">
              <a:avLst/>
            </a:prstGeom>
            <a:solidFill>
              <a:srgbClr val="7C2E9A"/>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等腰三角形 73">
              <a:extLst>
                <a:ext uri="{FF2B5EF4-FFF2-40B4-BE49-F238E27FC236}">
                  <a16:creationId xmlns:a16="http://schemas.microsoft.com/office/drawing/2014/main" id="{CEBD066F-2497-6A7D-07AA-F7063F1A01C4}"/>
                </a:ext>
              </a:extLst>
            </p:cNvPr>
            <p:cNvSpPr/>
            <p:nvPr/>
          </p:nvSpPr>
          <p:spPr>
            <a:xfrm>
              <a:off x="8634711" y="1451459"/>
              <a:ext cx="186886" cy="161109"/>
            </a:xfrm>
            <a:prstGeom prst="triangle">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a:extLst>
              <a:ext uri="{FF2B5EF4-FFF2-40B4-BE49-F238E27FC236}">
                <a16:creationId xmlns:a16="http://schemas.microsoft.com/office/drawing/2014/main" id="{BF7B1100-44FF-B05E-FBF0-06CDC3EF8C5C}"/>
              </a:ext>
            </a:extLst>
          </p:cNvPr>
          <p:cNvGrpSpPr/>
          <p:nvPr/>
        </p:nvGrpSpPr>
        <p:grpSpPr>
          <a:xfrm>
            <a:off x="9461679" y="1453018"/>
            <a:ext cx="1961931" cy="467450"/>
            <a:chOff x="9570020" y="1145118"/>
            <a:chExt cx="1961931" cy="467450"/>
          </a:xfrm>
        </p:grpSpPr>
        <p:sp>
          <p:nvSpPr>
            <p:cNvPr id="62" name="矩形: 圆角 61">
              <a:extLst>
                <a:ext uri="{FF2B5EF4-FFF2-40B4-BE49-F238E27FC236}">
                  <a16:creationId xmlns:a16="http://schemas.microsoft.com/office/drawing/2014/main" id="{BFB4104A-5CCA-0973-A02B-A3C31ACD4008}"/>
                </a:ext>
              </a:extLst>
            </p:cNvPr>
            <p:cNvSpPr/>
            <p:nvPr/>
          </p:nvSpPr>
          <p:spPr>
            <a:xfrm>
              <a:off x="9570020" y="1145118"/>
              <a:ext cx="561243" cy="238938"/>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圆角 62">
              <a:extLst>
                <a:ext uri="{FF2B5EF4-FFF2-40B4-BE49-F238E27FC236}">
                  <a16:creationId xmlns:a16="http://schemas.microsoft.com/office/drawing/2014/main" id="{1EA918F3-08B8-95EC-38D8-F40079B79ACF}"/>
                </a:ext>
              </a:extLst>
            </p:cNvPr>
            <p:cNvSpPr/>
            <p:nvPr/>
          </p:nvSpPr>
          <p:spPr>
            <a:xfrm>
              <a:off x="10131263" y="1145118"/>
              <a:ext cx="561243" cy="238938"/>
            </a:xfrm>
            <a:prstGeom prst="roundRect">
              <a:avLst/>
            </a:prstGeom>
            <a:solidFill>
              <a:srgbClr val="8F263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圆角 63">
              <a:extLst>
                <a:ext uri="{FF2B5EF4-FFF2-40B4-BE49-F238E27FC236}">
                  <a16:creationId xmlns:a16="http://schemas.microsoft.com/office/drawing/2014/main" id="{BD283332-0C67-105C-254C-A822F18B07CA}"/>
                </a:ext>
              </a:extLst>
            </p:cNvPr>
            <p:cNvSpPr/>
            <p:nvPr/>
          </p:nvSpPr>
          <p:spPr>
            <a:xfrm>
              <a:off x="10692507" y="1145118"/>
              <a:ext cx="561243" cy="238938"/>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0" name="直接连接符 69">
              <a:extLst>
                <a:ext uri="{FF2B5EF4-FFF2-40B4-BE49-F238E27FC236}">
                  <a16:creationId xmlns:a16="http://schemas.microsoft.com/office/drawing/2014/main" id="{98F3131B-70CC-BDA7-1171-F6C896E35B71}"/>
                </a:ext>
              </a:extLst>
            </p:cNvPr>
            <p:cNvCxnSpPr>
              <a:cxnSpLocks/>
            </p:cNvCxnSpPr>
            <p:nvPr/>
          </p:nvCxnSpPr>
          <p:spPr>
            <a:xfrm flipH="1">
              <a:off x="11253750" y="1264587"/>
              <a:ext cx="278201" cy="0"/>
            </a:xfrm>
            <a:prstGeom prst="line">
              <a:avLst/>
            </a:prstGeom>
            <a:ln w="28575"/>
          </p:spPr>
          <p:style>
            <a:lnRef idx="2">
              <a:schemeClr val="dk1"/>
            </a:lnRef>
            <a:fillRef idx="0">
              <a:schemeClr val="dk1"/>
            </a:fillRef>
            <a:effectRef idx="1">
              <a:schemeClr val="dk1"/>
            </a:effectRef>
            <a:fontRef idx="minor">
              <a:schemeClr val="tx1"/>
            </a:fontRef>
          </p:style>
        </p:cxnSp>
        <p:sp>
          <p:nvSpPr>
            <p:cNvPr id="75" name="等腰三角形 74">
              <a:extLst>
                <a:ext uri="{FF2B5EF4-FFF2-40B4-BE49-F238E27FC236}">
                  <a16:creationId xmlns:a16="http://schemas.microsoft.com/office/drawing/2014/main" id="{E726D88C-5F3D-511A-91EA-42FF38510C2A}"/>
                </a:ext>
              </a:extLst>
            </p:cNvPr>
            <p:cNvSpPr/>
            <p:nvPr/>
          </p:nvSpPr>
          <p:spPr>
            <a:xfrm>
              <a:off x="9757198" y="1451459"/>
              <a:ext cx="186886" cy="161109"/>
            </a:xfrm>
            <a:prstGeom prst="triangle">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等腰三角形 75">
              <a:extLst>
                <a:ext uri="{FF2B5EF4-FFF2-40B4-BE49-F238E27FC236}">
                  <a16:creationId xmlns:a16="http://schemas.microsoft.com/office/drawing/2014/main" id="{930E2183-B27C-A4D6-8C2A-737E159DA455}"/>
                </a:ext>
              </a:extLst>
            </p:cNvPr>
            <p:cNvSpPr/>
            <p:nvPr/>
          </p:nvSpPr>
          <p:spPr>
            <a:xfrm>
              <a:off x="10879685" y="1451458"/>
              <a:ext cx="186886" cy="161109"/>
            </a:xfrm>
            <a:prstGeom prst="triangle">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0" name="组合 79">
            <a:extLst>
              <a:ext uri="{FF2B5EF4-FFF2-40B4-BE49-F238E27FC236}">
                <a16:creationId xmlns:a16="http://schemas.microsoft.com/office/drawing/2014/main" id="{FD30F0E2-FB84-2AE0-9857-CCB25DBD7066}"/>
              </a:ext>
            </a:extLst>
          </p:cNvPr>
          <p:cNvGrpSpPr/>
          <p:nvPr/>
        </p:nvGrpSpPr>
        <p:grpSpPr>
          <a:xfrm>
            <a:off x="4740037" y="1243660"/>
            <a:ext cx="2278829" cy="699404"/>
            <a:chOff x="4756144" y="1134464"/>
            <a:chExt cx="2278829" cy="699404"/>
          </a:xfrm>
        </p:grpSpPr>
        <p:sp>
          <p:nvSpPr>
            <p:cNvPr id="71" name="矩形: 圆角 70">
              <a:extLst>
                <a:ext uri="{FF2B5EF4-FFF2-40B4-BE49-F238E27FC236}">
                  <a16:creationId xmlns:a16="http://schemas.microsoft.com/office/drawing/2014/main" id="{5F0BFE9D-21CD-6EB9-8D45-8F43FD9479D9}"/>
                </a:ext>
              </a:extLst>
            </p:cNvPr>
            <p:cNvSpPr/>
            <p:nvPr/>
          </p:nvSpPr>
          <p:spPr>
            <a:xfrm>
              <a:off x="4756144" y="1215050"/>
              <a:ext cx="561243" cy="238938"/>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文本框 71">
              <a:extLst>
                <a:ext uri="{FF2B5EF4-FFF2-40B4-BE49-F238E27FC236}">
                  <a16:creationId xmlns:a16="http://schemas.microsoft.com/office/drawing/2014/main" id="{7C9C7159-CF42-A675-93E2-5D21F6C10124}"/>
                </a:ext>
              </a:extLst>
            </p:cNvPr>
            <p:cNvSpPr txBox="1"/>
            <p:nvPr/>
          </p:nvSpPr>
          <p:spPr>
            <a:xfrm>
              <a:off x="5317387" y="1134464"/>
              <a:ext cx="157130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WiFi symbol</a:t>
              </a:r>
              <a:endParaRPr lang="zh-CN" altLang="en-US" dirty="0">
                <a:latin typeface="Arial" panose="020B0604020202020204" pitchFamily="34" charset="0"/>
                <a:cs typeface="Arial" panose="020B0604020202020204" pitchFamily="34" charset="0"/>
              </a:endParaRPr>
            </a:p>
          </p:txBody>
        </p:sp>
        <p:sp>
          <p:nvSpPr>
            <p:cNvPr id="77" name="等腰三角形 76">
              <a:extLst>
                <a:ext uri="{FF2B5EF4-FFF2-40B4-BE49-F238E27FC236}">
                  <a16:creationId xmlns:a16="http://schemas.microsoft.com/office/drawing/2014/main" id="{8F270BFC-A53E-4B6D-C7C0-1C0F5FC2D8F0}"/>
                </a:ext>
              </a:extLst>
            </p:cNvPr>
            <p:cNvSpPr/>
            <p:nvPr/>
          </p:nvSpPr>
          <p:spPr>
            <a:xfrm>
              <a:off x="4943322" y="1622951"/>
              <a:ext cx="186886" cy="161109"/>
            </a:xfrm>
            <a:prstGeom prst="triangle">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a:extLst>
                <a:ext uri="{FF2B5EF4-FFF2-40B4-BE49-F238E27FC236}">
                  <a16:creationId xmlns:a16="http://schemas.microsoft.com/office/drawing/2014/main" id="{D42B9D70-4CBC-6475-ACEB-FDBB1EE6DC08}"/>
                </a:ext>
              </a:extLst>
            </p:cNvPr>
            <p:cNvSpPr txBox="1"/>
            <p:nvPr/>
          </p:nvSpPr>
          <p:spPr>
            <a:xfrm>
              <a:off x="5317386" y="1464536"/>
              <a:ext cx="1717587"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Switch toggle</a:t>
              </a:r>
              <a:endParaRPr lang="zh-CN" altLang="en-US" dirty="0">
                <a:latin typeface="Arial" panose="020B0604020202020204" pitchFamily="34" charset="0"/>
                <a:cs typeface="Arial" panose="020B0604020202020204" pitchFamily="34" charset="0"/>
              </a:endParaRPr>
            </a:p>
          </p:txBody>
        </p:sp>
      </p:grpSp>
      <p:grpSp>
        <p:nvGrpSpPr>
          <p:cNvPr id="113" name="组合 112">
            <a:extLst>
              <a:ext uri="{FF2B5EF4-FFF2-40B4-BE49-F238E27FC236}">
                <a16:creationId xmlns:a16="http://schemas.microsoft.com/office/drawing/2014/main" id="{AB35CD63-CC48-9E6E-015D-E46FB32BC98B}"/>
              </a:ext>
            </a:extLst>
          </p:cNvPr>
          <p:cNvGrpSpPr/>
          <p:nvPr/>
        </p:nvGrpSpPr>
        <p:grpSpPr>
          <a:xfrm>
            <a:off x="637196" y="1170235"/>
            <a:ext cx="4229952" cy="3996274"/>
            <a:chOff x="607657" y="1087261"/>
            <a:chExt cx="4229952" cy="3996274"/>
          </a:xfrm>
        </p:grpSpPr>
        <p:pic>
          <p:nvPicPr>
            <p:cNvPr id="3" name="图片 2">
              <a:extLst>
                <a:ext uri="{FF2B5EF4-FFF2-40B4-BE49-F238E27FC236}">
                  <a16:creationId xmlns:a16="http://schemas.microsoft.com/office/drawing/2014/main" id="{AE381808-73FD-8E25-D469-705BAB4C59D6}"/>
                </a:ext>
              </a:extLst>
            </p:cNvPr>
            <p:cNvPicPr>
              <a:picLocks noChangeAspect="1"/>
            </p:cNvPicPr>
            <p:nvPr/>
          </p:nvPicPr>
          <p:blipFill>
            <a:blip r:embed="rId3"/>
            <a:stretch>
              <a:fillRect/>
            </a:stretch>
          </p:blipFill>
          <p:spPr>
            <a:xfrm>
              <a:off x="617981" y="1755807"/>
              <a:ext cx="4219628" cy="3327728"/>
            </a:xfrm>
            <a:prstGeom prst="rect">
              <a:avLst/>
            </a:prstGeom>
          </p:spPr>
        </p:pic>
        <p:sp>
          <p:nvSpPr>
            <p:cNvPr id="112" name="文本框 111">
              <a:extLst>
                <a:ext uri="{FF2B5EF4-FFF2-40B4-BE49-F238E27FC236}">
                  <a16:creationId xmlns:a16="http://schemas.microsoft.com/office/drawing/2014/main" id="{A008A643-643C-795C-251F-6E909A6D5399}"/>
                </a:ext>
              </a:extLst>
            </p:cNvPr>
            <p:cNvSpPr txBox="1"/>
            <p:nvPr/>
          </p:nvSpPr>
          <p:spPr>
            <a:xfrm>
              <a:off x="607657" y="1087261"/>
              <a:ext cx="1607453" cy="461665"/>
            </a:xfrm>
            <a:prstGeom prst="rect">
              <a:avLst/>
            </a:prstGeom>
            <a:noFill/>
          </p:spPr>
          <p:txBody>
            <a:bodyPr wrap="square">
              <a:spAutoFit/>
            </a:bodyPr>
            <a:lstStyle/>
            <a:p>
              <a:r>
                <a:rPr lang="en-US" altLang="zh-CN" sz="2400" b="1" dirty="0">
                  <a:latin typeface="Candara" panose="020E0502030303020204" pitchFamily="34" charset="0"/>
                </a:rPr>
                <a:t>Satori tag</a:t>
              </a:r>
              <a:endParaRPr lang="zh-CN" altLang="en-US" sz="2400" dirty="0">
                <a:solidFill>
                  <a:srgbClr val="7C2E9A"/>
                </a:solidFill>
              </a:endParaRPr>
            </a:p>
          </p:txBody>
        </p:sp>
      </p:grpSp>
      <p:sp>
        <p:nvSpPr>
          <p:cNvPr id="86" name="文本框 85">
            <a:extLst>
              <a:ext uri="{FF2B5EF4-FFF2-40B4-BE49-F238E27FC236}">
                <a16:creationId xmlns:a16="http://schemas.microsoft.com/office/drawing/2014/main" id="{7B3B46EF-7B9B-0EE3-6CB1-85A8E1F74ECC}"/>
              </a:ext>
            </a:extLst>
          </p:cNvPr>
          <p:cNvSpPr txBox="1"/>
          <p:nvPr/>
        </p:nvSpPr>
        <p:spPr>
          <a:xfrm>
            <a:off x="6954738" y="2000849"/>
            <a:ext cx="523933" cy="480371"/>
          </a:xfrm>
          <a:prstGeom prst="rect">
            <a:avLst/>
          </a:prstGeom>
          <a:noFill/>
        </p:spPr>
        <p:txBody>
          <a:bodyPr wrap="square" rtlCol="0">
            <a:spAutoFit/>
          </a:bodyPr>
          <a:lstStyle/>
          <a:p>
            <a:r>
              <a:rPr lang="en-US" altLang="zh-CN" dirty="0">
                <a:solidFill>
                  <a:srgbClr val="BFBFBF"/>
                </a:solidFill>
                <a:latin typeface="Arial" panose="020B0604020202020204" pitchFamily="34" charset="0"/>
                <a:cs typeface="Arial" panose="020B0604020202020204" pitchFamily="34" charset="0"/>
              </a:rPr>
              <a:t>Q</a:t>
            </a:r>
            <a:endParaRPr lang="zh-CN" altLang="en-US" dirty="0">
              <a:solidFill>
                <a:srgbClr val="BFBFBF"/>
              </a:solidFill>
              <a:latin typeface="Arial" panose="020B0604020202020204" pitchFamily="34" charset="0"/>
              <a:cs typeface="Arial" panose="020B0604020202020204" pitchFamily="34" charset="0"/>
            </a:endParaRPr>
          </a:p>
        </p:txBody>
      </p:sp>
      <p:cxnSp>
        <p:nvCxnSpPr>
          <p:cNvPr id="82" name="直接箭头连接符 81">
            <a:extLst>
              <a:ext uri="{FF2B5EF4-FFF2-40B4-BE49-F238E27FC236}">
                <a16:creationId xmlns:a16="http://schemas.microsoft.com/office/drawing/2014/main" id="{C580F125-5DEE-696E-3E89-F38D432E38B1}"/>
              </a:ext>
            </a:extLst>
          </p:cNvPr>
          <p:cNvCxnSpPr>
            <a:cxnSpLocks/>
          </p:cNvCxnSpPr>
          <p:nvPr/>
        </p:nvCxnSpPr>
        <p:spPr>
          <a:xfrm flipV="1">
            <a:off x="6981846" y="2217353"/>
            <a:ext cx="0" cy="3154424"/>
          </a:xfrm>
          <a:prstGeom prst="straightConnector1">
            <a:avLst/>
          </a:prstGeom>
          <a:ln w="28575">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3" name="直接箭头连接符 82">
            <a:extLst>
              <a:ext uri="{FF2B5EF4-FFF2-40B4-BE49-F238E27FC236}">
                <a16:creationId xmlns:a16="http://schemas.microsoft.com/office/drawing/2014/main" id="{57C82C18-F80A-BB8D-4315-4DAEFFDB5308}"/>
              </a:ext>
            </a:extLst>
          </p:cNvPr>
          <p:cNvCxnSpPr>
            <a:cxnSpLocks/>
          </p:cNvCxnSpPr>
          <p:nvPr/>
        </p:nvCxnSpPr>
        <p:spPr>
          <a:xfrm rot="5400000" flipV="1">
            <a:off x="7044961" y="2224065"/>
            <a:ext cx="0" cy="3154422"/>
          </a:xfrm>
          <a:prstGeom prst="straightConnector1">
            <a:avLst/>
          </a:prstGeom>
          <a:ln w="28575">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4" name="椭圆 83">
            <a:extLst>
              <a:ext uri="{FF2B5EF4-FFF2-40B4-BE49-F238E27FC236}">
                <a16:creationId xmlns:a16="http://schemas.microsoft.com/office/drawing/2014/main" id="{B4E1593C-31FA-5ACB-F643-CCDA15503FB4}"/>
              </a:ext>
            </a:extLst>
          </p:cNvPr>
          <p:cNvSpPr/>
          <p:nvPr/>
        </p:nvSpPr>
        <p:spPr>
          <a:xfrm>
            <a:off x="5653645" y="2467795"/>
            <a:ext cx="2653540" cy="2653539"/>
          </a:xfrm>
          <a:prstGeom prst="ellipse">
            <a:avLst/>
          </a:prstGeom>
          <a:noFill/>
          <a:ln>
            <a:solidFill>
              <a:schemeClr val="bg1">
                <a:lumMod val="6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文本框 84">
            <a:extLst>
              <a:ext uri="{FF2B5EF4-FFF2-40B4-BE49-F238E27FC236}">
                <a16:creationId xmlns:a16="http://schemas.microsoft.com/office/drawing/2014/main" id="{CF9A1E99-B2FE-6058-A8DF-FE9B839E9C6E}"/>
              </a:ext>
            </a:extLst>
          </p:cNvPr>
          <p:cNvSpPr txBox="1"/>
          <p:nvPr/>
        </p:nvSpPr>
        <p:spPr>
          <a:xfrm>
            <a:off x="8421767" y="3794565"/>
            <a:ext cx="357899" cy="480371"/>
          </a:xfrm>
          <a:prstGeom prst="rect">
            <a:avLst/>
          </a:prstGeom>
          <a:noFill/>
        </p:spPr>
        <p:txBody>
          <a:bodyPr wrap="square" rtlCol="0">
            <a:spAutoFit/>
          </a:bodyPr>
          <a:lstStyle/>
          <a:p>
            <a:r>
              <a:rPr lang="en-US" altLang="zh-CN" dirty="0">
                <a:solidFill>
                  <a:srgbClr val="BFBFBF"/>
                </a:solidFill>
                <a:latin typeface="Arial" panose="020B0604020202020204" pitchFamily="34" charset="0"/>
                <a:cs typeface="Arial" panose="020B0604020202020204" pitchFamily="34" charset="0"/>
              </a:rPr>
              <a:t>I</a:t>
            </a:r>
            <a:endParaRPr lang="zh-CN" altLang="en-US" dirty="0">
              <a:solidFill>
                <a:srgbClr val="BFBFBF"/>
              </a:solidFill>
              <a:latin typeface="Arial" panose="020B0604020202020204" pitchFamily="34" charset="0"/>
              <a:cs typeface="Arial" panose="020B0604020202020204" pitchFamily="34" charset="0"/>
            </a:endParaRPr>
          </a:p>
        </p:txBody>
      </p:sp>
      <p:sp>
        <p:nvSpPr>
          <p:cNvPr id="99" name="箭头: 右 98">
            <a:extLst>
              <a:ext uri="{FF2B5EF4-FFF2-40B4-BE49-F238E27FC236}">
                <a16:creationId xmlns:a16="http://schemas.microsoft.com/office/drawing/2014/main" id="{67B35A90-2F73-2E94-DC12-D29A8AB704F8}"/>
              </a:ext>
            </a:extLst>
          </p:cNvPr>
          <p:cNvSpPr/>
          <p:nvPr/>
        </p:nvSpPr>
        <p:spPr>
          <a:xfrm rot="18161515">
            <a:off x="6691443" y="3232828"/>
            <a:ext cx="1279413" cy="64754"/>
          </a:xfrm>
          <a:prstGeom prst="rightArrow">
            <a:avLst>
              <a:gd name="adj1" fmla="val 40150"/>
              <a:gd name="adj2" fmla="val 131496"/>
            </a:avLst>
          </a:prstGeom>
          <a:solidFill>
            <a:srgbClr val="30308C"/>
          </a:solidFill>
          <a:ln>
            <a:solidFill>
              <a:srgbClr val="303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0" name="箭头: 右 99">
            <a:extLst>
              <a:ext uri="{FF2B5EF4-FFF2-40B4-BE49-F238E27FC236}">
                <a16:creationId xmlns:a16="http://schemas.microsoft.com/office/drawing/2014/main" id="{D1142A8B-308D-46E2-B6DE-F544F71621E6}"/>
              </a:ext>
            </a:extLst>
          </p:cNvPr>
          <p:cNvSpPr/>
          <p:nvPr/>
        </p:nvSpPr>
        <p:spPr>
          <a:xfrm rot="11481309">
            <a:off x="5709024" y="3654303"/>
            <a:ext cx="1279413" cy="45719"/>
          </a:xfrm>
          <a:prstGeom prst="rightArrow">
            <a:avLst>
              <a:gd name="adj1" fmla="val 40150"/>
              <a:gd name="adj2" fmla="val 131496"/>
            </a:avLst>
          </a:prstGeom>
          <a:solidFill>
            <a:srgbClr val="7C2E9A"/>
          </a:solidFill>
          <a:ln>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1" name="箭头: 右 100">
            <a:extLst>
              <a:ext uri="{FF2B5EF4-FFF2-40B4-BE49-F238E27FC236}">
                <a16:creationId xmlns:a16="http://schemas.microsoft.com/office/drawing/2014/main" id="{37CC7449-60C2-7DE3-601B-DB7D1DF0AA6B}"/>
              </a:ext>
            </a:extLst>
          </p:cNvPr>
          <p:cNvSpPr/>
          <p:nvPr/>
        </p:nvSpPr>
        <p:spPr>
          <a:xfrm rot="3717536">
            <a:off x="6641126" y="4344733"/>
            <a:ext cx="1279413" cy="57477"/>
          </a:xfrm>
          <a:prstGeom prst="rightArrow">
            <a:avLst>
              <a:gd name="adj1" fmla="val 40150"/>
              <a:gd name="adj2" fmla="val 131496"/>
            </a:avLst>
          </a:prstGeom>
          <a:solidFill>
            <a:srgbClr val="8F2630"/>
          </a:solidFill>
          <a:ln>
            <a:solidFill>
              <a:srgbClr val="8F26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4" name="图形 102">
            <a:extLst>
              <a:ext uri="{FF2B5EF4-FFF2-40B4-BE49-F238E27FC236}">
                <a16:creationId xmlns:a16="http://schemas.microsoft.com/office/drawing/2014/main" id="{759DB57E-3E5A-F8CB-5544-A8D61A315C11}"/>
              </a:ext>
            </a:extLst>
          </p:cNvPr>
          <p:cNvSpPr/>
          <p:nvPr/>
        </p:nvSpPr>
        <p:spPr>
          <a:xfrm rot="379171">
            <a:off x="6717616" y="3562055"/>
            <a:ext cx="369934" cy="219528"/>
          </a:xfrm>
          <a:custGeom>
            <a:avLst/>
            <a:gdLst>
              <a:gd name="connsiteX0" fmla="*/ 0 w 368522"/>
              <a:gd name="connsiteY0" fmla="*/ 218693 h 218692"/>
              <a:gd name="connsiteX1" fmla="*/ 85058 w 368522"/>
              <a:gd name="connsiteY1" fmla="*/ 55815 h 218692"/>
              <a:gd name="connsiteX2" fmla="*/ 368522 w 368522"/>
              <a:gd name="connsiteY2" fmla="*/ 38194 h 218692"/>
            </a:gdLst>
            <a:ahLst/>
            <a:cxnLst>
              <a:cxn ang="0">
                <a:pos x="connsiteX0" y="connsiteY0"/>
              </a:cxn>
              <a:cxn ang="0">
                <a:pos x="connsiteX1" y="connsiteY1"/>
              </a:cxn>
              <a:cxn ang="0">
                <a:pos x="connsiteX2" y="connsiteY2"/>
              </a:cxn>
            </a:cxnLst>
            <a:rect l="l" t="t" r="r" b="b"/>
            <a:pathLst>
              <a:path w="368522" h="218692">
                <a:moveTo>
                  <a:pt x="0" y="218693"/>
                </a:moveTo>
                <a:cubicBezTo>
                  <a:pt x="5334" y="157447"/>
                  <a:pt x="34100" y="98297"/>
                  <a:pt x="85058" y="55815"/>
                </a:cubicBezTo>
                <a:cubicBezTo>
                  <a:pt x="167545" y="-13146"/>
                  <a:pt x="282702" y="-17242"/>
                  <a:pt x="368522" y="38194"/>
                </a:cubicBezTo>
              </a:path>
            </a:pathLst>
          </a:custGeom>
          <a:noFill/>
          <a:ln w="28575" cap="rnd">
            <a:solidFill>
              <a:srgbClr val="7C2E9A"/>
            </a:solidFill>
            <a:prstDash val="solid"/>
            <a:round/>
          </a:ln>
        </p:spPr>
        <p:txBody>
          <a:bodyPr rtlCol="0" anchor="ctr"/>
          <a:lstStyle/>
          <a:p>
            <a:endParaRPr lang="zh-CN" altLang="en-US"/>
          </a:p>
        </p:txBody>
      </p:sp>
      <p:sp>
        <p:nvSpPr>
          <p:cNvPr id="106" name="图形 104">
            <a:extLst>
              <a:ext uri="{FF2B5EF4-FFF2-40B4-BE49-F238E27FC236}">
                <a16:creationId xmlns:a16="http://schemas.microsoft.com/office/drawing/2014/main" id="{ADA8616C-F67F-3B51-9770-2112A12F73EA}"/>
              </a:ext>
            </a:extLst>
          </p:cNvPr>
          <p:cNvSpPr/>
          <p:nvPr/>
        </p:nvSpPr>
        <p:spPr>
          <a:xfrm rot="472633">
            <a:off x="6799558" y="3637164"/>
            <a:ext cx="243230" cy="291966"/>
          </a:xfrm>
          <a:custGeom>
            <a:avLst/>
            <a:gdLst>
              <a:gd name="connsiteX0" fmla="*/ 156102 w 156101"/>
              <a:gd name="connsiteY0" fmla="*/ 163577 h 187380"/>
              <a:gd name="connsiteX1" fmla="*/ 93690 w 156101"/>
              <a:gd name="connsiteY1" fmla="*/ 187380 h 187380"/>
              <a:gd name="connsiteX2" fmla="*/ 0 w 156101"/>
              <a:gd name="connsiteY2" fmla="*/ 93690 h 187380"/>
              <a:gd name="connsiteX3" fmla="*/ 93763 w 156101"/>
              <a:gd name="connsiteY3" fmla="*/ 0 h 187380"/>
              <a:gd name="connsiteX4" fmla="*/ 150368 w 156101"/>
              <a:gd name="connsiteY4" fmla="*/ 19014 h 187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01" h="187380">
                <a:moveTo>
                  <a:pt x="156102" y="163577"/>
                </a:moveTo>
                <a:cubicBezTo>
                  <a:pt x="139555" y="178381"/>
                  <a:pt x="117639" y="187380"/>
                  <a:pt x="93690" y="187380"/>
                </a:cubicBezTo>
                <a:cubicBezTo>
                  <a:pt x="41946" y="187380"/>
                  <a:pt x="0" y="145434"/>
                  <a:pt x="0" y="93690"/>
                </a:cubicBezTo>
                <a:cubicBezTo>
                  <a:pt x="0" y="41946"/>
                  <a:pt x="42019" y="0"/>
                  <a:pt x="93763" y="0"/>
                </a:cubicBezTo>
                <a:cubicBezTo>
                  <a:pt x="115026" y="0"/>
                  <a:pt x="134620" y="7112"/>
                  <a:pt x="150368" y="19014"/>
                </a:cubicBezTo>
              </a:path>
            </a:pathLst>
          </a:custGeom>
          <a:noFill/>
          <a:ln w="28575" cap="flat">
            <a:solidFill>
              <a:srgbClr val="8F2630"/>
            </a:solidFill>
            <a:prstDash val="solid"/>
            <a:miter/>
          </a:ln>
        </p:spPr>
        <p:txBody>
          <a:bodyPr rtlCol="0" anchor="ctr"/>
          <a:lstStyle/>
          <a:p>
            <a:endParaRPr lang="zh-CN" altLang="en-US"/>
          </a:p>
        </p:txBody>
      </p:sp>
      <p:sp>
        <p:nvSpPr>
          <p:cNvPr id="108" name="文本框 107">
            <a:extLst>
              <a:ext uri="{FF2B5EF4-FFF2-40B4-BE49-F238E27FC236}">
                <a16:creationId xmlns:a16="http://schemas.microsoft.com/office/drawing/2014/main" id="{2288F679-08E3-CF99-3D74-7C108F910D3F}"/>
              </a:ext>
            </a:extLst>
          </p:cNvPr>
          <p:cNvSpPr txBox="1"/>
          <p:nvPr/>
        </p:nvSpPr>
        <p:spPr>
          <a:xfrm>
            <a:off x="6365798" y="3194336"/>
            <a:ext cx="837855" cy="400110"/>
          </a:xfrm>
          <a:prstGeom prst="rect">
            <a:avLst/>
          </a:prstGeom>
          <a:noFill/>
        </p:spPr>
        <p:txBody>
          <a:bodyPr wrap="square">
            <a:spAutoFit/>
          </a:bodyPr>
          <a:lstStyle/>
          <a:p>
            <a:r>
              <a:rPr lang="en-US" altLang="zh-CN" sz="2000" dirty="0">
                <a:solidFill>
                  <a:srgbClr val="7C2E9A"/>
                </a:solidFill>
                <a:latin typeface="Arial" panose="020B0604020202020204" pitchFamily="34" charset="0"/>
                <a:cs typeface="Arial" panose="020B0604020202020204" pitchFamily="34" charset="0"/>
              </a:rPr>
              <a:t>θ</a:t>
            </a:r>
            <a:r>
              <a:rPr lang="en-US" altLang="zh-CN" sz="1600" dirty="0">
                <a:solidFill>
                  <a:srgbClr val="7C2E9A"/>
                </a:solidFill>
                <a:latin typeface="Arial" panose="020B0604020202020204" pitchFamily="34" charset="0"/>
                <a:cs typeface="Arial" panose="020B0604020202020204" pitchFamily="34" charset="0"/>
              </a:rPr>
              <a:t>1</a:t>
            </a:r>
            <a:r>
              <a:rPr lang="en-US" altLang="zh-CN" sz="2000" dirty="0">
                <a:solidFill>
                  <a:srgbClr val="7C2E9A"/>
                </a:solidFill>
                <a:latin typeface="Arial" panose="020B0604020202020204" pitchFamily="34" charset="0"/>
                <a:cs typeface="Arial" panose="020B0604020202020204" pitchFamily="34" charset="0"/>
              </a:rPr>
              <a:t>(t)</a:t>
            </a:r>
            <a:endParaRPr lang="zh-CN" altLang="en-US" sz="2000" dirty="0">
              <a:solidFill>
                <a:srgbClr val="7C2E9A"/>
              </a:solidFill>
              <a:latin typeface="Arial" panose="020B0604020202020204" pitchFamily="34" charset="0"/>
              <a:cs typeface="Arial" panose="020B0604020202020204" pitchFamily="34" charset="0"/>
            </a:endParaRPr>
          </a:p>
        </p:txBody>
      </p:sp>
      <p:sp>
        <p:nvSpPr>
          <p:cNvPr id="109" name="文本框 108">
            <a:extLst>
              <a:ext uri="{FF2B5EF4-FFF2-40B4-BE49-F238E27FC236}">
                <a16:creationId xmlns:a16="http://schemas.microsoft.com/office/drawing/2014/main" id="{C33463EC-794E-F663-748D-EEECD9F98362}"/>
              </a:ext>
            </a:extLst>
          </p:cNvPr>
          <p:cNvSpPr txBox="1"/>
          <p:nvPr/>
        </p:nvSpPr>
        <p:spPr>
          <a:xfrm>
            <a:off x="6385995" y="3849135"/>
            <a:ext cx="837855" cy="400110"/>
          </a:xfrm>
          <a:prstGeom prst="rect">
            <a:avLst/>
          </a:prstGeom>
          <a:noFill/>
        </p:spPr>
        <p:txBody>
          <a:bodyPr wrap="square">
            <a:spAutoFit/>
          </a:bodyPr>
          <a:lstStyle/>
          <a:p>
            <a:r>
              <a:rPr lang="en-US" altLang="zh-CN" sz="2000" dirty="0">
                <a:solidFill>
                  <a:srgbClr val="8F2630"/>
                </a:solidFill>
                <a:latin typeface="Arial" panose="020B0604020202020204" pitchFamily="34" charset="0"/>
                <a:cs typeface="Arial" panose="020B0604020202020204" pitchFamily="34" charset="0"/>
              </a:rPr>
              <a:t>θ</a:t>
            </a:r>
            <a:r>
              <a:rPr lang="en-US" altLang="zh-CN" sz="1600" dirty="0">
                <a:solidFill>
                  <a:srgbClr val="8F2630"/>
                </a:solidFill>
                <a:latin typeface="Arial" panose="020B0604020202020204" pitchFamily="34" charset="0"/>
                <a:cs typeface="Arial" panose="020B0604020202020204" pitchFamily="34" charset="0"/>
              </a:rPr>
              <a:t>2</a:t>
            </a:r>
            <a:r>
              <a:rPr lang="en-US" altLang="zh-CN" sz="2000" dirty="0">
                <a:solidFill>
                  <a:srgbClr val="8F2630"/>
                </a:solidFill>
                <a:latin typeface="Arial" panose="020B0604020202020204" pitchFamily="34" charset="0"/>
                <a:cs typeface="Arial" panose="020B0604020202020204" pitchFamily="34" charset="0"/>
              </a:rPr>
              <a:t>(t)</a:t>
            </a:r>
            <a:endParaRPr lang="zh-CN" altLang="en-US" sz="2000" dirty="0">
              <a:solidFill>
                <a:srgbClr val="8F2630"/>
              </a:solidFill>
              <a:latin typeface="Arial" panose="020B0604020202020204" pitchFamily="34" charset="0"/>
              <a:cs typeface="Arial" panose="020B0604020202020204" pitchFamily="34" charset="0"/>
            </a:endParaRPr>
          </a:p>
        </p:txBody>
      </p:sp>
      <p:cxnSp>
        <p:nvCxnSpPr>
          <p:cNvPr id="116" name="直接连接符 115">
            <a:extLst>
              <a:ext uri="{FF2B5EF4-FFF2-40B4-BE49-F238E27FC236}">
                <a16:creationId xmlns:a16="http://schemas.microsoft.com/office/drawing/2014/main" id="{805F2E4C-38A8-13CC-3302-5B0DE0880E80}"/>
              </a:ext>
            </a:extLst>
          </p:cNvPr>
          <p:cNvCxnSpPr>
            <a:cxnSpLocks/>
            <a:stCxn id="100" idx="3"/>
            <a:endCxn id="99" idx="3"/>
          </p:cNvCxnSpPr>
          <p:nvPr/>
        </p:nvCxnSpPr>
        <p:spPr>
          <a:xfrm flipV="1">
            <a:off x="5721546" y="2726836"/>
            <a:ext cx="1955123" cy="824374"/>
          </a:xfrm>
          <a:prstGeom prst="line">
            <a:avLst/>
          </a:prstGeom>
          <a:ln w="38100">
            <a:solidFill>
              <a:srgbClr val="FF6600"/>
            </a:solidFill>
            <a:prstDash val="sysDash"/>
          </a:ln>
        </p:spPr>
        <p:style>
          <a:lnRef idx="2">
            <a:schemeClr val="accent1"/>
          </a:lnRef>
          <a:fillRef idx="0">
            <a:schemeClr val="accent1"/>
          </a:fillRef>
          <a:effectRef idx="1">
            <a:schemeClr val="accent1"/>
          </a:effectRef>
          <a:fontRef idx="minor">
            <a:schemeClr val="tx1"/>
          </a:fontRef>
        </p:style>
      </p:cxnSp>
      <p:cxnSp>
        <p:nvCxnSpPr>
          <p:cNvPr id="118" name="直接连接符 117">
            <a:extLst>
              <a:ext uri="{FF2B5EF4-FFF2-40B4-BE49-F238E27FC236}">
                <a16:creationId xmlns:a16="http://schemas.microsoft.com/office/drawing/2014/main" id="{F7F8A537-35AC-98A4-57DB-F474046C8901}"/>
              </a:ext>
            </a:extLst>
          </p:cNvPr>
          <p:cNvCxnSpPr>
            <a:cxnSpLocks/>
            <a:stCxn id="99" idx="3"/>
            <a:endCxn id="101" idx="3"/>
          </p:cNvCxnSpPr>
          <p:nvPr/>
        </p:nvCxnSpPr>
        <p:spPr>
          <a:xfrm flipH="1">
            <a:off x="7581561" y="2726836"/>
            <a:ext cx="95108" cy="2211248"/>
          </a:xfrm>
          <a:prstGeom prst="line">
            <a:avLst/>
          </a:prstGeom>
          <a:ln w="38100">
            <a:solidFill>
              <a:srgbClr val="FF6600"/>
            </a:solidFill>
            <a:prstDash val="sysDash"/>
          </a:ln>
        </p:spPr>
        <p:style>
          <a:lnRef idx="2">
            <a:schemeClr val="accent1"/>
          </a:lnRef>
          <a:fillRef idx="0">
            <a:schemeClr val="accent1"/>
          </a:fillRef>
          <a:effectRef idx="1">
            <a:schemeClr val="accent1"/>
          </a:effectRef>
          <a:fontRef idx="minor">
            <a:schemeClr val="tx1"/>
          </a:fontRef>
        </p:style>
      </p:cxnSp>
      <p:cxnSp>
        <p:nvCxnSpPr>
          <p:cNvPr id="120" name="直接连接符 119">
            <a:extLst>
              <a:ext uri="{FF2B5EF4-FFF2-40B4-BE49-F238E27FC236}">
                <a16:creationId xmlns:a16="http://schemas.microsoft.com/office/drawing/2014/main" id="{9B22C9DB-E1EE-B7AA-B825-FA315B2A63AD}"/>
              </a:ext>
            </a:extLst>
          </p:cNvPr>
          <p:cNvCxnSpPr>
            <a:cxnSpLocks/>
            <a:stCxn id="101" idx="3"/>
            <a:endCxn id="100" idx="3"/>
          </p:cNvCxnSpPr>
          <p:nvPr/>
        </p:nvCxnSpPr>
        <p:spPr>
          <a:xfrm flipH="1" flipV="1">
            <a:off x="5721546" y="3551210"/>
            <a:ext cx="1860015" cy="1386874"/>
          </a:xfrm>
          <a:prstGeom prst="line">
            <a:avLst/>
          </a:prstGeom>
          <a:ln w="38100">
            <a:solidFill>
              <a:srgbClr val="FF6600"/>
            </a:solidFill>
            <a:prstDash val="sysDash"/>
          </a:ln>
        </p:spPr>
        <p:style>
          <a:lnRef idx="2">
            <a:schemeClr val="accent1"/>
          </a:lnRef>
          <a:fillRef idx="0">
            <a:schemeClr val="accent1"/>
          </a:fillRef>
          <a:effectRef idx="1">
            <a:schemeClr val="accent1"/>
          </a:effectRef>
          <a:fontRef idx="minor">
            <a:schemeClr val="tx1"/>
          </a:fontRef>
        </p:style>
      </p:cxnSp>
      <p:grpSp>
        <p:nvGrpSpPr>
          <p:cNvPr id="146" name="组合 145">
            <a:extLst>
              <a:ext uri="{FF2B5EF4-FFF2-40B4-BE49-F238E27FC236}">
                <a16:creationId xmlns:a16="http://schemas.microsoft.com/office/drawing/2014/main" id="{D629606E-59D4-0929-0200-150CE0C5BCF7}"/>
              </a:ext>
            </a:extLst>
          </p:cNvPr>
          <p:cNvGrpSpPr/>
          <p:nvPr/>
        </p:nvGrpSpPr>
        <p:grpSpPr>
          <a:xfrm>
            <a:off x="7683685" y="2270470"/>
            <a:ext cx="2075514" cy="433400"/>
            <a:chOff x="7987027" y="2071388"/>
            <a:chExt cx="2075514" cy="433400"/>
          </a:xfrm>
        </p:grpSpPr>
        <p:sp>
          <p:nvSpPr>
            <p:cNvPr id="121" name="对话气泡: 圆角矩形 120">
              <a:extLst>
                <a:ext uri="{FF2B5EF4-FFF2-40B4-BE49-F238E27FC236}">
                  <a16:creationId xmlns:a16="http://schemas.microsoft.com/office/drawing/2014/main" id="{31E93513-11D3-44D7-B0DA-DB8C20CA9C16}"/>
                </a:ext>
              </a:extLst>
            </p:cNvPr>
            <p:cNvSpPr/>
            <p:nvPr/>
          </p:nvSpPr>
          <p:spPr>
            <a:xfrm>
              <a:off x="7987027" y="2077877"/>
              <a:ext cx="2075514" cy="426911"/>
            </a:xfrm>
            <a:prstGeom prst="wedgeRoundRectCallout">
              <a:avLst>
                <a:gd name="adj1" fmla="val -48450"/>
                <a:gd name="adj2" fmla="val 77133"/>
                <a:gd name="adj3" fmla="val 16667"/>
              </a:avLst>
            </a:prstGeom>
            <a:solidFill>
              <a:srgbClr val="FFEFFB"/>
            </a:solidFill>
            <a:ln>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文本框 121">
              <a:extLst>
                <a:ext uri="{FF2B5EF4-FFF2-40B4-BE49-F238E27FC236}">
                  <a16:creationId xmlns:a16="http://schemas.microsoft.com/office/drawing/2014/main" id="{EFDAFD5B-A657-68D6-7B3E-6FA2E391B3A6}"/>
                </a:ext>
              </a:extLst>
            </p:cNvPr>
            <p:cNvSpPr txBox="1"/>
            <p:nvPr/>
          </p:nvSpPr>
          <p:spPr>
            <a:xfrm>
              <a:off x="8149976" y="2071388"/>
              <a:ext cx="1853008" cy="400110"/>
            </a:xfrm>
            <a:prstGeom prst="rect">
              <a:avLst/>
            </a:prstGeom>
            <a:noFill/>
          </p:spPr>
          <p:txBody>
            <a:bodyPr wrap="none" rtlCol="0">
              <a:spAutoFit/>
            </a:bodyPr>
            <a:lstStyle/>
            <a:p>
              <a:r>
                <a:rPr lang="en-US" altLang="zh-CN" sz="2000" b="1" dirty="0">
                  <a:solidFill>
                    <a:srgbClr val="FF6600"/>
                  </a:solidFill>
                  <a:latin typeface="Candara" panose="020E0502030303020204" pitchFamily="34" charset="0"/>
                </a:rPr>
                <a:t>Tuning triangle</a:t>
              </a:r>
              <a:endParaRPr lang="zh-CN" altLang="en-US" sz="2000" b="1" dirty="0">
                <a:solidFill>
                  <a:srgbClr val="FF6600"/>
                </a:solidFill>
                <a:latin typeface="Candara" panose="020E0502030303020204" pitchFamily="34" charset="0"/>
              </a:endParaRPr>
            </a:p>
          </p:txBody>
        </p:sp>
      </p:grpSp>
      <p:sp>
        <p:nvSpPr>
          <p:cNvPr id="125" name="任意多边形: 形状 124">
            <a:extLst>
              <a:ext uri="{FF2B5EF4-FFF2-40B4-BE49-F238E27FC236}">
                <a16:creationId xmlns:a16="http://schemas.microsoft.com/office/drawing/2014/main" id="{3A2B7ADB-286D-DE6F-D38F-D792E89FE119}"/>
              </a:ext>
            </a:extLst>
          </p:cNvPr>
          <p:cNvSpPr/>
          <p:nvPr/>
        </p:nvSpPr>
        <p:spPr>
          <a:xfrm rot="508249">
            <a:off x="6014205" y="3452499"/>
            <a:ext cx="19380" cy="289750"/>
          </a:xfrm>
          <a:custGeom>
            <a:avLst/>
            <a:gdLst>
              <a:gd name="connsiteX0" fmla="*/ 1524 w 19380"/>
              <a:gd name="connsiteY0" fmla="*/ 0 h 289750"/>
              <a:gd name="connsiteX1" fmla="*/ 0 w 19380"/>
              <a:gd name="connsiteY1" fmla="*/ 289751 h 289750"/>
            </a:gdLst>
            <a:ahLst/>
            <a:cxnLst>
              <a:cxn ang="0">
                <a:pos x="connsiteX0" y="connsiteY0"/>
              </a:cxn>
              <a:cxn ang="0">
                <a:pos x="connsiteX1" y="connsiteY1"/>
              </a:cxn>
            </a:cxnLst>
            <a:rect l="l" t="t" r="r" b="b"/>
            <a:pathLst>
              <a:path w="19380" h="289750">
                <a:moveTo>
                  <a:pt x="1524" y="0"/>
                </a:moveTo>
                <a:cubicBezTo>
                  <a:pt x="25908" y="95250"/>
                  <a:pt x="25241" y="195263"/>
                  <a:pt x="0" y="289751"/>
                </a:cubicBezTo>
              </a:path>
            </a:pathLst>
          </a:custGeom>
          <a:noFill/>
          <a:ln w="38100" cap="flat">
            <a:solidFill>
              <a:srgbClr val="000000"/>
            </a:solidFill>
            <a:prstDash val="solid"/>
            <a:miter/>
          </a:ln>
        </p:spPr>
        <p:txBody>
          <a:bodyPr rtlCol="0" anchor="ctr"/>
          <a:lstStyle/>
          <a:p>
            <a:endParaRPr lang="zh-CN" altLang="en-US"/>
          </a:p>
        </p:txBody>
      </p:sp>
      <p:sp>
        <p:nvSpPr>
          <p:cNvPr id="126" name="任意多边形: 形状 125">
            <a:extLst>
              <a:ext uri="{FF2B5EF4-FFF2-40B4-BE49-F238E27FC236}">
                <a16:creationId xmlns:a16="http://schemas.microsoft.com/office/drawing/2014/main" id="{C37E2524-04FB-53EF-B79F-C8EF7EF53B05}"/>
              </a:ext>
            </a:extLst>
          </p:cNvPr>
          <p:cNvSpPr/>
          <p:nvPr/>
        </p:nvSpPr>
        <p:spPr>
          <a:xfrm rot="536277">
            <a:off x="7307102" y="4537647"/>
            <a:ext cx="305562" cy="227647"/>
          </a:xfrm>
          <a:custGeom>
            <a:avLst/>
            <a:gdLst>
              <a:gd name="connsiteX0" fmla="*/ 0 w 305562"/>
              <a:gd name="connsiteY0" fmla="*/ 227648 h 227647"/>
              <a:gd name="connsiteX1" fmla="*/ 136208 w 305562"/>
              <a:gd name="connsiteY1" fmla="*/ 60579 h 227647"/>
              <a:gd name="connsiteX2" fmla="*/ 305562 w 305562"/>
              <a:gd name="connsiteY2" fmla="*/ 0 h 227647"/>
            </a:gdLst>
            <a:ahLst/>
            <a:cxnLst>
              <a:cxn ang="0">
                <a:pos x="connsiteX0" y="connsiteY0"/>
              </a:cxn>
              <a:cxn ang="0">
                <a:pos x="connsiteX1" y="connsiteY1"/>
              </a:cxn>
              <a:cxn ang="0">
                <a:pos x="connsiteX2" y="connsiteY2"/>
              </a:cxn>
            </a:cxnLst>
            <a:rect l="l" t="t" r="r" b="b"/>
            <a:pathLst>
              <a:path w="305562" h="227647">
                <a:moveTo>
                  <a:pt x="0" y="227648"/>
                </a:moveTo>
                <a:cubicBezTo>
                  <a:pt x="26765" y="161830"/>
                  <a:pt x="72771" y="103061"/>
                  <a:pt x="136208" y="60579"/>
                </a:cubicBezTo>
                <a:cubicBezTo>
                  <a:pt x="188690" y="25432"/>
                  <a:pt x="246888" y="5620"/>
                  <a:pt x="305562" y="0"/>
                </a:cubicBezTo>
              </a:path>
            </a:pathLst>
          </a:custGeom>
          <a:noFill/>
          <a:ln w="38100" cap="flat">
            <a:solidFill>
              <a:srgbClr val="000000"/>
            </a:solidFill>
            <a:prstDash val="solid"/>
            <a:miter/>
          </a:ln>
        </p:spPr>
        <p:txBody>
          <a:bodyPr rtlCol="0" anchor="ctr"/>
          <a:lstStyle/>
          <a:p>
            <a:endParaRPr lang="zh-CN" altLang="en-US"/>
          </a:p>
        </p:txBody>
      </p:sp>
      <p:sp>
        <p:nvSpPr>
          <p:cNvPr id="139" name="文本框 138">
            <a:extLst>
              <a:ext uri="{FF2B5EF4-FFF2-40B4-BE49-F238E27FC236}">
                <a16:creationId xmlns:a16="http://schemas.microsoft.com/office/drawing/2014/main" id="{ABEB80AC-8BC2-1AAC-A08B-ADED418AD109}"/>
              </a:ext>
            </a:extLst>
          </p:cNvPr>
          <p:cNvSpPr txBox="1"/>
          <p:nvPr/>
        </p:nvSpPr>
        <p:spPr>
          <a:xfrm>
            <a:off x="5059467" y="3284809"/>
            <a:ext cx="673584" cy="400110"/>
          </a:xfrm>
          <a:prstGeom prst="rect">
            <a:avLst/>
          </a:prstGeom>
          <a:noFill/>
        </p:spPr>
        <p:txBody>
          <a:bodyPr wrap="square">
            <a:spAutoFit/>
          </a:bodyPr>
          <a:lstStyle/>
          <a:p>
            <a:r>
              <a:rPr lang="en-US" altLang="zh-CN" sz="2000" dirty="0">
                <a:latin typeface="Arial" panose="020B0604020202020204" pitchFamily="34" charset="0"/>
                <a:cs typeface="Arial" panose="020B0604020202020204" pitchFamily="34" charset="0"/>
              </a:rPr>
              <a:t>φ</a:t>
            </a:r>
            <a:r>
              <a:rPr lang="en-US" altLang="zh-CN" sz="1600" dirty="0">
                <a:latin typeface="Arial" panose="020B0604020202020204" pitchFamily="34" charset="0"/>
                <a:cs typeface="Arial" panose="020B0604020202020204" pitchFamily="34" charset="0"/>
              </a:rPr>
              <a:t>2</a:t>
            </a:r>
            <a:r>
              <a:rPr lang="en-US" altLang="zh-CN" sz="2000" dirty="0">
                <a:latin typeface="Arial" panose="020B0604020202020204" pitchFamily="34" charset="0"/>
                <a:cs typeface="Arial" panose="020B0604020202020204" pitchFamily="34" charset="0"/>
              </a:rPr>
              <a:t>(t)</a:t>
            </a:r>
            <a:endParaRPr lang="zh-CN" altLang="en-US" sz="2000" dirty="0">
              <a:latin typeface="Arial" panose="020B0604020202020204" pitchFamily="34" charset="0"/>
              <a:cs typeface="Arial" panose="020B0604020202020204" pitchFamily="34" charset="0"/>
            </a:endParaRPr>
          </a:p>
        </p:txBody>
      </p:sp>
      <p:sp>
        <p:nvSpPr>
          <p:cNvPr id="140" name="文本框 139">
            <a:extLst>
              <a:ext uri="{FF2B5EF4-FFF2-40B4-BE49-F238E27FC236}">
                <a16:creationId xmlns:a16="http://schemas.microsoft.com/office/drawing/2014/main" id="{9CB4EECD-49A9-D4BA-657F-E56FD3CFBA10}"/>
              </a:ext>
            </a:extLst>
          </p:cNvPr>
          <p:cNvSpPr txBox="1"/>
          <p:nvPr/>
        </p:nvSpPr>
        <p:spPr>
          <a:xfrm>
            <a:off x="7528366" y="4822899"/>
            <a:ext cx="673584" cy="400110"/>
          </a:xfrm>
          <a:prstGeom prst="rect">
            <a:avLst/>
          </a:prstGeom>
          <a:noFill/>
        </p:spPr>
        <p:txBody>
          <a:bodyPr wrap="square">
            <a:spAutoFit/>
          </a:bodyPr>
          <a:lstStyle/>
          <a:p>
            <a:r>
              <a:rPr lang="en-US" altLang="zh-CN" sz="2000" dirty="0">
                <a:latin typeface="Arial" panose="020B0604020202020204" pitchFamily="34" charset="0"/>
                <a:cs typeface="Arial" panose="020B0604020202020204" pitchFamily="34" charset="0"/>
              </a:rPr>
              <a:t>φ</a:t>
            </a:r>
            <a:r>
              <a:rPr lang="en-US" altLang="zh-CN" sz="1600" dirty="0">
                <a:latin typeface="Arial" panose="020B0604020202020204" pitchFamily="34" charset="0"/>
                <a:cs typeface="Arial" panose="020B0604020202020204" pitchFamily="34" charset="0"/>
              </a:rPr>
              <a:t>1</a:t>
            </a:r>
            <a:r>
              <a:rPr lang="en-US" altLang="zh-CN" sz="2000" dirty="0">
                <a:latin typeface="Arial" panose="020B0604020202020204" pitchFamily="34" charset="0"/>
                <a:cs typeface="Arial" panose="020B0604020202020204" pitchFamily="34" charset="0"/>
              </a:rPr>
              <a:t>(t)</a:t>
            </a:r>
            <a:endParaRPr lang="zh-CN" altLang="en-US"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1" name="文本框 140">
                <a:extLst>
                  <a:ext uri="{FF2B5EF4-FFF2-40B4-BE49-F238E27FC236}">
                    <a16:creationId xmlns:a16="http://schemas.microsoft.com/office/drawing/2014/main" id="{33C251E1-F10B-C5B7-F4B6-5BBE299DD021}"/>
                  </a:ext>
                </a:extLst>
              </p:cNvPr>
              <p:cNvSpPr txBox="1"/>
              <p:nvPr/>
            </p:nvSpPr>
            <p:spPr>
              <a:xfrm>
                <a:off x="8406493" y="3076350"/>
                <a:ext cx="3318295" cy="77886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2000" b="1" i="1" smtClean="0">
                              <a:latin typeface="Cambria Math" panose="02040503050406030204" pitchFamily="18" charset="0"/>
                            </a:rPr>
                          </m:ctrlPr>
                        </m:dPr>
                        <m:e>
                          <m:eqArr>
                            <m:eqArrPr>
                              <m:ctrlPr>
                                <a:rPr lang="en-US" altLang="zh-CN" sz="2000" b="1" i="1" smtClean="0">
                                  <a:latin typeface="Cambria Math" panose="02040503050406030204" pitchFamily="18" charset="0"/>
                                </a:rPr>
                              </m:ctrlPr>
                            </m:eqArrPr>
                            <m:e>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𝜽</m:t>
                                  </m:r>
                                </m:e>
                                <m:sub>
                                  <m:r>
                                    <a:rPr lang="en-US" altLang="zh-CN" sz="2000" b="1" i="1" smtClean="0">
                                      <a:latin typeface="Cambria Math" panose="02040503050406030204" pitchFamily="18" charset="0"/>
                                    </a:rPr>
                                    <m:t>𝟏</m:t>
                                  </m:r>
                                </m:sub>
                              </m:sSub>
                              <m:d>
                                <m:dPr>
                                  <m:ctrlPr>
                                    <a:rPr lang="en-US" altLang="zh-CN" sz="2000" b="1" i="1" smtClean="0">
                                      <a:latin typeface="Cambria Math" panose="02040503050406030204" pitchFamily="18" charset="0"/>
                                    </a:rPr>
                                  </m:ctrlPr>
                                </m:dPr>
                                <m:e>
                                  <m:r>
                                    <a:rPr lang="en-US" altLang="zh-CN" sz="2000" b="1" i="1" smtClean="0">
                                      <a:latin typeface="Cambria Math" panose="02040503050406030204" pitchFamily="18" charset="0"/>
                                    </a:rPr>
                                    <m:t>𝒕</m:t>
                                  </m:r>
                                </m:e>
                              </m:d>
                              <m:r>
                                <a:rPr lang="en-US" altLang="zh-CN" sz="2000" b="1" i="1" smtClean="0">
                                  <a:latin typeface="Cambria Math" panose="02040503050406030204" pitchFamily="18" charset="0"/>
                                </a:rPr>
                                <m:t>=</m:t>
                              </m:r>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𝒂</m:t>
                                  </m:r>
                                </m:e>
                                <m:sub>
                                  <m:r>
                                    <a:rPr lang="en-US" altLang="zh-CN" sz="2000" b="1" i="1" smtClean="0">
                                      <a:latin typeface="Cambria Math" panose="02040503050406030204" pitchFamily="18" charset="0"/>
                                    </a:rPr>
                                    <m:t>𝟏</m:t>
                                  </m:r>
                                </m:sub>
                              </m:sSub>
                              <m:r>
                                <a:rPr lang="en-US" altLang="zh-CN" sz="2000" b="1" i="1" smtClean="0">
                                  <a:latin typeface="Cambria Math" panose="02040503050406030204" pitchFamily="18" charset="0"/>
                                </a:rPr>
                                <m:t>𝑽</m:t>
                              </m:r>
                              <m:d>
                                <m:dPr>
                                  <m:ctrlPr>
                                    <a:rPr lang="en-US" altLang="zh-CN" sz="2000" b="1" i="1" smtClean="0">
                                      <a:latin typeface="Cambria Math" panose="02040503050406030204" pitchFamily="18" charset="0"/>
                                    </a:rPr>
                                  </m:ctrlPr>
                                </m:dPr>
                                <m:e>
                                  <m:r>
                                    <a:rPr lang="en-US" altLang="zh-CN" sz="2000" b="1" i="1" smtClean="0">
                                      <a:latin typeface="Cambria Math" panose="02040503050406030204" pitchFamily="18" charset="0"/>
                                    </a:rPr>
                                    <m:t>𝒕</m:t>
                                  </m:r>
                                </m:e>
                              </m:d>
                              <m:r>
                                <a:rPr lang="en-US" altLang="zh-CN" sz="2000" b="1" i="1" smtClean="0">
                                  <a:latin typeface="Cambria Math" panose="02040503050406030204" pitchFamily="18" charset="0"/>
                                </a:rPr>
                                <m:t>+</m:t>
                              </m:r>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𝒃</m:t>
                                  </m:r>
                                </m:e>
                                <m:sub>
                                  <m:r>
                                    <a:rPr lang="en-US" altLang="zh-CN" sz="2000" b="1" i="1" smtClean="0">
                                      <a:latin typeface="Cambria Math" panose="02040503050406030204" pitchFamily="18" charset="0"/>
                                    </a:rPr>
                                    <m:t>𝟏</m:t>
                                  </m:r>
                                </m:sub>
                              </m:sSub>
                            </m:e>
                            <m:e>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𝜽</m:t>
                                  </m:r>
                                </m:e>
                                <m:sub>
                                  <m:r>
                                    <a:rPr lang="en-US" altLang="zh-CN" sz="2000" b="1" i="1" smtClean="0">
                                      <a:latin typeface="Cambria Math" panose="02040503050406030204" pitchFamily="18" charset="0"/>
                                    </a:rPr>
                                    <m:t>𝟐</m:t>
                                  </m:r>
                                </m:sub>
                              </m:sSub>
                              <m:d>
                                <m:dPr>
                                  <m:ctrlPr>
                                    <a:rPr lang="en-US" altLang="zh-CN" sz="2000" b="1" i="1" smtClean="0">
                                      <a:latin typeface="Cambria Math" panose="02040503050406030204" pitchFamily="18" charset="0"/>
                                    </a:rPr>
                                  </m:ctrlPr>
                                </m:dPr>
                                <m:e>
                                  <m:r>
                                    <a:rPr lang="en-US" altLang="zh-CN" sz="2000" b="1" i="1" smtClean="0">
                                      <a:latin typeface="Cambria Math" panose="02040503050406030204" pitchFamily="18" charset="0"/>
                                    </a:rPr>
                                    <m:t>𝒕</m:t>
                                  </m:r>
                                </m:e>
                              </m:d>
                              <m:r>
                                <a:rPr lang="en-US" altLang="zh-CN" sz="2000" b="1" i="1" smtClean="0">
                                  <a:latin typeface="Cambria Math" panose="02040503050406030204" pitchFamily="18" charset="0"/>
                                </a:rPr>
                                <m:t>=</m:t>
                              </m:r>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𝒂</m:t>
                                  </m:r>
                                </m:e>
                                <m:sub>
                                  <m:r>
                                    <a:rPr lang="en-US" altLang="zh-CN" sz="2000" b="1" i="1" smtClean="0">
                                      <a:latin typeface="Cambria Math" panose="02040503050406030204" pitchFamily="18" charset="0"/>
                                    </a:rPr>
                                    <m:t>𝟐</m:t>
                                  </m:r>
                                </m:sub>
                              </m:sSub>
                              <m:r>
                                <a:rPr lang="en-US" altLang="zh-CN" sz="2000" b="1" i="1" smtClean="0">
                                  <a:latin typeface="Cambria Math" panose="02040503050406030204" pitchFamily="18" charset="0"/>
                                </a:rPr>
                                <m:t>𝑽</m:t>
                              </m:r>
                              <m:d>
                                <m:dPr>
                                  <m:ctrlPr>
                                    <a:rPr lang="en-US" altLang="zh-CN" sz="2000" b="1" i="1" smtClean="0">
                                      <a:latin typeface="Cambria Math" panose="02040503050406030204" pitchFamily="18" charset="0"/>
                                    </a:rPr>
                                  </m:ctrlPr>
                                </m:dPr>
                                <m:e>
                                  <m:r>
                                    <a:rPr lang="en-US" altLang="zh-CN" sz="2000" b="1" i="1" smtClean="0">
                                      <a:latin typeface="Cambria Math" panose="02040503050406030204" pitchFamily="18" charset="0"/>
                                    </a:rPr>
                                    <m:t>𝒕</m:t>
                                  </m:r>
                                </m:e>
                              </m:d>
                              <m:r>
                                <a:rPr lang="en-US" altLang="zh-CN" sz="2000" b="1" i="1" smtClean="0">
                                  <a:latin typeface="Cambria Math" panose="02040503050406030204" pitchFamily="18" charset="0"/>
                                </a:rPr>
                                <m:t>+</m:t>
                              </m:r>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𝒃</m:t>
                                  </m:r>
                                </m:e>
                                <m:sub>
                                  <m:r>
                                    <a:rPr lang="en-US" altLang="zh-CN" sz="2000" b="1" i="1" smtClean="0">
                                      <a:latin typeface="Cambria Math" panose="02040503050406030204" pitchFamily="18" charset="0"/>
                                    </a:rPr>
                                    <m:t>𝟐</m:t>
                                  </m:r>
                                </m:sub>
                              </m:sSub>
                            </m:e>
                          </m:eqArr>
                        </m:e>
                      </m:d>
                    </m:oMath>
                  </m:oMathPara>
                </a14:m>
                <a:endParaRPr lang="en-US" altLang="zh-CN" sz="2000" b="1" dirty="0">
                  <a:latin typeface="Candara" panose="020E0502030303020204" pitchFamily="34" charset="0"/>
                </a:endParaRPr>
              </a:p>
            </p:txBody>
          </p:sp>
        </mc:Choice>
        <mc:Fallback xmlns="">
          <p:sp>
            <p:nvSpPr>
              <p:cNvPr id="141" name="文本框 140">
                <a:extLst>
                  <a:ext uri="{FF2B5EF4-FFF2-40B4-BE49-F238E27FC236}">
                    <a16:creationId xmlns:a16="http://schemas.microsoft.com/office/drawing/2014/main" id="{33C251E1-F10B-C5B7-F4B6-5BBE299DD021}"/>
                  </a:ext>
                </a:extLst>
              </p:cNvPr>
              <p:cNvSpPr txBox="1">
                <a:spLocks noRot="1" noChangeAspect="1" noMove="1" noResize="1" noEditPoints="1" noAdjustHandles="1" noChangeArrowheads="1" noChangeShapeType="1" noTextEdit="1"/>
              </p:cNvSpPr>
              <p:nvPr/>
            </p:nvSpPr>
            <p:spPr>
              <a:xfrm>
                <a:off x="8406493" y="3076350"/>
                <a:ext cx="3318295" cy="7788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3" name="文本框 142">
                <a:extLst>
                  <a:ext uri="{FF2B5EF4-FFF2-40B4-BE49-F238E27FC236}">
                    <a16:creationId xmlns:a16="http://schemas.microsoft.com/office/drawing/2014/main" id="{1536D8BE-992F-651D-E908-332E0D2D864F}"/>
                  </a:ext>
                </a:extLst>
              </p:cNvPr>
              <p:cNvSpPr txBox="1"/>
              <p:nvPr/>
            </p:nvSpPr>
            <p:spPr>
              <a:xfrm>
                <a:off x="8698014" y="3780454"/>
                <a:ext cx="2779098" cy="13408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1800" b="1" i="1" smtClean="0">
                              <a:latin typeface="Cambria Math" panose="02040503050406030204" pitchFamily="18" charset="0"/>
                            </a:rPr>
                          </m:ctrlPr>
                        </m:dPr>
                        <m:e>
                          <m:eqArr>
                            <m:eqArrPr>
                              <m:ctrlPr>
                                <a:rPr lang="en-US" altLang="zh-CN" sz="1800" b="1" i="1" smtClean="0">
                                  <a:latin typeface="Cambria Math" panose="02040503050406030204" pitchFamily="18" charset="0"/>
                                </a:rPr>
                              </m:ctrlPr>
                            </m:eqArrPr>
                            <m:e>
                              <m:sSub>
                                <m:sSubPr>
                                  <m:ctrlPr>
                                    <a:rPr lang="en-US" altLang="zh-CN" sz="1800" b="1" i="1" smtClean="0">
                                      <a:latin typeface="Cambria Math" panose="02040503050406030204" pitchFamily="18" charset="0"/>
                                    </a:rPr>
                                  </m:ctrlPr>
                                </m:sSubPr>
                                <m:e>
                                  <m:r>
                                    <a:rPr lang="en-US" altLang="zh-CN" sz="1800" b="1" i="1" smtClean="0">
                                      <a:latin typeface="Cambria Math" panose="02040503050406030204" pitchFamily="18" charset="0"/>
                                    </a:rPr>
                                    <m:t>𝝋</m:t>
                                  </m:r>
                                </m:e>
                                <m:sub>
                                  <m:r>
                                    <a:rPr lang="en-US" altLang="zh-CN" sz="1800" b="1" i="1" smtClean="0">
                                      <a:latin typeface="Cambria Math" panose="02040503050406030204" pitchFamily="18" charset="0"/>
                                    </a:rPr>
                                    <m:t>𝟏</m:t>
                                  </m:r>
                                </m:sub>
                              </m:sSub>
                              <m:d>
                                <m:dPr>
                                  <m:ctrlPr>
                                    <a:rPr lang="en-US" altLang="zh-CN" sz="1800" b="1" i="1" smtClean="0">
                                      <a:latin typeface="Cambria Math" panose="02040503050406030204" pitchFamily="18" charset="0"/>
                                    </a:rPr>
                                  </m:ctrlPr>
                                </m:dPr>
                                <m:e>
                                  <m:r>
                                    <a:rPr lang="en-US" altLang="zh-CN" sz="1800" b="1" i="1" smtClean="0">
                                      <a:latin typeface="Cambria Math" panose="02040503050406030204" pitchFamily="18" charset="0"/>
                                    </a:rPr>
                                    <m:t>𝒕</m:t>
                                  </m:r>
                                </m:e>
                              </m:d>
                              <m:r>
                                <a:rPr lang="en-US" altLang="zh-CN" sz="1800" b="1" i="1" smtClean="0">
                                  <a:latin typeface="Cambria Math" panose="02040503050406030204" pitchFamily="18" charset="0"/>
                                </a:rPr>
                                <m:t>=</m:t>
                              </m:r>
                              <m:f>
                                <m:fPr>
                                  <m:ctrlPr>
                                    <a:rPr lang="en-US" altLang="zh-CN" sz="1800" b="1" i="1" smtClean="0">
                                      <a:latin typeface="Cambria Math" panose="02040503050406030204" pitchFamily="18" charset="0"/>
                                    </a:rPr>
                                  </m:ctrlPr>
                                </m:fPr>
                                <m:num>
                                  <m:r>
                                    <a:rPr lang="en-US" altLang="zh-CN" sz="1800" b="1" i="1" smtClean="0">
                                      <a:latin typeface="Cambria Math" panose="02040503050406030204" pitchFamily="18" charset="0"/>
                                    </a:rPr>
                                    <m:t>𝟏</m:t>
                                  </m:r>
                                </m:num>
                                <m:den>
                                  <m:r>
                                    <a:rPr lang="en-US" altLang="zh-CN" sz="1800" b="1" i="1" smtClean="0">
                                      <a:latin typeface="Cambria Math" panose="02040503050406030204" pitchFamily="18" charset="0"/>
                                    </a:rPr>
                                    <m:t>𝟐</m:t>
                                  </m:r>
                                </m:den>
                              </m:f>
                              <m:sSub>
                                <m:sSubPr>
                                  <m:ctrlPr>
                                    <a:rPr lang="en-US" altLang="zh-CN" sz="1800" b="1" i="1" smtClean="0">
                                      <a:latin typeface="Cambria Math" panose="02040503050406030204" pitchFamily="18" charset="0"/>
                                    </a:rPr>
                                  </m:ctrlPr>
                                </m:sSubPr>
                                <m:e>
                                  <m:r>
                                    <a:rPr lang="en-US" altLang="zh-CN" sz="1800" b="1" i="1" smtClean="0">
                                      <a:latin typeface="Cambria Math" panose="02040503050406030204" pitchFamily="18" charset="0"/>
                                    </a:rPr>
                                    <m:t>𝜽</m:t>
                                  </m:r>
                                </m:e>
                                <m:sub>
                                  <m:r>
                                    <a:rPr lang="en-US" altLang="zh-CN" sz="1800" b="1" i="1" smtClean="0">
                                      <a:latin typeface="Cambria Math" panose="02040503050406030204" pitchFamily="18" charset="0"/>
                                    </a:rPr>
                                    <m:t>𝟏</m:t>
                                  </m:r>
                                </m:sub>
                              </m:sSub>
                              <m:d>
                                <m:dPr>
                                  <m:ctrlPr>
                                    <a:rPr lang="en-US" altLang="zh-CN" sz="1800" b="1" i="1" smtClean="0">
                                      <a:latin typeface="Cambria Math" panose="02040503050406030204" pitchFamily="18" charset="0"/>
                                    </a:rPr>
                                  </m:ctrlPr>
                                </m:dPr>
                                <m:e>
                                  <m:r>
                                    <a:rPr lang="en-US" altLang="zh-CN" sz="1800" b="1" i="1" smtClean="0">
                                      <a:latin typeface="Cambria Math" panose="02040503050406030204" pitchFamily="18" charset="0"/>
                                    </a:rPr>
                                    <m:t>𝒕</m:t>
                                  </m:r>
                                </m:e>
                              </m:d>
                              <m:r>
                                <a:rPr lang="en-US" altLang="zh-CN" sz="1800" b="1" i="1" smtClean="0">
                                  <a:latin typeface="Cambria Math" panose="02040503050406030204" pitchFamily="18" charset="0"/>
                                </a:rPr>
                                <m:t>               </m:t>
                              </m:r>
                            </m:e>
                            <m:e>
                              <m:sSub>
                                <m:sSubPr>
                                  <m:ctrlPr>
                                    <a:rPr lang="en-US" altLang="zh-CN" sz="1800" b="1" i="1">
                                      <a:latin typeface="Cambria Math" panose="02040503050406030204" pitchFamily="18" charset="0"/>
                                    </a:rPr>
                                  </m:ctrlPr>
                                </m:sSubPr>
                                <m:e>
                                  <m:r>
                                    <a:rPr lang="en-US" altLang="zh-CN" sz="1800" b="1" i="1">
                                      <a:latin typeface="Cambria Math" panose="02040503050406030204" pitchFamily="18" charset="0"/>
                                    </a:rPr>
                                    <m:t>𝝋</m:t>
                                  </m:r>
                                </m:e>
                                <m:sub>
                                  <m:r>
                                    <a:rPr lang="en-US" altLang="zh-CN" sz="1800" b="1" i="1" smtClean="0">
                                      <a:latin typeface="Cambria Math" panose="02040503050406030204" pitchFamily="18" charset="0"/>
                                    </a:rPr>
                                    <m:t>𝟐</m:t>
                                  </m:r>
                                </m:sub>
                              </m:sSub>
                              <m:d>
                                <m:dPr>
                                  <m:ctrlPr>
                                    <a:rPr lang="en-US" altLang="zh-CN" sz="1800" b="1" i="1">
                                      <a:latin typeface="Cambria Math" panose="02040503050406030204" pitchFamily="18" charset="0"/>
                                    </a:rPr>
                                  </m:ctrlPr>
                                </m:dPr>
                                <m:e>
                                  <m:r>
                                    <a:rPr lang="en-US" altLang="zh-CN" sz="1800" b="1" i="1">
                                      <a:latin typeface="Cambria Math" panose="02040503050406030204" pitchFamily="18" charset="0"/>
                                    </a:rPr>
                                    <m:t>𝒕</m:t>
                                  </m:r>
                                </m:e>
                              </m:d>
                              <m:r>
                                <a:rPr lang="en-US" altLang="zh-CN" sz="1800" b="1" i="1">
                                  <a:latin typeface="Cambria Math" panose="02040503050406030204" pitchFamily="18" charset="0"/>
                                </a:rPr>
                                <m:t>=</m:t>
                              </m:r>
                              <m:f>
                                <m:fPr>
                                  <m:ctrlPr>
                                    <a:rPr lang="en-US" altLang="zh-CN" sz="1800" b="1" i="1">
                                      <a:latin typeface="Cambria Math" panose="02040503050406030204" pitchFamily="18" charset="0"/>
                                    </a:rPr>
                                  </m:ctrlPr>
                                </m:fPr>
                                <m:num>
                                  <m:r>
                                    <a:rPr lang="en-US" altLang="zh-CN" sz="1800" b="1" i="1">
                                      <a:latin typeface="Cambria Math" panose="02040503050406030204" pitchFamily="18" charset="0"/>
                                    </a:rPr>
                                    <m:t>𝟏</m:t>
                                  </m:r>
                                </m:num>
                                <m:den>
                                  <m:r>
                                    <a:rPr lang="en-US" altLang="zh-CN" sz="1800" b="1" i="1">
                                      <a:latin typeface="Cambria Math" panose="02040503050406030204" pitchFamily="18" charset="0"/>
                                    </a:rPr>
                                    <m:t>𝟐</m:t>
                                  </m:r>
                                </m:den>
                              </m:f>
                              <m:r>
                                <a:rPr lang="en-US" altLang="zh-CN" sz="1800" b="1" i="1" smtClean="0">
                                  <a:latin typeface="Cambria Math" panose="02040503050406030204" pitchFamily="18" charset="0"/>
                                </a:rPr>
                                <m:t>(</m:t>
                              </m:r>
                              <m:r>
                                <a:rPr lang="en-US" altLang="zh-CN" sz="1800" b="1" i="1" smtClean="0">
                                  <a:latin typeface="Cambria Math" panose="02040503050406030204" pitchFamily="18" charset="0"/>
                                </a:rPr>
                                <m:t>𝟐</m:t>
                              </m:r>
                              <m:r>
                                <a:rPr lang="en-US" altLang="zh-CN" sz="1800" b="1" i="1" smtClean="0">
                                  <a:latin typeface="Cambria Math" panose="02040503050406030204" pitchFamily="18" charset="0"/>
                                </a:rPr>
                                <m:t>𝝅</m:t>
                              </m:r>
                              <m:r>
                                <a:rPr lang="en-US" altLang="zh-CN" sz="1800" b="1" i="1" smtClean="0">
                                  <a:latin typeface="Cambria Math" panose="02040503050406030204" pitchFamily="18" charset="0"/>
                                </a:rPr>
                                <m:t>−</m:t>
                              </m:r>
                              <m:sSub>
                                <m:sSubPr>
                                  <m:ctrlPr>
                                    <a:rPr lang="en-US" altLang="zh-CN" sz="1800" b="1" i="1">
                                      <a:latin typeface="Cambria Math" panose="02040503050406030204" pitchFamily="18" charset="0"/>
                                    </a:rPr>
                                  </m:ctrlPr>
                                </m:sSubPr>
                                <m:e>
                                  <m:r>
                                    <a:rPr lang="en-US" altLang="zh-CN" sz="1800" b="1" i="1">
                                      <a:latin typeface="Cambria Math" panose="02040503050406030204" pitchFamily="18" charset="0"/>
                                    </a:rPr>
                                    <m:t>𝜽</m:t>
                                  </m:r>
                                </m:e>
                                <m:sub>
                                  <m:r>
                                    <a:rPr lang="en-US" altLang="zh-CN" sz="1800" b="1" i="1" smtClean="0">
                                      <a:latin typeface="Cambria Math" panose="02040503050406030204" pitchFamily="18" charset="0"/>
                                    </a:rPr>
                                    <m:t>𝟐</m:t>
                                  </m:r>
                                </m:sub>
                              </m:sSub>
                              <m:d>
                                <m:dPr>
                                  <m:ctrlPr>
                                    <a:rPr lang="en-US" altLang="zh-CN" sz="1800" b="1" i="1">
                                      <a:latin typeface="Cambria Math" panose="02040503050406030204" pitchFamily="18" charset="0"/>
                                    </a:rPr>
                                  </m:ctrlPr>
                                </m:dPr>
                                <m:e>
                                  <m:r>
                                    <a:rPr lang="en-US" altLang="zh-CN" sz="1800" b="1" i="1">
                                      <a:latin typeface="Cambria Math" panose="02040503050406030204" pitchFamily="18" charset="0"/>
                                    </a:rPr>
                                    <m:t>𝒕</m:t>
                                  </m:r>
                                </m:e>
                              </m:d>
                              <m:r>
                                <a:rPr lang="en-US" altLang="zh-CN" sz="1800" b="1" i="1" smtClean="0">
                                  <a:latin typeface="Cambria Math" panose="02040503050406030204" pitchFamily="18" charset="0"/>
                                </a:rPr>
                                <m:t>)</m:t>
                              </m:r>
                            </m:e>
                          </m:eqArr>
                        </m:e>
                      </m:d>
                    </m:oMath>
                  </m:oMathPara>
                </a14:m>
                <a:endParaRPr lang="zh-CN" altLang="en-US" b="1" dirty="0"/>
              </a:p>
            </p:txBody>
          </p:sp>
        </mc:Choice>
        <mc:Fallback xmlns="">
          <p:sp>
            <p:nvSpPr>
              <p:cNvPr id="143" name="文本框 142">
                <a:extLst>
                  <a:ext uri="{FF2B5EF4-FFF2-40B4-BE49-F238E27FC236}">
                    <a16:creationId xmlns:a16="http://schemas.microsoft.com/office/drawing/2014/main" id="{1536D8BE-992F-651D-E908-332E0D2D864F}"/>
                  </a:ext>
                </a:extLst>
              </p:cNvPr>
              <p:cNvSpPr txBox="1">
                <a:spLocks noRot="1" noChangeAspect="1" noMove="1" noResize="1" noEditPoints="1" noAdjustHandles="1" noChangeArrowheads="1" noChangeShapeType="1" noTextEdit="1"/>
              </p:cNvSpPr>
              <p:nvPr/>
            </p:nvSpPr>
            <p:spPr>
              <a:xfrm>
                <a:off x="8698014" y="3780454"/>
                <a:ext cx="2779098" cy="1340880"/>
              </a:xfrm>
              <a:prstGeom prst="rect">
                <a:avLst/>
              </a:prstGeom>
              <a:blipFill>
                <a:blip r:embed="rId5"/>
                <a:stretch>
                  <a:fillRect/>
                </a:stretch>
              </a:blipFill>
            </p:spPr>
            <p:txBody>
              <a:bodyPr/>
              <a:lstStyle/>
              <a:p>
                <a:r>
                  <a:rPr lang="en-US">
                    <a:noFill/>
                  </a:rPr>
                  <a:t> </a:t>
                </a:r>
              </a:p>
            </p:txBody>
          </p:sp>
        </mc:Fallback>
      </mc:AlternateContent>
      <p:sp>
        <p:nvSpPr>
          <p:cNvPr id="144" name="文本框 143">
            <a:extLst>
              <a:ext uri="{FF2B5EF4-FFF2-40B4-BE49-F238E27FC236}">
                <a16:creationId xmlns:a16="http://schemas.microsoft.com/office/drawing/2014/main" id="{3B895184-3D56-0E96-5317-3C45B928E2D3}"/>
              </a:ext>
            </a:extLst>
          </p:cNvPr>
          <p:cNvSpPr txBox="1"/>
          <p:nvPr/>
        </p:nvSpPr>
        <p:spPr>
          <a:xfrm>
            <a:off x="466251" y="5610865"/>
            <a:ext cx="11042126" cy="892552"/>
          </a:xfrm>
          <a:prstGeom prst="rect">
            <a:avLst/>
          </a:prstGeom>
          <a:noFill/>
        </p:spPr>
        <p:txBody>
          <a:bodyPr wrap="square">
            <a:spAutoFit/>
          </a:bodyPr>
          <a:lstStyle/>
          <a:p>
            <a:pPr algn="ctr"/>
            <a:r>
              <a:rPr lang="en-US" altLang="zh-CN" sz="2600" b="1" dirty="0">
                <a:latin typeface="Candara" panose="020E0502030303020204" pitchFamily="34" charset="0"/>
              </a:rPr>
              <a:t>The analog audio signal is carried in the </a:t>
            </a:r>
            <a:r>
              <a:rPr lang="en-US" altLang="zh-CN" sz="2600" b="1" dirty="0">
                <a:solidFill>
                  <a:srgbClr val="7C2E9A"/>
                </a:solidFill>
                <a:latin typeface="Candara" panose="020E0502030303020204" pitchFamily="34" charset="0"/>
              </a:rPr>
              <a:t>internal angles of the tuning triangle </a:t>
            </a:r>
            <a:r>
              <a:rPr lang="en-US" altLang="zh-CN" sz="2600" b="1" dirty="0">
                <a:latin typeface="Candara" panose="020E0502030303020204" pitchFamily="34" charset="0"/>
              </a:rPr>
              <a:t>formed by the three symbols.</a:t>
            </a:r>
          </a:p>
        </p:txBody>
      </p:sp>
      <p:sp>
        <p:nvSpPr>
          <p:cNvPr id="8" name="文本框 7">
            <a:extLst>
              <a:ext uri="{FF2B5EF4-FFF2-40B4-BE49-F238E27FC236}">
                <a16:creationId xmlns:a16="http://schemas.microsoft.com/office/drawing/2014/main" id="{DFA41D8D-2345-1E55-7A84-4673D85FDAC9}"/>
              </a:ext>
            </a:extLst>
          </p:cNvPr>
          <p:cNvSpPr txBox="1"/>
          <p:nvPr/>
        </p:nvSpPr>
        <p:spPr>
          <a:xfrm>
            <a:off x="7676669" y="1038935"/>
            <a:ext cx="726027" cy="461665"/>
          </a:xfrm>
          <a:prstGeom prst="rect">
            <a:avLst/>
          </a:prstGeom>
          <a:noFill/>
        </p:spPr>
        <p:txBody>
          <a:bodyPr wrap="square">
            <a:spAutoFit/>
          </a:bodyPr>
          <a:lstStyle/>
          <a:p>
            <a:pPr algn="ctr"/>
            <a:r>
              <a:rPr lang="en-US" altLang="zh-CN" sz="2400" b="1" dirty="0">
                <a:solidFill>
                  <a:srgbClr val="30308B"/>
                </a:solidFill>
                <a:latin typeface="Candara" panose="020E0502030303020204" pitchFamily="34" charset="0"/>
              </a:rPr>
              <a:t>REF</a:t>
            </a:r>
            <a:endParaRPr lang="zh-CN" altLang="en-US" sz="2400" dirty="0">
              <a:solidFill>
                <a:srgbClr val="30308B"/>
              </a:solidFill>
            </a:endParaRPr>
          </a:p>
        </p:txBody>
      </p:sp>
      <p:sp>
        <p:nvSpPr>
          <p:cNvPr id="9" name="文本框 8">
            <a:extLst>
              <a:ext uri="{FF2B5EF4-FFF2-40B4-BE49-F238E27FC236}">
                <a16:creationId xmlns:a16="http://schemas.microsoft.com/office/drawing/2014/main" id="{4034612F-786B-5CB4-C644-F50661A1A19B}"/>
              </a:ext>
            </a:extLst>
          </p:cNvPr>
          <p:cNvSpPr txBox="1"/>
          <p:nvPr/>
        </p:nvSpPr>
        <p:spPr>
          <a:xfrm>
            <a:off x="8818042" y="1036709"/>
            <a:ext cx="726027" cy="461665"/>
          </a:xfrm>
          <a:prstGeom prst="rect">
            <a:avLst/>
          </a:prstGeom>
          <a:noFill/>
        </p:spPr>
        <p:txBody>
          <a:bodyPr wrap="square">
            <a:spAutoFit/>
          </a:bodyPr>
          <a:lstStyle/>
          <a:p>
            <a:pPr algn="ctr"/>
            <a:r>
              <a:rPr lang="en-US" altLang="zh-CN" sz="2400" b="1" dirty="0">
                <a:solidFill>
                  <a:srgbClr val="7C2E9A"/>
                </a:solidFill>
                <a:latin typeface="Candara" panose="020E0502030303020204" pitchFamily="34" charset="0"/>
              </a:rPr>
              <a:t>PM1</a:t>
            </a:r>
            <a:endParaRPr lang="zh-CN" altLang="en-US" sz="2400" dirty="0">
              <a:solidFill>
                <a:srgbClr val="7C2E9A"/>
              </a:solidFill>
            </a:endParaRPr>
          </a:p>
        </p:txBody>
      </p:sp>
      <p:sp>
        <p:nvSpPr>
          <p:cNvPr id="10" name="文本框 9">
            <a:extLst>
              <a:ext uri="{FF2B5EF4-FFF2-40B4-BE49-F238E27FC236}">
                <a16:creationId xmlns:a16="http://schemas.microsoft.com/office/drawing/2014/main" id="{496AD5C1-1C3E-0A26-324D-9FE51B261DF5}"/>
              </a:ext>
            </a:extLst>
          </p:cNvPr>
          <p:cNvSpPr txBox="1"/>
          <p:nvPr/>
        </p:nvSpPr>
        <p:spPr>
          <a:xfrm>
            <a:off x="9829299" y="1028192"/>
            <a:ext cx="948488" cy="461665"/>
          </a:xfrm>
          <a:prstGeom prst="rect">
            <a:avLst/>
          </a:prstGeom>
          <a:noFill/>
        </p:spPr>
        <p:txBody>
          <a:bodyPr wrap="square">
            <a:spAutoFit/>
          </a:bodyPr>
          <a:lstStyle/>
          <a:p>
            <a:pPr algn="ctr"/>
            <a:r>
              <a:rPr lang="en-US" altLang="zh-CN" sz="2400" b="1" dirty="0">
                <a:solidFill>
                  <a:srgbClr val="8F2630"/>
                </a:solidFill>
                <a:latin typeface="Candara" panose="020E0502030303020204" pitchFamily="34" charset="0"/>
              </a:rPr>
              <a:t>PM2</a:t>
            </a:r>
            <a:endParaRPr lang="zh-CN" altLang="en-US" sz="2400" dirty="0">
              <a:solidFill>
                <a:srgbClr val="8F2630"/>
              </a:solidFill>
            </a:endParaRPr>
          </a:p>
        </p:txBody>
      </p:sp>
      <p:sp>
        <p:nvSpPr>
          <p:cNvPr id="7" name="矩形: 圆角 6">
            <a:extLst>
              <a:ext uri="{FF2B5EF4-FFF2-40B4-BE49-F238E27FC236}">
                <a16:creationId xmlns:a16="http://schemas.microsoft.com/office/drawing/2014/main" id="{C7A7F661-F697-2CBA-C9BB-B36C6696D9E6}"/>
              </a:ext>
            </a:extLst>
          </p:cNvPr>
          <p:cNvSpPr/>
          <p:nvPr/>
        </p:nvSpPr>
        <p:spPr>
          <a:xfrm>
            <a:off x="4474723" y="1010843"/>
            <a:ext cx="7069752" cy="1096376"/>
          </a:xfrm>
          <a:prstGeom prst="roundRect">
            <a:avLst/>
          </a:prstGeom>
          <a:no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6D463BAA-C46E-9215-8E95-8BD05FBF95A9}"/>
              </a:ext>
            </a:extLst>
          </p:cNvPr>
          <p:cNvSpPr/>
          <p:nvPr/>
        </p:nvSpPr>
        <p:spPr>
          <a:xfrm>
            <a:off x="9794675" y="1983804"/>
            <a:ext cx="2327110" cy="885442"/>
          </a:xfrm>
          <a:prstGeom prst="roundRect">
            <a:avLst>
              <a:gd name="adj" fmla="val 11602"/>
            </a:avLst>
          </a:prstGeom>
          <a:solidFill>
            <a:srgbClr val="FEF4FE"/>
          </a:solidFill>
          <a:ln>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000000"/>
                </a:solidFill>
                <a:latin typeface="Candara" panose="020E0502030303020204" pitchFamily="34" charset="0"/>
              </a:rPr>
              <a:t>Embedding rate</a:t>
            </a:r>
          </a:p>
          <a:p>
            <a:pPr algn="ctr"/>
            <a:r>
              <a:rPr lang="en-US" altLang="zh-CN" sz="2000" b="1" dirty="0">
                <a:solidFill>
                  <a:srgbClr val="7C2E9A"/>
                </a:solidFill>
                <a:latin typeface="Candara" panose="020E0502030303020204" pitchFamily="34" charset="0"/>
              </a:rPr>
              <a:t>41.67 kHz</a:t>
            </a:r>
            <a:endParaRPr lang="zh-CN" altLang="en-US" sz="2000" b="1" dirty="0">
              <a:solidFill>
                <a:srgbClr val="7C2E9A"/>
              </a:solidFill>
              <a:latin typeface="Candara" panose="020E0502030303020204" pitchFamily="34" charset="0"/>
            </a:endParaRPr>
          </a:p>
        </p:txBody>
      </p:sp>
      <p:cxnSp>
        <p:nvCxnSpPr>
          <p:cNvPr id="13" name="直接连接符 12">
            <a:extLst>
              <a:ext uri="{FF2B5EF4-FFF2-40B4-BE49-F238E27FC236}">
                <a16:creationId xmlns:a16="http://schemas.microsoft.com/office/drawing/2014/main" id="{A1D77DC0-F0D6-4DC9-3DC2-CD2E4CEFB2D2}"/>
              </a:ext>
            </a:extLst>
          </p:cNvPr>
          <p:cNvCxnSpPr>
            <a:cxnSpLocks/>
          </p:cNvCxnSpPr>
          <p:nvPr/>
        </p:nvCxnSpPr>
        <p:spPr>
          <a:xfrm flipH="1" flipV="1">
            <a:off x="3808246" y="3324572"/>
            <a:ext cx="299781" cy="560709"/>
          </a:xfrm>
          <a:prstGeom prst="line">
            <a:avLst/>
          </a:prstGeom>
          <a:ln w="38100"/>
        </p:spPr>
        <p:style>
          <a:lnRef idx="2">
            <a:schemeClr val="dk1"/>
          </a:lnRef>
          <a:fillRef idx="0">
            <a:schemeClr val="dk1"/>
          </a:fillRef>
          <a:effectRef idx="1">
            <a:schemeClr val="dk1"/>
          </a:effectRef>
          <a:fontRef idx="minor">
            <a:schemeClr val="tx1"/>
          </a:fontRef>
        </p:style>
      </p:cxnSp>
      <p:cxnSp>
        <p:nvCxnSpPr>
          <p:cNvPr id="17" name="直接连接符 16">
            <a:extLst>
              <a:ext uri="{FF2B5EF4-FFF2-40B4-BE49-F238E27FC236}">
                <a16:creationId xmlns:a16="http://schemas.microsoft.com/office/drawing/2014/main" id="{B193CCFA-9CC6-750D-8DFA-696945F8F949}"/>
              </a:ext>
            </a:extLst>
          </p:cNvPr>
          <p:cNvCxnSpPr>
            <a:cxnSpLocks/>
          </p:cNvCxnSpPr>
          <p:nvPr/>
        </p:nvCxnSpPr>
        <p:spPr>
          <a:xfrm flipH="1">
            <a:off x="3835494" y="4011890"/>
            <a:ext cx="298325" cy="560110"/>
          </a:xfrm>
          <a:prstGeom prst="line">
            <a:avLst/>
          </a:prstGeom>
          <a:ln w="38100"/>
        </p:spPr>
        <p:style>
          <a:lnRef idx="2">
            <a:schemeClr val="dk1"/>
          </a:lnRef>
          <a:fillRef idx="0">
            <a:schemeClr val="dk1"/>
          </a:fillRef>
          <a:effectRef idx="1">
            <a:schemeClr val="dk1"/>
          </a:effectRef>
          <a:fontRef idx="minor">
            <a:schemeClr val="tx1"/>
          </a:fontRef>
        </p:style>
      </p:cxnSp>
      <p:cxnSp>
        <p:nvCxnSpPr>
          <p:cNvPr id="20" name="直接连接符 19">
            <a:extLst>
              <a:ext uri="{FF2B5EF4-FFF2-40B4-BE49-F238E27FC236}">
                <a16:creationId xmlns:a16="http://schemas.microsoft.com/office/drawing/2014/main" id="{B8C12D77-02B9-FD16-83B7-14D775573CDB}"/>
              </a:ext>
            </a:extLst>
          </p:cNvPr>
          <p:cNvCxnSpPr>
            <a:cxnSpLocks/>
          </p:cNvCxnSpPr>
          <p:nvPr/>
        </p:nvCxnSpPr>
        <p:spPr>
          <a:xfrm flipH="1">
            <a:off x="3857652" y="3944420"/>
            <a:ext cx="254008" cy="0"/>
          </a:xfrm>
          <a:prstGeom prst="line">
            <a:avLst/>
          </a:prstGeom>
          <a:ln w="3810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3911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fade">
                                      <p:cBhvr>
                                        <p:cTn id="10" dur="500"/>
                                        <p:tgtEl>
                                          <p:spTgt spid="99"/>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500"/>
                                        <p:tgtEl>
                                          <p:spTgt spid="8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500"/>
                                        <p:tgtEl>
                                          <p:spTgt spid="8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6"/>
                                        </p:tgtEl>
                                        <p:attrNameLst>
                                          <p:attrName>style.visibility</p:attrName>
                                        </p:attrNameLst>
                                      </p:cBhvr>
                                      <p:to>
                                        <p:strVal val="visible"/>
                                      </p:to>
                                    </p:set>
                                    <p:animEffect transition="in" filter="fade">
                                      <p:cBhvr>
                                        <p:cTn id="31" dur="500"/>
                                        <p:tgtEl>
                                          <p:spTgt spid="86"/>
                                        </p:tgtEl>
                                      </p:cBhvr>
                                    </p:animEffect>
                                  </p:childTnLst>
                                </p:cTn>
                              </p:par>
                              <p:par>
                                <p:cTn id="32" presetID="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8"/>
                                        </p:tgtEl>
                                        <p:attrNameLst>
                                          <p:attrName>style.visibility</p:attrName>
                                        </p:attrNameLst>
                                      </p:cBhvr>
                                      <p:to>
                                        <p:strVal val="visible"/>
                                      </p:to>
                                    </p:set>
                                    <p:animEffect transition="in" filter="fade">
                                      <p:cBhvr>
                                        <p:cTn id="38" dur="500"/>
                                        <p:tgtEl>
                                          <p:spTgt spid="108"/>
                                        </p:tgtEl>
                                      </p:cBhvr>
                                    </p:animEffect>
                                  </p:childTnLst>
                                </p:cTn>
                              </p:par>
                              <p:par>
                                <p:cTn id="39" presetID="1" presetClass="exit" presetSubtype="0" fill="hold" nodeType="withEffect">
                                  <p:stCondLst>
                                    <p:cond delay="0"/>
                                  </p:stCondLst>
                                  <p:childTnLst>
                                    <p:set>
                                      <p:cBhvr>
                                        <p:cTn id="40" dur="1" fill="hold">
                                          <p:stCondLst>
                                            <p:cond delay="0"/>
                                          </p:stCondLst>
                                        </p:cTn>
                                        <p:tgtEl>
                                          <p:spTgt spid="13"/>
                                        </p:tgtEl>
                                        <p:attrNameLst>
                                          <p:attrName>style.visibility</p:attrName>
                                        </p:attrNameLst>
                                      </p:cBhvr>
                                      <p:to>
                                        <p:strVal val="hidden"/>
                                      </p:to>
                                    </p:set>
                                  </p:childTnLst>
                                </p:cTn>
                              </p:par>
                              <p:par>
                                <p:cTn id="41" presetID="22" presetClass="entr" presetSubtype="8"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4"/>
                                        </p:tgtEl>
                                        <p:attrNameLst>
                                          <p:attrName>style.visibility</p:attrName>
                                        </p:attrNameLst>
                                      </p:cBhvr>
                                      <p:to>
                                        <p:strVal val="visible"/>
                                      </p:to>
                                    </p:set>
                                    <p:animEffect transition="in" filter="fade">
                                      <p:cBhvr>
                                        <p:cTn id="49" dur="500"/>
                                        <p:tgtEl>
                                          <p:spTgt spid="10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0"/>
                                        </p:tgtEl>
                                        <p:attrNameLst>
                                          <p:attrName>style.visibility</p:attrName>
                                        </p:attrNameLst>
                                      </p:cBhvr>
                                      <p:to>
                                        <p:strVal val="visible"/>
                                      </p:to>
                                    </p:set>
                                    <p:animEffect transition="in" filter="fade">
                                      <p:cBhvr>
                                        <p:cTn id="52" dur="500"/>
                                        <p:tgtEl>
                                          <p:spTgt spid="100"/>
                                        </p:tgtEl>
                                      </p:cBhvr>
                                    </p:animEffect>
                                  </p:childTnLst>
                                </p:cTn>
                              </p:par>
                              <p:par>
                                <p:cTn id="53" presetID="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06"/>
                                        </p:tgtEl>
                                        <p:attrNameLst>
                                          <p:attrName>style.visibility</p:attrName>
                                        </p:attrNameLst>
                                      </p:cBhvr>
                                      <p:to>
                                        <p:strVal val="visible"/>
                                      </p:to>
                                    </p:set>
                                    <p:animEffect transition="in" filter="fade">
                                      <p:cBhvr>
                                        <p:cTn id="59" dur="500"/>
                                        <p:tgtEl>
                                          <p:spTgt spid="106"/>
                                        </p:tgtEl>
                                      </p:cBhvr>
                                    </p:animEffect>
                                  </p:childTnLst>
                                </p:cTn>
                              </p:par>
                              <p:par>
                                <p:cTn id="60" presetID="22" presetClass="entr" presetSubtype="8"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left)">
                                      <p:cBhvr>
                                        <p:cTn id="62" dur="500"/>
                                        <p:tgtEl>
                                          <p:spTgt spid="6"/>
                                        </p:tgtEl>
                                      </p:cBhvr>
                                    </p:animEffect>
                                  </p:childTnLst>
                                </p:cTn>
                              </p:par>
                              <p:par>
                                <p:cTn id="63" presetID="1" presetClass="exit" presetSubtype="0" fill="hold" nodeType="withEffect">
                                  <p:stCondLst>
                                    <p:cond delay="0"/>
                                  </p:stCondLst>
                                  <p:childTnLst>
                                    <p:set>
                                      <p:cBhvr>
                                        <p:cTn id="64" dur="1" fill="hold">
                                          <p:stCondLst>
                                            <p:cond delay="0"/>
                                          </p:stCondLst>
                                        </p:cTn>
                                        <p:tgtEl>
                                          <p:spTgt spid="20"/>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9"/>
                                        </p:tgtEl>
                                        <p:attrNameLst>
                                          <p:attrName>style.visibility</p:attrName>
                                        </p:attrNameLst>
                                      </p:cBhvr>
                                      <p:to>
                                        <p:strVal val="visible"/>
                                      </p:to>
                                    </p:set>
                                    <p:animEffect transition="in" filter="fade">
                                      <p:cBhvr>
                                        <p:cTn id="70" dur="500"/>
                                        <p:tgtEl>
                                          <p:spTgt spid="109"/>
                                        </p:tgtEl>
                                      </p:cBhvr>
                                    </p:animEffect>
                                  </p:childTnLst>
                                </p:cTn>
                              </p:par>
                              <p:par>
                                <p:cTn id="71" presetID="1" presetClass="entr" presetSubtype="0"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par>
                                <p:cTn id="73" presetID="10" presetClass="entr" presetSubtype="0" fill="hold" grpId="0" nodeType="withEffect">
                                  <p:stCondLst>
                                    <p:cond delay="0"/>
                                  </p:stCondLst>
                                  <p:childTnLst>
                                    <p:set>
                                      <p:cBhvr>
                                        <p:cTn id="74" dur="1" fill="hold">
                                          <p:stCondLst>
                                            <p:cond delay="0"/>
                                          </p:stCondLst>
                                        </p:cTn>
                                        <p:tgtEl>
                                          <p:spTgt spid="101"/>
                                        </p:tgtEl>
                                        <p:attrNameLst>
                                          <p:attrName>style.visibility</p:attrName>
                                        </p:attrNameLst>
                                      </p:cBhvr>
                                      <p:to>
                                        <p:strVal val="visible"/>
                                      </p:to>
                                    </p:set>
                                    <p:animEffect transition="in" filter="fade">
                                      <p:cBhvr>
                                        <p:cTn id="75" dur="500"/>
                                        <p:tgtEl>
                                          <p:spTgt spid="10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18"/>
                                        </p:tgtEl>
                                        <p:attrNameLst>
                                          <p:attrName>style.visibility</p:attrName>
                                        </p:attrNameLst>
                                      </p:cBhvr>
                                      <p:to>
                                        <p:strVal val="visible"/>
                                      </p:to>
                                    </p:set>
                                    <p:animEffect transition="in" filter="fade">
                                      <p:cBhvr>
                                        <p:cTn id="80" dur="500"/>
                                        <p:tgtEl>
                                          <p:spTgt spid="118"/>
                                        </p:tgtEl>
                                      </p:cBhvr>
                                    </p:animEffect>
                                  </p:childTnLst>
                                </p:cTn>
                              </p:par>
                              <p:par>
                                <p:cTn id="81" presetID="10" presetClass="entr" presetSubtype="0" fill="hold" nodeType="withEffect">
                                  <p:stCondLst>
                                    <p:cond delay="0"/>
                                  </p:stCondLst>
                                  <p:childTnLst>
                                    <p:set>
                                      <p:cBhvr>
                                        <p:cTn id="82" dur="1" fill="hold">
                                          <p:stCondLst>
                                            <p:cond delay="0"/>
                                          </p:stCondLst>
                                        </p:cTn>
                                        <p:tgtEl>
                                          <p:spTgt spid="116"/>
                                        </p:tgtEl>
                                        <p:attrNameLst>
                                          <p:attrName>style.visibility</p:attrName>
                                        </p:attrNameLst>
                                      </p:cBhvr>
                                      <p:to>
                                        <p:strVal val="visible"/>
                                      </p:to>
                                    </p:set>
                                    <p:animEffect transition="in" filter="fade">
                                      <p:cBhvr>
                                        <p:cTn id="83" dur="500"/>
                                        <p:tgtEl>
                                          <p:spTgt spid="116"/>
                                        </p:tgtEl>
                                      </p:cBhvr>
                                    </p:animEffect>
                                  </p:childTnLst>
                                </p:cTn>
                              </p:par>
                              <p:par>
                                <p:cTn id="84" presetID="10" presetClass="entr" presetSubtype="0" fill="hold" nodeType="withEffect">
                                  <p:stCondLst>
                                    <p:cond delay="0"/>
                                  </p:stCondLst>
                                  <p:childTnLst>
                                    <p:set>
                                      <p:cBhvr>
                                        <p:cTn id="85" dur="1" fill="hold">
                                          <p:stCondLst>
                                            <p:cond delay="0"/>
                                          </p:stCondLst>
                                        </p:cTn>
                                        <p:tgtEl>
                                          <p:spTgt spid="120"/>
                                        </p:tgtEl>
                                        <p:attrNameLst>
                                          <p:attrName>style.visibility</p:attrName>
                                        </p:attrNameLst>
                                      </p:cBhvr>
                                      <p:to>
                                        <p:strVal val="visible"/>
                                      </p:to>
                                    </p:set>
                                    <p:animEffect transition="in" filter="fade">
                                      <p:cBhvr>
                                        <p:cTn id="86" dur="500"/>
                                        <p:tgtEl>
                                          <p:spTgt spid="120"/>
                                        </p:tgtEl>
                                      </p:cBhvr>
                                    </p:animEffect>
                                  </p:childTnLst>
                                </p:cTn>
                              </p:par>
                              <p:par>
                                <p:cTn id="87" presetID="10" presetClass="entr" presetSubtype="0" fill="hold" nodeType="withEffect">
                                  <p:stCondLst>
                                    <p:cond delay="0"/>
                                  </p:stCondLst>
                                  <p:childTnLst>
                                    <p:set>
                                      <p:cBhvr>
                                        <p:cTn id="88" dur="1" fill="hold">
                                          <p:stCondLst>
                                            <p:cond delay="0"/>
                                          </p:stCondLst>
                                        </p:cTn>
                                        <p:tgtEl>
                                          <p:spTgt spid="146"/>
                                        </p:tgtEl>
                                        <p:attrNameLst>
                                          <p:attrName>style.visibility</p:attrName>
                                        </p:attrNameLst>
                                      </p:cBhvr>
                                      <p:to>
                                        <p:strVal val="visible"/>
                                      </p:to>
                                    </p:set>
                                    <p:animEffect transition="in" filter="fade">
                                      <p:cBhvr>
                                        <p:cTn id="89" dur="500"/>
                                        <p:tgtEl>
                                          <p:spTgt spid="14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39"/>
                                        </p:tgtEl>
                                        <p:attrNameLst>
                                          <p:attrName>style.visibility</p:attrName>
                                        </p:attrNameLst>
                                      </p:cBhvr>
                                      <p:to>
                                        <p:strVal val="visible"/>
                                      </p:to>
                                    </p:set>
                                    <p:animEffect transition="in" filter="fade">
                                      <p:cBhvr>
                                        <p:cTn id="94" dur="500"/>
                                        <p:tgtEl>
                                          <p:spTgt spid="13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25"/>
                                        </p:tgtEl>
                                        <p:attrNameLst>
                                          <p:attrName>style.visibility</p:attrName>
                                        </p:attrNameLst>
                                      </p:cBhvr>
                                      <p:to>
                                        <p:strVal val="visible"/>
                                      </p:to>
                                    </p:set>
                                    <p:animEffect transition="in" filter="fade">
                                      <p:cBhvr>
                                        <p:cTn id="97" dur="500"/>
                                        <p:tgtEl>
                                          <p:spTgt spid="12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26"/>
                                        </p:tgtEl>
                                        <p:attrNameLst>
                                          <p:attrName>style.visibility</p:attrName>
                                        </p:attrNameLst>
                                      </p:cBhvr>
                                      <p:to>
                                        <p:strVal val="visible"/>
                                      </p:to>
                                    </p:set>
                                    <p:animEffect transition="in" filter="fade">
                                      <p:cBhvr>
                                        <p:cTn id="100" dur="500"/>
                                        <p:tgtEl>
                                          <p:spTgt spid="12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40"/>
                                        </p:tgtEl>
                                        <p:attrNameLst>
                                          <p:attrName>style.visibility</p:attrName>
                                        </p:attrNameLst>
                                      </p:cBhvr>
                                      <p:to>
                                        <p:strVal val="visible"/>
                                      </p:to>
                                    </p:set>
                                    <p:animEffect transition="in" filter="fade">
                                      <p:cBhvr>
                                        <p:cTn id="103" dur="500"/>
                                        <p:tgtEl>
                                          <p:spTgt spid="14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143"/>
                                        </p:tgtEl>
                                        <p:attrNameLst>
                                          <p:attrName>style.visibility</p:attrName>
                                        </p:attrNameLst>
                                      </p:cBhvr>
                                      <p:to>
                                        <p:strVal val="visible"/>
                                      </p:to>
                                    </p:set>
                                    <p:animEffect transition="in" filter="fade">
                                      <p:cBhvr>
                                        <p:cTn id="108" dur="500"/>
                                        <p:tgtEl>
                                          <p:spTgt spid="143"/>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41"/>
                                        </p:tgtEl>
                                        <p:attrNameLst>
                                          <p:attrName>style.visibility</p:attrName>
                                        </p:attrNameLst>
                                      </p:cBhvr>
                                      <p:to>
                                        <p:strVal val="visible"/>
                                      </p:to>
                                    </p:set>
                                    <p:animEffect transition="in" filter="fade">
                                      <p:cBhvr>
                                        <p:cTn id="111" dur="500"/>
                                        <p:tgtEl>
                                          <p:spTgt spid="141"/>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144"/>
                                        </p:tgtEl>
                                        <p:attrNameLst>
                                          <p:attrName>style.visibility</p:attrName>
                                        </p:attrNameLst>
                                      </p:cBhvr>
                                      <p:to>
                                        <p:strVal val="visible"/>
                                      </p:to>
                                    </p:set>
                                    <p:animEffect transition="in" filter="fade">
                                      <p:cBhvr>
                                        <p:cTn id="116" dur="500"/>
                                        <p:tgtEl>
                                          <p:spTgt spid="144"/>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11"/>
                                        </p:tgtEl>
                                        <p:attrNameLst>
                                          <p:attrName>style.visibility</p:attrName>
                                        </p:attrNameLst>
                                      </p:cBhvr>
                                      <p:to>
                                        <p:strVal val="visible"/>
                                      </p:to>
                                    </p:set>
                                    <p:animEffect transition="in" filter="fade">
                                      <p:cBhvr>
                                        <p:cTn id="121" dur="500"/>
                                        <p:tgtEl>
                                          <p:spTgt spid="1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7"/>
                                        </p:tgtEl>
                                        <p:attrNameLst>
                                          <p:attrName>style.visibility</p:attrName>
                                        </p:attrNameLst>
                                      </p:cBhvr>
                                      <p:to>
                                        <p:strVal val="visible"/>
                                      </p:to>
                                    </p:set>
                                    <p:animEffect transition="in" filter="fade">
                                      <p:cBhvr>
                                        <p:cTn id="1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4" grpId="0" animBg="1"/>
      <p:bldP spid="85" grpId="0"/>
      <p:bldP spid="99" grpId="0" animBg="1"/>
      <p:bldP spid="100" grpId="0" animBg="1"/>
      <p:bldP spid="101" grpId="0" animBg="1"/>
      <p:bldP spid="104" grpId="0" animBg="1"/>
      <p:bldP spid="106" grpId="0" animBg="1"/>
      <p:bldP spid="108" grpId="0"/>
      <p:bldP spid="109" grpId="0"/>
      <p:bldP spid="125" grpId="0" animBg="1"/>
      <p:bldP spid="126" grpId="0" animBg="1"/>
      <p:bldP spid="139" grpId="0"/>
      <p:bldP spid="140" grpId="0"/>
      <p:bldP spid="141" grpId="0"/>
      <p:bldP spid="143" grpId="0"/>
      <p:bldP spid="144" grpId="0"/>
      <p:bldP spid="8" grpId="0"/>
      <p:bldP spid="9" grpId="0"/>
      <p:bldP spid="10" grpId="0"/>
      <p:bldP spid="7"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AA24C-72B0-7F47-5191-9A6D80FD0A12}"/>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B150F73D-2AD8-B4C9-049C-326897D8F448}"/>
              </a:ext>
            </a:extLst>
          </p:cNvPr>
          <p:cNvSpPr>
            <a:spLocks noGrp="1"/>
          </p:cNvSpPr>
          <p:nvPr>
            <p:ph type="title"/>
          </p:nvPr>
        </p:nvSpPr>
        <p:spPr/>
        <p:txBody>
          <a:bodyPr/>
          <a:lstStyle/>
          <a:p>
            <a:r>
              <a:rPr lang="en-US" altLang="zh-CN" dirty="0"/>
              <a:t>In-band Analog Modulation</a:t>
            </a:r>
            <a:endParaRPr lang="zh-CN" altLang="en-US" dirty="0"/>
          </a:p>
        </p:txBody>
      </p:sp>
      <p:sp>
        <p:nvSpPr>
          <p:cNvPr id="86" name="文本框 85">
            <a:extLst>
              <a:ext uri="{FF2B5EF4-FFF2-40B4-BE49-F238E27FC236}">
                <a16:creationId xmlns:a16="http://schemas.microsoft.com/office/drawing/2014/main" id="{79D6308D-484B-0510-A46D-7180EA9EE857}"/>
              </a:ext>
            </a:extLst>
          </p:cNvPr>
          <p:cNvSpPr txBox="1"/>
          <p:nvPr/>
        </p:nvSpPr>
        <p:spPr>
          <a:xfrm>
            <a:off x="2513549" y="1507862"/>
            <a:ext cx="523933" cy="480371"/>
          </a:xfrm>
          <a:prstGeom prst="rect">
            <a:avLst/>
          </a:prstGeom>
          <a:noFill/>
        </p:spPr>
        <p:txBody>
          <a:bodyPr wrap="square" rtlCol="0">
            <a:spAutoFit/>
          </a:bodyPr>
          <a:lstStyle/>
          <a:p>
            <a:r>
              <a:rPr lang="en-US" altLang="zh-CN" dirty="0">
                <a:solidFill>
                  <a:srgbClr val="BFBFBF"/>
                </a:solidFill>
                <a:latin typeface="Arial" panose="020B0604020202020204" pitchFamily="34" charset="0"/>
                <a:cs typeface="Arial" panose="020B0604020202020204" pitchFamily="34" charset="0"/>
              </a:rPr>
              <a:t>Q</a:t>
            </a:r>
            <a:endParaRPr lang="zh-CN" altLang="en-US" dirty="0">
              <a:solidFill>
                <a:srgbClr val="BFBFBF"/>
              </a:solidFill>
              <a:latin typeface="Arial" panose="020B0604020202020204" pitchFamily="34" charset="0"/>
              <a:cs typeface="Arial" panose="020B0604020202020204" pitchFamily="34" charset="0"/>
            </a:endParaRPr>
          </a:p>
        </p:txBody>
      </p:sp>
      <p:cxnSp>
        <p:nvCxnSpPr>
          <p:cNvPr id="82" name="直接箭头连接符 81">
            <a:extLst>
              <a:ext uri="{FF2B5EF4-FFF2-40B4-BE49-F238E27FC236}">
                <a16:creationId xmlns:a16="http://schemas.microsoft.com/office/drawing/2014/main" id="{14E12C10-45DB-CB86-5FE7-B404A4FA5AA2}"/>
              </a:ext>
            </a:extLst>
          </p:cNvPr>
          <p:cNvCxnSpPr>
            <a:cxnSpLocks/>
          </p:cNvCxnSpPr>
          <p:nvPr/>
        </p:nvCxnSpPr>
        <p:spPr>
          <a:xfrm flipV="1">
            <a:off x="2540657" y="1724366"/>
            <a:ext cx="0" cy="3154424"/>
          </a:xfrm>
          <a:prstGeom prst="straightConnector1">
            <a:avLst/>
          </a:prstGeom>
          <a:ln w="28575">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3" name="直接箭头连接符 82">
            <a:extLst>
              <a:ext uri="{FF2B5EF4-FFF2-40B4-BE49-F238E27FC236}">
                <a16:creationId xmlns:a16="http://schemas.microsoft.com/office/drawing/2014/main" id="{79C5FE5F-2EFE-3116-B750-396C92F19245}"/>
              </a:ext>
            </a:extLst>
          </p:cNvPr>
          <p:cNvCxnSpPr>
            <a:cxnSpLocks/>
          </p:cNvCxnSpPr>
          <p:nvPr/>
        </p:nvCxnSpPr>
        <p:spPr>
          <a:xfrm rot="5400000" flipV="1">
            <a:off x="2603772" y="1731078"/>
            <a:ext cx="0" cy="3154422"/>
          </a:xfrm>
          <a:prstGeom prst="straightConnector1">
            <a:avLst/>
          </a:prstGeom>
          <a:ln w="28575">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4" name="椭圆 83">
            <a:extLst>
              <a:ext uri="{FF2B5EF4-FFF2-40B4-BE49-F238E27FC236}">
                <a16:creationId xmlns:a16="http://schemas.microsoft.com/office/drawing/2014/main" id="{83A456C8-D62D-A63C-EEA5-44A6B2E8C617}"/>
              </a:ext>
            </a:extLst>
          </p:cNvPr>
          <p:cNvSpPr/>
          <p:nvPr/>
        </p:nvSpPr>
        <p:spPr>
          <a:xfrm>
            <a:off x="1212456" y="1974808"/>
            <a:ext cx="2653540" cy="2653539"/>
          </a:xfrm>
          <a:prstGeom prst="ellipse">
            <a:avLst/>
          </a:prstGeom>
          <a:noFill/>
          <a:ln>
            <a:solidFill>
              <a:schemeClr val="bg1">
                <a:lumMod val="6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文本框 84">
            <a:extLst>
              <a:ext uri="{FF2B5EF4-FFF2-40B4-BE49-F238E27FC236}">
                <a16:creationId xmlns:a16="http://schemas.microsoft.com/office/drawing/2014/main" id="{565FBBE7-7DA6-425E-CBF0-E367186982F2}"/>
              </a:ext>
            </a:extLst>
          </p:cNvPr>
          <p:cNvSpPr txBox="1"/>
          <p:nvPr/>
        </p:nvSpPr>
        <p:spPr>
          <a:xfrm>
            <a:off x="3980578" y="3301578"/>
            <a:ext cx="357899" cy="480371"/>
          </a:xfrm>
          <a:prstGeom prst="rect">
            <a:avLst/>
          </a:prstGeom>
          <a:noFill/>
        </p:spPr>
        <p:txBody>
          <a:bodyPr wrap="square" rtlCol="0">
            <a:spAutoFit/>
          </a:bodyPr>
          <a:lstStyle/>
          <a:p>
            <a:r>
              <a:rPr lang="en-US" altLang="zh-CN" dirty="0">
                <a:solidFill>
                  <a:srgbClr val="BFBFBF"/>
                </a:solidFill>
                <a:latin typeface="Arial" panose="020B0604020202020204" pitchFamily="34" charset="0"/>
                <a:cs typeface="Arial" panose="020B0604020202020204" pitchFamily="34" charset="0"/>
              </a:rPr>
              <a:t>I</a:t>
            </a:r>
            <a:endParaRPr lang="zh-CN" altLang="en-US" dirty="0">
              <a:solidFill>
                <a:srgbClr val="BFBFBF"/>
              </a:solidFill>
              <a:latin typeface="Arial" panose="020B0604020202020204" pitchFamily="34" charset="0"/>
              <a:cs typeface="Arial" panose="020B0604020202020204" pitchFamily="34" charset="0"/>
            </a:endParaRPr>
          </a:p>
        </p:txBody>
      </p:sp>
      <p:sp>
        <p:nvSpPr>
          <p:cNvPr id="99" name="箭头: 右 98">
            <a:extLst>
              <a:ext uri="{FF2B5EF4-FFF2-40B4-BE49-F238E27FC236}">
                <a16:creationId xmlns:a16="http://schemas.microsoft.com/office/drawing/2014/main" id="{5BBD0981-5B87-0381-5C13-D2C788E5E6B8}"/>
              </a:ext>
            </a:extLst>
          </p:cNvPr>
          <p:cNvSpPr/>
          <p:nvPr/>
        </p:nvSpPr>
        <p:spPr>
          <a:xfrm rot="18161515">
            <a:off x="2250254" y="2739841"/>
            <a:ext cx="1279413" cy="64754"/>
          </a:xfrm>
          <a:prstGeom prst="rightArrow">
            <a:avLst>
              <a:gd name="adj1" fmla="val 40150"/>
              <a:gd name="adj2" fmla="val 131496"/>
            </a:avLst>
          </a:prstGeom>
          <a:solidFill>
            <a:srgbClr val="30308C"/>
          </a:solidFill>
          <a:ln>
            <a:solidFill>
              <a:srgbClr val="303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0" name="箭头: 右 99">
            <a:extLst>
              <a:ext uri="{FF2B5EF4-FFF2-40B4-BE49-F238E27FC236}">
                <a16:creationId xmlns:a16="http://schemas.microsoft.com/office/drawing/2014/main" id="{51DAEEBA-230B-7E3C-B458-D3AE1B26FFF8}"/>
              </a:ext>
            </a:extLst>
          </p:cNvPr>
          <p:cNvSpPr/>
          <p:nvPr/>
        </p:nvSpPr>
        <p:spPr>
          <a:xfrm rot="11481309">
            <a:off x="1267835" y="3161316"/>
            <a:ext cx="1279413" cy="45719"/>
          </a:xfrm>
          <a:prstGeom prst="rightArrow">
            <a:avLst>
              <a:gd name="adj1" fmla="val 40150"/>
              <a:gd name="adj2" fmla="val 131496"/>
            </a:avLst>
          </a:prstGeom>
          <a:solidFill>
            <a:srgbClr val="7C2E9A"/>
          </a:solidFill>
          <a:ln>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1" name="箭头: 右 100">
            <a:extLst>
              <a:ext uri="{FF2B5EF4-FFF2-40B4-BE49-F238E27FC236}">
                <a16:creationId xmlns:a16="http://schemas.microsoft.com/office/drawing/2014/main" id="{A24B7EFE-9A2E-7A21-0855-10003543DD5D}"/>
              </a:ext>
            </a:extLst>
          </p:cNvPr>
          <p:cNvSpPr/>
          <p:nvPr/>
        </p:nvSpPr>
        <p:spPr>
          <a:xfrm rot="3717536">
            <a:off x="2199937" y="3851746"/>
            <a:ext cx="1279413" cy="57477"/>
          </a:xfrm>
          <a:prstGeom prst="rightArrow">
            <a:avLst>
              <a:gd name="adj1" fmla="val 40150"/>
              <a:gd name="adj2" fmla="val 131496"/>
            </a:avLst>
          </a:prstGeom>
          <a:solidFill>
            <a:srgbClr val="8F2630"/>
          </a:solidFill>
          <a:ln>
            <a:solidFill>
              <a:srgbClr val="8F26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4" name="图形 102">
            <a:extLst>
              <a:ext uri="{FF2B5EF4-FFF2-40B4-BE49-F238E27FC236}">
                <a16:creationId xmlns:a16="http://schemas.microsoft.com/office/drawing/2014/main" id="{EA4CE338-6D17-0E68-31D1-36CF827CBBEB}"/>
              </a:ext>
            </a:extLst>
          </p:cNvPr>
          <p:cNvSpPr/>
          <p:nvPr/>
        </p:nvSpPr>
        <p:spPr>
          <a:xfrm rot="379171">
            <a:off x="2276427" y="3069068"/>
            <a:ext cx="369934" cy="219528"/>
          </a:xfrm>
          <a:custGeom>
            <a:avLst/>
            <a:gdLst>
              <a:gd name="connsiteX0" fmla="*/ 0 w 368522"/>
              <a:gd name="connsiteY0" fmla="*/ 218693 h 218692"/>
              <a:gd name="connsiteX1" fmla="*/ 85058 w 368522"/>
              <a:gd name="connsiteY1" fmla="*/ 55815 h 218692"/>
              <a:gd name="connsiteX2" fmla="*/ 368522 w 368522"/>
              <a:gd name="connsiteY2" fmla="*/ 38194 h 218692"/>
            </a:gdLst>
            <a:ahLst/>
            <a:cxnLst>
              <a:cxn ang="0">
                <a:pos x="connsiteX0" y="connsiteY0"/>
              </a:cxn>
              <a:cxn ang="0">
                <a:pos x="connsiteX1" y="connsiteY1"/>
              </a:cxn>
              <a:cxn ang="0">
                <a:pos x="connsiteX2" y="connsiteY2"/>
              </a:cxn>
            </a:cxnLst>
            <a:rect l="l" t="t" r="r" b="b"/>
            <a:pathLst>
              <a:path w="368522" h="218692">
                <a:moveTo>
                  <a:pt x="0" y="218693"/>
                </a:moveTo>
                <a:cubicBezTo>
                  <a:pt x="5334" y="157447"/>
                  <a:pt x="34100" y="98297"/>
                  <a:pt x="85058" y="55815"/>
                </a:cubicBezTo>
                <a:cubicBezTo>
                  <a:pt x="167545" y="-13146"/>
                  <a:pt x="282702" y="-17242"/>
                  <a:pt x="368522" y="38194"/>
                </a:cubicBezTo>
              </a:path>
            </a:pathLst>
          </a:custGeom>
          <a:noFill/>
          <a:ln w="28575" cap="rnd">
            <a:solidFill>
              <a:srgbClr val="7C2E9A"/>
            </a:solidFill>
            <a:prstDash val="solid"/>
            <a:round/>
          </a:ln>
        </p:spPr>
        <p:txBody>
          <a:bodyPr rtlCol="0" anchor="ctr"/>
          <a:lstStyle/>
          <a:p>
            <a:endParaRPr lang="zh-CN" altLang="en-US"/>
          </a:p>
        </p:txBody>
      </p:sp>
      <p:sp>
        <p:nvSpPr>
          <p:cNvPr id="106" name="图形 104">
            <a:extLst>
              <a:ext uri="{FF2B5EF4-FFF2-40B4-BE49-F238E27FC236}">
                <a16:creationId xmlns:a16="http://schemas.microsoft.com/office/drawing/2014/main" id="{BF7A82C2-D076-9AFA-EDA8-88ECD43A9C9B}"/>
              </a:ext>
            </a:extLst>
          </p:cNvPr>
          <p:cNvSpPr/>
          <p:nvPr/>
        </p:nvSpPr>
        <p:spPr>
          <a:xfrm rot="472633">
            <a:off x="2358369" y="3144177"/>
            <a:ext cx="243230" cy="291966"/>
          </a:xfrm>
          <a:custGeom>
            <a:avLst/>
            <a:gdLst>
              <a:gd name="connsiteX0" fmla="*/ 156102 w 156101"/>
              <a:gd name="connsiteY0" fmla="*/ 163577 h 187380"/>
              <a:gd name="connsiteX1" fmla="*/ 93690 w 156101"/>
              <a:gd name="connsiteY1" fmla="*/ 187380 h 187380"/>
              <a:gd name="connsiteX2" fmla="*/ 0 w 156101"/>
              <a:gd name="connsiteY2" fmla="*/ 93690 h 187380"/>
              <a:gd name="connsiteX3" fmla="*/ 93763 w 156101"/>
              <a:gd name="connsiteY3" fmla="*/ 0 h 187380"/>
              <a:gd name="connsiteX4" fmla="*/ 150368 w 156101"/>
              <a:gd name="connsiteY4" fmla="*/ 19014 h 187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01" h="187380">
                <a:moveTo>
                  <a:pt x="156102" y="163577"/>
                </a:moveTo>
                <a:cubicBezTo>
                  <a:pt x="139555" y="178381"/>
                  <a:pt x="117639" y="187380"/>
                  <a:pt x="93690" y="187380"/>
                </a:cubicBezTo>
                <a:cubicBezTo>
                  <a:pt x="41946" y="187380"/>
                  <a:pt x="0" y="145434"/>
                  <a:pt x="0" y="93690"/>
                </a:cubicBezTo>
                <a:cubicBezTo>
                  <a:pt x="0" y="41946"/>
                  <a:pt x="42019" y="0"/>
                  <a:pt x="93763" y="0"/>
                </a:cubicBezTo>
                <a:cubicBezTo>
                  <a:pt x="115026" y="0"/>
                  <a:pt x="134620" y="7112"/>
                  <a:pt x="150368" y="19014"/>
                </a:cubicBezTo>
              </a:path>
            </a:pathLst>
          </a:custGeom>
          <a:noFill/>
          <a:ln w="28575" cap="flat">
            <a:solidFill>
              <a:srgbClr val="8F2630"/>
            </a:solidFill>
            <a:prstDash val="solid"/>
            <a:miter/>
          </a:ln>
        </p:spPr>
        <p:txBody>
          <a:bodyPr rtlCol="0" anchor="ctr"/>
          <a:lstStyle/>
          <a:p>
            <a:endParaRPr lang="zh-CN" altLang="en-US"/>
          </a:p>
        </p:txBody>
      </p:sp>
      <p:sp>
        <p:nvSpPr>
          <p:cNvPr id="108" name="文本框 107">
            <a:extLst>
              <a:ext uri="{FF2B5EF4-FFF2-40B4-BE49-F238E27FC236}">
                <a16:creationId xmlns:a16="http://schemas.microsoft.com/office/drawing/2014/main" id="{E3B161DA-F7FD-B1E5-6418-F1E8FB7D995D}"/>
              </a:ext>
            </a:extLst>
          </p:cNvPr>
          <p:cNvSpPr txBox="1"/>
          <p:nvPr/>
        </p:nvSpPr>
        <p:spPr>
          <a:xfrm>
            <a:off x="1924609" y="2701349"/>
            <a:ext cx="837855" cy="400110"/>
          </a:xfrm>
          <a:prstGeom prst="rect">
            <a:avLst/>
          </a:prstGeom>
          <a:noFill/>
        </p:spPr>
        <p:txBody>
          <a:bodyPr wrap="square">
            <a:spAutoFit/>
          </a:bodyPr>
          <a:lstStyle/>
          <a:p>
            <a:r>
              <a:rPr lang="en-US" altLang="zh-CN" sz="2000" dirty="0">
                <a:solidFill>
                  <a:srgbClr val="7C2E9A"/>
                </a:solidFill>
                <a:latin typeface="Arial" panose="020B0604020202020204" pitchFamily="34" charset="0"/>
                <a:cs typeface="Arial" panose="020B0604020202020204" pitchFamily="34" charset="0"/>
              </a:rPr>
              <a:t>θ</a:t>
            </a:r>
            <a:r>
              <a:rPr lang="en-US" altLang="zh-CN" sz="1600" dirty="0">
                <a:solidFill>
                  <a:srgbClr val="7C2E9A"/>
                </a:solidFill>
                <a:latin typeface="Arial" panose="020B0604020202020204" pitchFamily="34" charset="0"/>
                <a:cs typeface="Arial" panose="020B0604020202020204" pitchFamily="34" charset="0"/>
              </a:rPr>
              <a:t>1</a:t>
            </a:r>
            <a:r>
              <a:rPr lang="en-US" altLang="zh-CN" sz="2000" dirty="0">
                <a:solidFill>
                  <a:srgbClr val="7C2E9A"/>
                </a:solidFill>
                <a:latin typeface="Arial" panose="020B0604020202020204" pitchFamily="34" charset="0"/>
                <a:cs typeface="Arial" panose="020B0604020202020204" pitchFamily="34" charset="0"/>
              </a:rPr>
              <a:t>(t)</a:t>
            </a:r>
            <a:endParaRPr lang="zh-CN" altLang="en-US" sz="2000" dirty="0">
              <a:solidFill>
                <a:srgbClr val="7C2E9A"/>
              </a:solidFill>
              <a:latin typeface="Arial" panose="020B0604020202020204" pitchFamily="34" charset="0"/>
              <a:cs typeface="Arial" panose="020B0604020202020204" pitchFamily="34" charset="0"/>
            </a:endParaRPr>
          </a:p>
        </p:txBody>
      </p:sp>
      <p:sp>
        <p:nvSpPr>
          <p:cNvPr id="109" name="文本框 108">
            <a:extLst>
              <a:ext uri="{FF2B5EF4-FFF2-40B4-BE49-F238E27FC236}">
                <a16:creationId xmlns:a16="http://schemas.microsoft.com/office/drawing/2014/main" id="{033669C6-6D55-D2D7-CA1C-2599C247FE5A}"/>
              </a:ext>
            </a:extLst>
          </p:cNvPr>
          <p:cNvSpPr txBox="1"/>
          <p:nvPr/>
        </p:nvSpPr>
        <p:spPr>
          <a:xfrm>
            <a:off x="1944806" y="3356148"/>
            <a:ext cx="837855" cy="400110"/>
          </a:xfrm>
          <a:prstGeom prst="rect">
            <a:avLst/>
          </a:prstGeom>
          <a:noFill/>
        </p:spPr>
        <p:txBody>
          <a:bodyPr wrap="square">
            <a:spAutoFit/>
          </a:bodyPr>
          <a:lstStyle/>
          <a:p>
            <a:r>
              <a:rPr lang="en-US" altLang="zh-CN" sz="2000" dirty="0">
                <a:solidFill>
                  <a:srgbClr val="8F2630"/>
                </a:solidFill>
                <a:latin typeface="Arial" panose="020B0604020202020204" pitchFamily="34" charset="0"/>
                <a:cs typeface="Arial" panose="020B0604020202020204" pitchFamily="34" charset="0"/>
              </a:rPr>
              <a:t>θ</a:t>
            </a:r>
            <a:r>
              <a:rPr lang="en-US" altLang="zh-CN" sz="1600" dirty="0">
                <a:solidFill>
                  <a:srgbClr val="8F2630"/>
                </a:solidFill>
                <a:latin typeface="Arial" panose="020B0604020202020204" pitchFamily="34" charset="0"/>
                <a:cs typeface="Arial" panose="020B0604020202020204" pitchFamily="34" charset="0"/>
              </a:rPr>
              <a:t>2</a:t>
            </a:r>
            <a:r>
              <a:rPr lang="en-US" altLang="zh-CN" sz="2000" dirty="0">
                <a:solidFill>
                  <a:srgbClr val="8F2630"/>
                </a:solidFill>
                <a:latin typeface="Arial" panose="020B0604020202020204" pitchFamily="34" charset="0"/>
                <a:cs typeface="Arial" panose="020B0604020202020204" pitchFamily="34" charset="0"/>
              </a:rPr>
              <a:t>(t)</a:t>
            </a:r>
            <a:endParaRPr lang="zh-CN" altLang="en-US" sz="2000" dirty="0">
              <a:solidFill>
                <a:srgbClr val="8F2630"/>
              </a:solidFill>
              <a:latin typeface="Arial" panose="020B0604020202020204" pitchFamily="34" charset="0"/>
              <a:cs typeface="Arial" panose="020B0604020202020204" pitchFamily="34" charset="0"/>
            </a:endParaRPr>
          </a:p>
        </p:txBody>
      </p:sp>
      <p:cxnSp>
        <p:nvCxnSpPr>
          <p:cNvPr id="116" name="直接连接符 115">
            <a:extLst>
              <a:ext uri="{FF2B5EF4-FFF2-40B4-BE49-F238E27FC236}">
                <a16:creationId xmlns:a16="http://schemas.microsoft.com/office/drawing/2014/main" id="{0B02BF04-78B8-B755-BE77-7DC64CA99A42}"/>
              </a:ext>
            </a:extLst>
          </p:cNvPr>
          <p:cNvCxnSpPr>
            <a:cxnSpLocks/>
            <a:stCxn id="100" idx="3"/>
            <a:endCxn id="99" idx="3"/>
          </p:cNvCxnSpPr>
          <p:nvPr/>
        </p:nvCxnSpPr>
        <p:spPr>
          <a:xfrm flipV="1">
            <a:off x="1280357" y="2233849"/>
            <a:ext cx="1955123" cy="824374"/>
          </a:xfrm>
          <a:prstGeom prst="line">
            <a:avLst/>
          </a:prstGeom>
          <a:ln w="38100">
            <a:solidFill>
              <a:srgbClr val="FF6600"/>
            </a:solidFill>
            <a:prstDash val="sysDash"/>
          </a:ln>
        </p:spPr>
        <p:style>
          <a:lnRef idx="2">
            <a:schemeClr val="accent1"/>
          </a:lnRef>
          <a:fillRef idx="0">
            <a:schemeClr val="accent1"/>
          </a:fillRef>
          <a:effectRef idx="1">
            <a:schemeClr val="accent1"/>
          </a:effectRef>
          <a:fontRef idx="minor">
            <a:schemeClr val="tx1"/>
          </a:fontRef>
        </p:style>
      </p:cxnSp>
      <p:cxnSp>
        <p:nvCxnSpPr>
          <p:cNvPr id="118" name="直接连接符 117">
            <a:extLst>
              <a:ext uri="{FF2B5EF4-FFF2-40B4-BE49-F238E27FC236}">
                <a16:creationId xmlns:a16="http://schemas.microsoft.com/office/drawing/2014/main" id="{8252101A-64DE-C6AD-3DE2-3A7C51079273}"/>
              </a:ext>
            </a:extLst>
          </p:cNvPr>
          <p:cNvCxnSpPr>
            <a:cxnSpLocks/>
            <a:stCxn id="99" idx="3"/>
            <a:endCxn id="101" idx="3"/>
          </p:cNvCxnSpPr>
          <p:nvPr/>
        </p:nvCxnSpPr>
        <p:spPr>
          <a:xfrm flipH="1">
            <a:off x="3140372" y="2233849"/>
            <a:ext cx="95108" cy="2211248"/>
          </a:xfrm>
          <a:prstGeom prst="line">
            <a:avLst/>
          </a:prstGeom>
          <a:ln w="38100">
            <a:solidFill>
              <a:srgbClr val="FF6600"/>
            </a:solidFill>
            <a:prstDash val="sysDash"/>
          </a:ln>
        </p:spPr>
        <p:style>
          <a:lnRef idx="2">
            <a:schemeClr val="accent1"/>
          </a:lnRef>
          <a:fillRef idx="0">
            <a:schemeClr val="accent1"/>
          </a:fillRef>
          <a:effectRef idx="1">
            <a:schemeClr val="accent1"/>
          </a:effectRef>
          <a:fontRef idx="minor">
            <a:schemeClr val="tx1"/>
          </a:fontRef>
        </p:style>
      </p:cxnSp>
      <p:cxnSp>
        <p:nvCxnSpPr>
          <p:cNvPr id="120" name="直接连接符 119">
            <a:extLst>
              <a:ext uri="{FF2B5EF4-FFF2-40B4-BE49-F238E27FC236}">
                <a16:creationId xmlns:a16="http://schemas.microsoft.com/office/drawing/2014/main" id="{69F24AC2-D4B4-EB9C-3FAA-D38004F09853}"/>
              </a:ext>
            </a:extLst>
          </p:cNvPr>
          <p:cNvCxnSpPr>
            <a:cxnSpLocks/>
            <a:stCxn id="101" idx="3"/>
            <a:endCxn id="100" idx="3"/>
          </p:cNvCxnSpPr>
          <p:nvPr/>
        </p:nvCxnSpPr>
        <p:spPr>
          <a:xfrm flipH="1" flipV="1">
            <a:off x="1280357" y="3058223"/>
            <a:ext cx="1860015" cy="1386874"/>
          </a:xfrm>
          <a:prstGeom prst="line">
            <a:avLst/>
          </a:prstGeom>
          <a:ln w="38100">
            <a:solidFill>
              <a:srgbClr val="FF6600"/>
            </a:solidFill>
            <a:prstDash val="sysDash"/>
          </a:ln>
        </p:spPr>
        <p:style>
          <a:lnRef idx="2">
            <a:schemeClr val="accent1"/>
          </a:lnRef>
          <a:fillRef idx="0">
            <a:schemeClr val="accent1"/>
          </a:fillRef>
          <a:effectRef idx="1">
            <a:schemeClr val="accent1"/>
          </a:effectRef>
          <a:fontRef idx="minor">
            <a:schemeClr val="tx1"/>
          </a:fontRef>
        </p:style>
      </p:cxnSp>
      <p:sp>
        <p:nvSpPr>
          <p:cNvPr id="144" name="文本框 143">
            <a:extLst>
              <a:ext uri="{FF2B5EF4-FFF2-40B4-BE49-F238E27FC236}">
                <a16:creationId xmlns:a16="http://schemas.microsoft.com/office/drawing/2014/main" id="{9AF43823-19FE-C44F-171F-919AA3B18D20}"/>
              </a:ext>
            </a:extLst>
          </p:cNvPr>
          <p:cNvSpPr txBox="1"/>
          <p:nvPr/>
        </p:nvSpPr>
        <p:spPr>
          <a:xfrm>
            <a:off x="909485" y="5141645"/>
            <a:ext cx="9975240" cy="892552"/>
          </a:xfrm>
          <a:prstGeom prst="rect">
            <a:avLst/>
          </a:prstGeom>
          <a:noFill/>
        </p:spPr>
        <p:txBody>
          <a:bodyPr wrap="square">
            <a:spAutoFit/>
          </a:bodyPr>
          <a:lstStyle/>
          <a:p>
            <a:pPr algn="ctr"/>
            <a:r>
              <a:rPr lang="en-US" altLang="zh-CN" sz="2600" b="1" dirty="0">
                <a:latin typeface="Candara" panose="020E0502030303020204" pitchFamily="34" charset="0"/>
              </a:rPr>
              <a:t>The tuning triangle can </a:t>
            </a:r>
            <a:r>
              <a:rPr lang="en-US" altLang="zh-CN" sz="2600" b="1" dirty="0">
                <a:solidFill>
                  <a:srgbClr val="7C2E9A"/>
                </a:solidFill>
                <a:latin typeface="Candara" panose="020E0502030303020204" pitchFamily="34" charset="0"/>
              </a:rPr>
              <a:t>reliably carry the audio signal </a:t>
            </a:r>
            <a:r>
              <a:rPr lang="en-US" altLang="zh-CN" sz="2600" b="1" dirty="0">
                <a:latin typeface="Candara" panose="020E0502030303020204" pitchFamily="34" charset="0"/>
              </a:rPr>
              <a:t>in the in-band backscatter transmission with self-interference.</a:t>
            </a:r>
          </a:p>
        </p:txBody>
      </p:sp>
      <p:sp>
        <p:nvSpPr>
          <p:cNvPr id="4" name="文本框 3">
            <a:extLst>
              <a:ext uri="{FF2B5EF4-FFF2-40B4-BE49-F238E27FC236}">
                <a16:creationId xmlns:a16="http://schemas.microsoft.com/office/drawing/2014/main" id="{53E613EF-75BB-E77B-8A2D-E559C286180D}"/>
              </a:ext>
            </a:extLst>
          </p:cNvPr>
          <p:cNvSpPr txBox="1"/>
          <p:nvPr/>
        </p:nvSpPr>
        <p:spPr>
          <a:xfrm>
            <a:off x="524760" y="1079348"/>
            <a:ext cx="4727296" cy="461665"/>
          </a:xfrm>
          <a:prstGeom prst="rect">
            <a:avLst/>
          </a:prstGeom>
          <a:noFill/>
        </p:spPr>
        <p:txBody>
          <a:bodyPr wrap="square">
            <a:spAutoFit/>
          </a:bodyPr>
          <a:lstStyle/>
          <a:p>
            <a:r>
              <a:rPr lang="en-US" altLang="zh-CN" sz="2400" b="1" dirty="0">
                <a:latin typeface="Candara" panose="020E0502030303020204" pitchFamily="34" charset="0"/>
              </a:rPr>
              <a:t>Consider the in-band transmission</a:t>
            </a:r>
            <a:endParaRPr lang="zh-CN" altLang="en-US" sz="2400" dirty="0">
              <a:solidFill>
                <a:srgbClr val="7C2E9A"/>
              </a:solidFill>
            </a:endParaRPr>
          </a:p>
        </p:txBody>
      </p:sp>
      <p:sp>
        <p:nvSpPr>
          <p:cNvPr id="5" name="箭头: 右 4">
            <a:extLst>
              <a:ext uri="{FF2B5EF4-FFF2-40B4-BE49-F238E27FC236}">
                <a16:creationId xmlns:a16="http://schemas.microsoft.com/office/drawing/2014/main" id="{AA0CC4D3-F37B-B0DF-0F3E-90B35B0DAAD5}"/>
              </a:ext>
            </a:extLst>
          </p:cNvPr>
          <p:cNvSpPr/>
          <p:nvPr/>
        </p:nvSpPr>
        <p:spPr>
          <a:xfrm>
            <a:off x="4900468" y="3147445"/>
            <a:ext cx="1217432" cy="321687"/>
          </a:xfrm>
          <a:prstGeom prst="rightArrow">
            <a:avLst/>
          </a:prstGeom>
          <a:no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4FBB7DC4-6B46-E7A3-4E5D-DC34483F2D8A}"/>
              </a:ext>
            </a:extLst>
          </p:cNvPr>
          <p:cNvSpPr txBox="1"/>
          <p:nvPr/>
        </p:nvSpPr>
        <p:spPr>
          <a:xfrm>
            <a:off x="4238746" y="3469132"/>
            <a:ext cx="2540876" cy="400110"/>
          </a:xfrm>
          <a:prstGeom prst="rect">
            <a:avLst/>
          </a:prstGeom>
          <a:noFill/>
        </p:spPr>
        <p:txBody>
          <a:bodyPr wrap="square">
            <a:spAutoFit/>
          </a:bodyPr>
          <a:lstStyle/>
          <a:p>
            <a:r>
              <a:rPr lang="en-US" altLang="zh-CN" sz="2000" b="1" dirty="0">
                <a:latin typeface="Candara" panose="020E0502030303020204" pitchFamily="34" charset="0"/>
              </a:rPr>
              <a:t>Add self-interference</a:t>
            </a:r>
            <a:endParaRPr lang="zh-CN" altLang="en-US" sz="2000" dirty="0">
              <a:solidFill>
                <a:srgbClr val="7C2E9A"/>
              </a:solidFill>
            </a:endParaRPr>
          </a:p>
        </p:txBody>
      </p:sp>
      <p:grpSp>
        <p:nvGrpSpPr>
          <p:cNvPr id="7" name="组合 6">
            <a:extLst>
              <a:ext uri="{FF2B5EF4-FFF2-40B4-BE49-F238E27FC236}">
                <a16:creationId xmlns:a16="http://schemas.microsoft.com/office/drawing/2014/main" id="{0117AAD4-DAE6-EC79-4DE1-82A9DE652162}"/>
              </a:ext>
            </a:extLst>
          </p:cNvPr>
          <p:cNvGrpSpPr/>
          <p:nvPr/>
        </p:nvGrpSpPr>
        <p:grpSpPr>
          <a:xfrm>
            <a:off x="6969706" y="1844803"/>
            <a:ext cx="2712600" cy="2712598"/>
            <a:chOff x="6229803" y="1033279"/>
            <a:chExt cx="2137573" cy="2137573"/>
          </a:xfrm>
        </p:grpSpPr>
        <p:cxnSp>
          <p:nvCxnSpPr>
            <p:cNvPr id="8" name="直接箭头连接符 7">
              <a:extLst>
                <a:ext uri="{FF2B5EF4-FFF2-40B4-BE49-F238E27FC236}">
                  <a16:creationId xmlns:a16="http://schemas.microsoft.com/office/drawing/2014/main" id="{0D4A909A-9A0F-8CA5-52B3-7047EC6F40E8}"/>
                </a:ext>
              </a:extLst>
            </p:cNvPr>
            <p:cNvCxnSpPr>
              <a:cxnSpLocks/>
            </p:cNvCxnSpPr>
            <p:nvPr/>
          </p:nvCxnSpPr>
          <p:spPr>
            <a:xfrm flipV="1">
              <a:off x="6241708" y="1033279"/>
              <a:ext cx="0" cy="2137573"/>
            </a:xfrm>
            <a:prstGeom prst="straightConnector1">
              <a:avLst/>
            </a:prstGeom>
            <a:ln w="28575">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 name="直接箭头连接符 8">
              <a:extLst>
                <a:ext uri="{FF2B5EF4-FFF2-40B4-BE49-F238E27FC236}">
                  <a16:creationId xmlns:a16="http://schemas.microsoft.com/office/drawing/2014/main" id="{BB63F443-EF32-2EA2-2567-8C9A71C6DEFA}"/>
                </a:ext>
              </a:extLst>
            </p:cNvPr>
            <p:cNvCxnSpPr>
              <a:cxnSpLocks/>
            </p:cNvCxnSpPr>
            <p:nvPr/>
          </p:nvCxnSpPr>
          <p:spPr>
            <a:xfrm rot="5400000" flipV="1">
              <a:off x="7298590" y="2085968"/>
              <a:ext cx="0" cy="2137573"/>
            </a:xfrm>
            <a:prstGeom prst="straightConnector1">
              <a:avLst/>
            </a:prstGeom>
            <a:ln w="28575">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19" name="文本框 18">
            <a:extLst>
              <a:ext uri="{FF2B5EF4-FFF2-40B4-BE49-F238E27FC236}">
                <a16:creationId xmlns:a16="http://schemas.microsoft.com/office/drawing/2014/main" id="{D27A2A13-0738-1425-3E2D-CBCB73DDF719}"/>
              </a:ext>
            </a:extLst>
          </p:cNvPr>
          <p:cNvSpPr txBox="1"/>
          <p:nvPr/>
        </p:nvSpPr>
        <p:spPr>
          <a:xfrm>
            <a:off x="9627882" y="4460123"/>
            <a:ext cx="357899" cy="480371"/>
          </a:xfrm>
          <a:prstGeom prst="rect">
            <a:avLst/>
          </a:prstGeom>
          <a:noFill/>
        </p:spPr>
        <p:txBody>
          <a:bodyPr wrap="square" rtlCol="0">
            <a:spAutoFit/>
          </a:bodyPr>
          <a:lstStyle/>
          <a:p>
            <a:r>
              <a:rPr lang="en-US" altLang="zh-CN" dirty="0">
                <a:solidFill>
                  <a:srgbClr val="BFBFBF"/>
                </a:solidFill>
                <a:latin typeface="Arial" panose="020B0604020202020204" pitchFamily="34" charset="0"/>
                <a:cs typeface="Arial" panose="020B0604020202020204" pitchFamily="34" charset="0"/>
              </a:rPr>
              <a:t>I</a:t>
            </a:r>
            <a:endParaRPr lang="zh-CN" altLang="en-US" dirty="0">
              <a:solidFill>
                <a:srgbClr val="BFBFBF"/>
              </a:solidFill>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id="{E88FE760-AFE3-1CDC-B661-0945EA5B2285}"/>
              </a:ext>
            </a:extLst>
          </p:cNvPr>
          <p:cNvSpPr txBox="1"/>
          <p:nvPr/>
        </p:nvSpPr>
        <p:spPr>
          <a:xfrm>
            <a:off x="6984813" y="1639009"/>
            <a:ext cx="523933" cy="480371"/>
          </a:xfrm>
          <a:prstGeom prst="rect">
            <a:avLst/>
          </a:prstGeom>
          <a:noFill/>
        </p:spPr>
        <p:txBody>
          <a:bodyPr wrap="square" rtlCol="0">
            <a:spAutoFit/>
          </a:bodyPr>
          <a:lstStyle/>
          <a:p>
            <a:r>
              <a:rPr lang="en-US" altLang="zh-CN" dirty="0">
                <a:solidFill>
                  <a:srgbClr val="BFBFBF"/>
                </a:solidFill>
                <a:latin typeface="Arial" panose="020B0604020202020204" pitchFamily="34" charset="0"/>
                <a:cs typeface="Arial" panose="020B0604020202020204" pitchFamily="34" charset="0"/>
              </a:rPr>
              <a:t>Q</a:t>
            </a:r>
            <a:endParaRPr lang="zh-CN" altLang="en-US" dirty="0">
              <a:solidFill>
                <a:srgbClr val="BFBFBF"/>
              </a:solidFill>
              <a:latin typeface="Arial" panose="020B0604020202020204" pitchFamily="34" charset="0"/>
              <a:cs typeface="Arial" panose="020B0604020202020204" pitchFamily="34" charset="0"/>
            </a:endParaRPr>
          </a:p>
        </p:txBody>
      </p:sp>
      <p:sp>
        <p:nvSpPr>
          <p:cNvPr id="10" name="箭头: 右 9">
            <a:extLst>
              <a:ext uri="{FF2B5EF4-FFF2-40B4-BE49-F238E27FC236}">
                <a16:creationId xmlns:a16="http://schemas.microsoft.com/office/drawing/2014/main" id="{5606D64A-98CB-E4E8-FFB8-280F2194E9AB}"/>
              </a:ext>
            </a:extLst>
          </p:cNvPr>
          <p:cNvSpPr/>
          <p:nvPr/>
        </p:nvSpPr>
        <p:spPr>
          <a:xfrm rot="18161515">
            <a:off x="8383670" y="2465254"/>
            <a:ext cx="1221641" cy="61830"/>
          </a:xfrm>
          <a:prstGeom prst="rightArrow">
            <a:avLst>
              <a:gd name="adj1" fmla="val 40150"/>
              <a:gd name="adj2" fmla="val 131496"/>
            </a:avLst>
          </a:prstGeom>
          <a:solidFill>
            <a:srgbClr val="30308C"/>
          </a:solidFill>
          <a:ln>
            <a:solidFill>
              <a:srgbClr val="303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箭头: 右 10">
            <a:extLst>
              <a:ext uri="{FF2B5EF4-FFF2-40B4-BE49-F238E27FC236}">
                <a16:creationId xmlns:a16="http://schemas.microsoft.com/office/drawing/2014/main" id="{64360771-6180-86D8-EB99-E9D833D87FDA}"/>
              </a:ext>
            </a:extLst>
          </p:cNvPr>
          <p:cNvSpPr/>
          <p:nvPr/>
        </p:nvSpPr>
        <p:spPr>
          <a:xfrm rot="11481309">
            <a:off x="7445613" y="2867697"/>
            <a:ext cx="1221640" cy="43655"/>
          </a:xfrm>
          <a:prstGeom prst="rightArrow">
            <a:avLst>
              <a:gd name="adj1" fmla="val 40150"/>
              <a:gd name="adj2" fmla="val 131496"/>
            </a:avLst>
          </a:prstGeom>
          <a:solidFill>
            <a:srgbClr val="7C2E9A"/>
          </a:solidFill>
          <a:ln>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箭头: 右 11">
            <a:extLst>
              <a:ext uri="{FF2B5EF4-FFF2-40B4-BE49-F238E27FC236}">
                <a16:creationId xmlns:a16="http://schemas.microsoft.com/office/drawing/2014/main" id="{40B518CA-C681-6BCD-7155-D9583CCF005E}"/>
              </a:ext>
            </a:extLst>
          </p:cNvPr>
          <p:cNvSpPr/>
          <p:nvPr/>
        </p:nvSpPr>
        <p:spPr>
          <a:xfrm rot="3717536">
            <a:off x="8335625" y="3526951"/>
            <a:ext cx="1221641" cy="54882"/>
          </a:xfrm>
          <a:prstGeom prst="rightArrow">
            <a:avLst>
              <a:gd name="adj1" fmla="val 40150"/>
              <a:gd name="adj2" fmla="val 131496"/>
            </a:avLst>
          </a:prstGeom>
          <a:solidFill>
            <a:srgbClr val="8F2630"/>
          </a:solidFill>
          <a:ln>
            <a:solidFill>
              <a:srgbClr val="8F26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3" name="直接连接符 12">
            <a:extLst>
              <a:ext uri="{FF2B5EF4-FFF2-40B4-BE49-F238E27FC236}">
                <a16:creationId xmlns:a16="http://schemas.microsoft.com/office/drawing/2014/main" id="{16F69FE1-AFF1-8640-EE43-DEB1D260B0BB}"/>
              </a:ext>
            </a:extLst>
          </p:cNvPr>
          <p:cNvCxnSpPr>
            <a:cxnSpLocks/>
            <a:stCxn id="11" idx="3"/>
            <a:endCxn id="10" idx="3"/>
          </p:cNvCxnSpPr>
          <p:nvPr/>
        </p:nvCxnSpPr>
        <p:spPr>
          <a:xfrm flipV="1">
            <a:off x="7457570" y="1982110"/>
            <a:ext cx="1866838" cy="787149"/>
          </a:xfrm>
          <a:prstGeom prst="line">
            <a:avLst/>
          </a:prstGeom>
          <a:ln w="38100">
            <a:solidFill>
              <a:srgbClr val="FF6600"/>
            </a:solidFill>
            <a:prstDash val="sysDash"/>
          </a:ln>
        </p:spPr>
        <p:style>
          <a:lnRef idx="2">
            <a:schemeClr val="accent1"/>
          </a:lnRef>
          <a:fillRef idx="0">
            <a:schemeClr val="accent1"/>
          </a:fillRef>
          <a:effectRef idx="1">
            <a:schemeClr val="accent1"/>
          </a:effectRef>
          <a:fontRef idx="minor">
            <a:schemeClr val="tx1"/>
          </a:fontRef>
        </p:style>
      </p:cxnSp>
      <p:cxnSp>
        <p:nvCxnSpPr>
          <p:cNvPr id="14" name="直接连接符 13">
            <a:extLst>
              <a:ext uri="{FF2B5EF4-FFF2-40B4-BE49-F238E27FC236}">
                <a16:creationId xmlns:a16="http://schemas.microsoft.com/office/drawing/2014/main" id="{A1C4DE5F-95A8-C35E-6BAC-4375E1AA779B}"/>
              </a:ext>
            </a:extLst>
          </p:cNvPr>
          <p:cNvCxnSpPr>
            <a:cxnSpLocks/>
            <a:stCxn id="10" idx="3"/>
            <a:endCxn id="12" idx="3"/>
          </p:cNvCxnSpPr>
          <p:nvPr/>
        </p:nvCxnSpPr>
        <p:spPr>
          <a:xfrm flipH="1">
            <a:off x="9233595" y="1982110"/>
            <a:ext cx="90813" cy="2111399"/>
          </a:xfrm>
          <a:prstGeom prst="line">
            <a:avLst/>
          </a:prstGeom>
          <a:ln w="38100">
            <a:solidFill>
              <a:srgbClr val="FF6600"/>
            </a:solidFill>
            <a:prstDash val="sysDash"/>
          </a:ln>
        </p:spPr>
        <p:style>
          <a:lnRef idx="2">
            <a:schemeClr val="accent1"/>
          </a:lnRef>
          <a:fillRef idx="0">
            <a:schemeClr val="accent1"/>
          </a:fillRef>
          <a:effectRef idx="1">
            <a:schemeClr val="accent1"/>
          </a:effectRef>
          <a:fontRef idx="minor">
            <a:schemeClr val="tx1"/>
          </a:fontRef>
        </p:style>
      </p:cxnSp>
      <p:cxnSp>
        <p:nvCxnSpPr>
          <p:cNvPr id="15" name="直接连接符 14">
            <a:extLst>
              <a:ext uri="{FF2B5EF4-FFF2-40B4-BE49-F238E27FC236}">
                <a16:creationId xmlns:a16="http://schemas.microsoft.com/office/drawing/2014/main" id="{C57831A0-E330-F5E0-F5B4-D68E313A4C64}"/>
              </a:ext>
            </a:extLst>
          </p:cNvPr>
          <p:cNvCxnSpPr>
            <a:cxnSpLocks/>
            <a:stCxn id="12" idx="3"/>
            <a:endCxn id="11" idx="3"/>
          </p:cNvCxnSpPr>
          <p:nvPr/>
        </p:nvCxnSpPr>
        <p:spPr>
          <a:xfrm flipH="1" flipV="1">
            <a:off x="7457570" y="2769259"/>
            <a:ext cx="1776025" cy="1324250"/>
          </a:xfrm>
          <a:prstGeom prst="line">
            <a:avLst/>
          </a:prstGeom>
          <a:ln w="38100">
            <a:solidFill>
              <a:srgbClr val="FF6600"/>
            </a:solidFill>
            <a:prstDash val="sysDash"/>
          </a:ln>
        </p:spPr>
        <p:style>
          <a:lnRef idx="2">
            <a:schemeClr val="accent1"/>
          </a:lnRef>
          <a:fillRef idx="0">
            <a:schemeClr val="accent1"/>
          </a:fillRef>
          <a:effectRef idx="1">
            <a:schemeClr val="accent1"/>
          </a:effectRef>
          <a:fontRef idx="minor">
            <a:schemeClr val="tx1"/>
          </a:fontRef>
        </p:style>
      </p:cxnSp>
      <p:sp>
        <p:nvSpPr>
          <p:cNvPr id="17" name="箭头: 右 16">
            <a:extLst>
              <a:ext uri="{FF2B5EF4-FFF2-40B4-BE49-F238E27FC236}">
                <a16:creationId xmlns:a16="http://schemas.microsoft.com/office/drawing/2014/main" id="{7962F6CB-D190-D5F3-3AE1-727658786F60}"/>
              </a:ext>
            </a:extLst>
          </p:cNvPr>
          <p:cNvSpPr/>
          <p:nvPr/>
        </p:nvSpPr>
        <p:spPr>
          <a:xfrm rot="19071201" flipV="1">
            <a:off x="6705293" y="3741607"/>
            <a:ext cx="2226886" cy="54633"/>
          </a:xfrm>
          <a:prstGeom prst="rightArrow">
            <a:avLst>
              <a:gd name="adj1" fmla="val 40150"/>
              <a:gd name="adj2" fmla="val 131496"/>
            </a:avLst>
          </a:prstGeom>
          <a:solidFill>
            <a:srgbClr val="BFBFBF"/>
          </a:solidFill>
          <a:ln>
            <a:solidFill>
              <a:srgbClr val="BFB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箭头: 右 17">
            <a:extLst>
              <a:ext uri="{FF2B5EF4-FFF2-40B4-BE49-F238E27FC236}">
                <a16:creationId xmlns:a16="http://schemas.microsoft.com/office/drawing/2014/main" id="{B5EFF3BD-FBCD-1870-1BAE-462A48418A4F}"/>
              </a:ext>
            </a:extLst>
          </p:cNvPr>
          <p:cNvSpPr/>
          <p:nvPr/>
        </p:nvSpPr>
        <p:spPr>
          <a:xfrm rot="17090592" flipV="1">
            <a:off x="6341520" y="3636839"/>
            <a:ext cx="1773936" cy="54633"/>
          </a:xfrm>
          <a:prstGeom prst="rightArrow">
            <a:avLst>
              <a:gd name="adj1" fmla="val 30515"/>
              <a:gd name="adj2" fmla="val 142588"/>
            </a:avLst>
          </a:prstGeom>
          <a:solidFill>
            <a:srgbClr val="74A2A5"/>
          </a:solidFill>
          <a:ln>
            <a:solidFill>
              <a:srgbClr val="74A2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箭头: 右 20">
            <a:extLst>
              <a:ext uri="{FF2B5EF4-FFF2-40B4-BE49-F238E27FC236}">
                <a16:creationId xmlns:a16="http://schemas.microsoft.com/office/drawing/2014/main" id="{A58641B8-D0DD-A312-9C16-E75F7E9D6A50}"/>
              </a:ext>
            </a:extLst>
          </p:cNvPr>
          <p:cNvSpPr/>
          <p:nvPr/>
        </p:nvSpPr>
        <p:spPr>
          <a:xfrm rot="20938523" flipV="1">
            <a:off x="6966175" y="4281418"/>
            <a:ext cx="2255391" cy="71349"/>
          </a:xfrm>
          <a:prstGeom prst="rightArrow">
            <a:avLst>
              <a:gd name="adj1" fmla="val 30515"/>
              <a:gd name="adj2" fmla="val 142588"/>
            </a:avLst>
          </a:prstGeom>
          <a:solidFill>
            <a:srgbClr val="74A2A5"/>
          </a:solidFill>
          <a:ln>
            <a:solidFill>
              <a:srgbClr val="74A2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箭头: 右 21">
            <a:extLst>
              <a:ext uri="{FF2B5EF4-FFF2-40B4-BE49-F238E27FC236}">
                <a16:creationId xmlns:a16="http://schemas.microsoft.com/office/drawing/2014/main" id="{01014001-15B0-57C6-0FE9-344B1F863D8D}"/>
              </a:ext>
            </a:extLst>
          </p:cNvPr>
          <p:cNvSpPr/>
          <p:nvPr/>
        </p:nvSpPr>
        <p:spPr>
          <a:xfrm rot="18768165" flipV="1">
            <a:off x="6446736" y="3251783"/>
            <a:ext cx="3403000" cy="54633"/>
          </a:xfrm>
          <a:prstGeom prst="rightArrow">
            <a:avLst>
              <a:gd name="adj1" fmla="val 30515"/>
              <a:gd name="adj2" fmla="val 142588"/>
            </a:avLst>
          </a:prstGeom>
          <a:solidFill>
            <a:srgbClr val="74A2A5"/>
          </a:solidFill>
          <a:ln>
            <a:solidFill>
              <a:srgbClr val="74A2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文本框 28">
            <a:extLst>
              <a:ext uri="{FF2B5EF4-FFF2-40B4-BE49-F238E27FC236}">
                <a16:creationId xmlns:a16="http://schemas.microsoft.com/office/drawing/2014/main" id="{5160B926-D6FF-F3D5-69A1-BBBA3F8CA687}"/>
              </a:ext>
            </a:extLst>
          </p:cNvPr>
          <p:cNvSpPr txBox="1"/>
          <p:nvPr/>
        </p:nvSpPr>
        <p:spPr>
          <a:xfrm>
            <a:off x="7787914" y="1444717"/>
            <a:ext cx="4037834" cy="461665"/>
          </a:xfrm>
          <a:prstGeom prst="rect">
            <a:avLst/>
          </a:prstGeom>
          <a:noFill/>
        </p:spPr>
        <p:txBody>
          <a:bodyPr wrap="square">
            <a:spAutoFit/>
          </a:bodyPr>
          <a:lstStyle/>
          <a:p>
            <a:r>
              <a:rPr lang="en-US" altLang="zh-CN" sz="2400" b="1" dirty="0">
                <a:latin typeface="Candara" panose="020E0502030303020204" pitchFamily="34" charset="0"/>
              </a:rPr>
              <a:t>Tuning triangle is </a:t>
            </a:r>
            <a:r>
              <a:rPr lang="en-US" altLang="zh-CN" sz="2400" b="1" dirty="0">
                <a:solidFill>
                  <a:srgbClr val="FF6600"/>
                </a:solidFill>
                <a:latin typeface="Candara" panose="020E0502030303020204" pitchFamily="34" charset="0"/>
              </a:rPr>
              <a:t>unchanged.</a:t>
            </a:r>
            <a:endParaRPr lang="zh-CN" altLang="en-US" sz="2400" b="1" dirty="0">
              <a:solidFill>
                <a:srgbClr val="FF6600"/>
              </a:solidFill>
              <a:latin typeface="Candara" panose="020E0502030303020204" pitchFamily="34" charset="0"/>
            </a:endParaRPr>
          </a:p>
        </p:txBody>
      </p:sp>
      <p:grpSp>
        <p:nvGrpSpPr>
          <p:cNvPr id="31" name="组合 30">
            <a:extLst>
              <a:ext uri="{FF2B5EF4-FFF2-40B4-BE49-F238E27FC236}">
                <a16:creationId xmlns:a16="http://schemas.microsoft.com/office/drawing/2014/main" id="{4D80859E-5E92-22A5-8175-334B8EF25F27}"/>
              </a:ext>
            </a:extLst>
          </p:cNvPr>
          <p:cNvGrpSpPr/>
          <p:nvPr/>
        </p:nvGrpSpPr>
        <p:grpSpPr>
          <a:xfrm>
            <a:off x="7413465" y="4124801"/>
            <a:ext cx="2121095" cy="400110"/>
            <a:chOff x="7671059" y="4006546"/>
            <a:chExt cx="2292864" cy="400110"/>
          </a:xfrm>
        </p:grpSpPr>
        <p:sp>
          <p:nvSpPr>
            <p:cNvPr id="32" name="对话气泡: 圆角矩形 31">
              <a:extLst>
                <a:ext uri="{FF2B5EF4-FFF2-40B4-BE49-F238E27FC236}">
                  <a16:creationId xmlns:a16="http://schemas.microsoft.com/office/drawing/2014/main" id="{CE6C186D-D121-E001-5240-66465E51C613}"/>
                </a:ext>
              </a:extLst>
            </p:cNvPr>
            <p:cNvSpPr/>
            <p:nvPr/>
          </p:nvSpPr>
          <p:spPr>
            <a:xfrm rot="10800000" flipH="1">
              <a:off x="7671059" y="4026904"/>
              <a:ext cx="2276123" cy="359394"/>
            </a:xfrm>
            <a:prstGeom prst="wedgeRoundRectCallout">
              <a:avLst>
                <a:gd name="adj1" fmla="val -39966"/>
                <a:gd name="adj2" fmla="val 94400"/>
                <a:gd name="adj3" fmla="val 16667"/>
              </a:avLst>
            </a:prstGeom>
            <a:solidFill>
              <a:schemeClr val="bg1"/>
            </a:solidFill>
            <a:ln>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solidFill>
              </a:endParaRPr>
            </a:p>
          </p:txBody>
        </p:sp>
        <p:sp>
          <p:nvSpPr>
            <p:cNvPr id="33" name="文本框 32">
              <a:extLst>
                <a:ext uri="{FF2B5EF4-FFF2-40B4-BE49-F238E27FC236}">
                  <a16:creationId xmlns:a16="http://schemas.microsoft.com/office/drawing/2014/main" id="{A5E33CB2-2960-BC8C-D0DF-9027D4F711D7}"/>
                </a:ext>
              </a:extLst>
            </p:cNvPr>
            <p:cNvSpPr txBox="1"/>
            <p:nvPr/>
          </p:nvSpPr>
          <p:spPr>
            <a:xfrm>
              <a:off x="7762899" y="4006546"/>
              <a:ext cx="2201024" cy="400110"/>
            </a:xfrm>
            <a:prstGeom prst="rect">
              <a:avLst/>
            </a:prstGeom>
            <a:noFill/>
          </p:spPr>
          <p:txBody>
            <a:bodyPr wrap="square" rtlCol="0">
              <a:spAutoFit/>
            </a:bodyPr>
            <a:lstStyle/>
            <a:p>
              <a:r>
                <a:rPr lang="en-US" altLang="zh-CN" sz="2000" b="1" dirty="0">
                  <a:solidFill>
                    <a:srgbClr val="74A2A5"/>
                  </a:solidFill>
                  <a:latin typeface="Candara" panose="020E0502030303020204" pitchFamily="34" charset="0"/>
                </a:rPr>
                <a:t>Self interference</a:t>
              </a:r>
              <a:endParaRPr lang="zh-CN" altLang="en-US" sz="2000" b="1" dirty="0">
                <a:solidFill>
                  <a:srgbClr val="74A2A5"/>
                </a:solidFill>
                <a:latin typeface="Candara" panose="020E0502030303020204" pitchFamily="34" charset="0"/>
              </a:endParaRPr>
            </a:p>
          </p:txBody>
        </p:sp>
      </p:grpSp>
    </p:spTree>
    <p:extLst>
      <p:ext uri="{BB962C8B-B14F-4D97-AF65-F5344CB8AC3E}">
        <p14:creationId xmlns:p14="http://schemas.microsoft.com/office/powerpoint/2010/main" val="27659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1"/>
                                        </p:tgtEl>
                                      </p:cBhvr>
                                    </p:animEffect>
                                    <p:set>
                                      <p:cBhvr>
                                        <p:cTn id="40" dur="1" fill="hold">
                                          <p:stCondLst>
                                            <p:cond delay="499"/>
                                          </p:stCondLst>
                                        </p:cTn>
                                        <p:tgtEl>
                                          <p:spTgt spid="31"/>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par>
                                <p:cTn id="58" presetID="10"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par>
                          <p:cTn id="61" fill="hold">
                            <p:stCondLst>
                              <p:cond delay="1500"/>
                            </p:stCondLst>
                            <p:childTnLst>
                              <p:par>
                                <p:cTn id="62" presetID="10" presetClass="entr" presetSubtype="0" fill="hold" grpId="0" nodeType="after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44"/>
                                        </p:tgtEl>
                                        <p:attrNameLst>
                                          <p:attrName>style.visibility</p:attrName>
                                        </p:attrNameLst>
                                      </p:cBhvr>
                                      <p:to>
                                        <p:strVal val="visible"/>
                                      </p:to>
                                    </p:set>
                                    <p:animEffect transition="in" filter="fade">
                                      <p:cBhvr>
                                        <p:cTn id="69"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5" grpId="0" animBg="1"/>
      <p:bldP spid="6" grpId="0"/>
      <p:bldP spid="19" grpId="0"/>
      <p:bldP spid="20" grpId="0"/>
      <p:bldP spid="10" grpId="0" animBg="1"/>
      <p:bldP spid="11" grpId="0" animBg="1"/>
      <p:bldP spid="12" grpId="0" animBg="1"/>
      <p:bldP spid="17" grpId="0" animBg="1"/>
      <p:bldP spid="18" grpId="0" animBg="1"/>
      <p:bldP spid="21" grpId="0" animBg="1"/>
      <p:bldP spid="22" grpId="0" animBg="1"/>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621A1-E2F4-4619-4C8E-B95F58C65A4E}"/>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3FAE3409-5B28-04D1-5934-D30C8697BD15}"/>
              </a:ext>
            </a:extLst>
          </p:cNvPr>
          <p:cNvSpPr/>
          <p:nvPr/>
        </p:nvSpPr>
        <p:spPr>
          <a:xfrm>
            <a:off x="530217" y="2598003"/>
            <a:ext cx="11131565" cy="830997"/>
          </a:xfrm>
          <a:prstGeom prst="rect">
            <a:avLst/>
          </a:prstGeom>
        </p:spPr>
        <p:txBody>
          <a:bodyPr wrap="square">
            <a:spAutoFit/>
          </a:bodyPr>
          <a:lstStyle/>
          <a:p>
            <a:pPr algn="ctr"/>
            <a:r>
              <a:rPr lang="en-US" altLang="zh-CN" sz="4800" b="1" dirty="0">
                <a:solidFill>
                  <a:srgbClr val="7C2E9A"/>
                </a:solidFill>
                <a:latin typeface="Candara" panose="020E0502030303020204" pitchFamily="34" charset="0"/>
                <a:ea typeface="Sathu" charset="-34"/>
                <a:cs typeface="Microsoft Sans Serif" panose="020B0604020202020204" pitchFamily="34" charset="0"/>
              </a:rPr>
              <a:t>Satori Receiver Design</a:t>
            </a:r>
            <a:endParaRPr lang="zh-CN" altLang="en-US" sz="4800" b="1" dirty="0">
              <a:solidFill>
                <a:srgbClr val="7C2E9A"/>
              </a:solidFill>
              <a:latin typeface="Candara" panose="020E0502030303020204" pitchFamily="34" charset="0"/>
              <a:ea typeface="Sathu" charset="-34"/>
              <a:cs typeface="Microsoft Sans Serif" panose="020B0604020202020204" pitchFamily="34" charset="0"/>
            </a:endParaRPr>
          </a:p>
        </p:txBody>
      </p:sp>
      <p:sp>
        <p:nvSpPr>
          <p:cNvPr id="2" name="灯片编号占位符 1">
            <a:extLst>
              <a:ext uri="{FF2B5EF4-FFF2-40B4-BE49-F238E27FC236}">
                <a16:creationId xmlns:a16="http://schemas.microsoft.com/office/drawing/2014/main" id="{48F858B1-356C-0F9E-DE32-17B2396F6A65}"/>
              </a:ext>
            </a:extLst>
          </p:cNvPr>
          <p:cNvSpPr>
            <a:spLocks noGrp="1"/>
          </p:cNvSpPr>
          <p:nvPr>
            <p:ph type="sldNum" sz="quarter" idx="12"/>
          </p:nvPr>
        </p:nvSpPr>
        <p:spPr/>
        <p:txBody>
          <a:bodyPr/>
          <a:lstStyle/>
          <a:p>
            <a:fld id="{3EA3951C-67F8-4CD9-9CA2-C69A780F54B6}" type="slidenum">
              <a:rPr lang="zh-CN" altLang="en-US" smtClean="0"/>
              <a:t>19</a:t>
            </a:fld>
            <a:endParaRPr lang="zh-CN" altLang="en-US"/>
          </a:p>
        </p:txBody>
      </p:sp>
    </p:spTree>
    <p:extLst>
      <p:ext uri="{BB962C8B-B14F-4D97-AF65-F5344CB8AC3E}">
        <p14:creationId xmlns:p14="http://schemas.microsoft.com/office/powerpoint/2010/main" val="1349686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B3301C99-9736-7224-68C5-88D7B105A3D9}"/>
              </a:ext>
            </a:extLst>
          </p:cNvPr>
          <p:cNvSpPr>
            <a:spLocks noGrp="1"/>
          </p:cNvSpPr>
          <p:nvPr>
            <p:ph type="title"/>
          </p:nvPr>
        </p:nvSpPr>
        <p:spPr/>
        <p:txBody>
          <a:bodyPr/>
          <a:lstStyle/>
          <a:p>
            <a:endParaRPr lang="zh-CN" altLang="en-US" dirty="0"/>
          </a:p>
        </p:txBody>
      </p:sp>
      <p:pic>
        <p:nvPicPr>
          <p:cNvPr id="16" name="内容占位符 15" descr="建筑的摆设布局&#10;&#10;AI 生成的内容可能不正确。">
            <a:extLst>
              <a:ext uri="{FF2B5EF4-FFF2-40B4-BE49-F238E27FC236}">
                <a16:creationId xmlns:a16="http://schemas.microsoft.com/office/drawing/2014/main" id="{F2D3F4CC-23DB-5577-95B4-84C2163D415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133" b="5493"/>
          <a:stretch/>
        </p:blipFill>
        <p:spPr>
          <a:xfrm>
            <a:off x="0" y="0"/>
            <a:ext cx="12192000" cy="6858000"/>
          </a:xfrm>
        </p:spPr>
      </p:pic>
      <p:sp>
        <p:nvSpPr>
          <p:cNvPr id="9" name="矩形 8">
            <a:extLst>
              <a:ext uri="{FF2B5EF4-FFF2-40B4-BE49-F238E27FC236}">
                <a16:creationId xmlns:a16="http://schemas.microsoft.com/office/drawing/2014/main" id="{088B5EEF-9E65-4DEC-49A2-998B0AAAB6F0}"/>
              </a:ext>
            </a:extLst>
          </p:cNvPr>
          <p:cNvSpPr/>
          <p:nvPr/>
        </p:nvSpPr>
        <p:spPr>
          <a:xfrm>
            <a:off x="0" y="0"/>
            <a:ext cx="12192000" cy="6858000"/>
          </a:xfrm>
          <a:prstGeom prst="rect">
            <a:avLst/>
          </a:prstGeom>
          <a:solidFill>
            <a:schemeClr val="tx1">
              <a:lumMod val="95000"/>
              <a:lumOff val="5000"/>
              <a:alpha val="65098"/>
            </a:schemeClr>
          </a:solidFill>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a:endParaRPr lang="zh-CN" altLang="en-US" dirty="0"/>
          </a:p>
        </p:txBody>
      </p:sp>
      <p:sp>
        <p:nvSpPr>
          <p:cNvPr id="12" name="文本框 11">
            <a:extLst>
              <a:ext uri="{FF2B5EF4-FFF2-40B4-BE49-F238E27FC236}">
                <a16:creationId xmlns:a16="http://schemas.microsoft.com/office/drawing/2014/main" id="{160476B6-2C42-40DA-2BCC-F2063802C102}"/>
              </a:ext>
            </a:extLst>
          </p:cNvPr>
          <p:cNvSpPr txBox="1"/>
          <p:nvPr/>
        </p:nvSpPr>
        <p:spPr>
          <a:xfrm>
            <a:off x="130627" y="91440"/>
            <a:ext cx="7750629" cy="584775"/>
          </a:xfrm>
          <a:prstGeom prst="rect">
            <a:avLst/>
          </a:prstGeom>
          <a:noFill/>
        </p:spPr>
        <p:txBody>
          <a:bodyPr wrap="square" rtlCol="0">
            <a:spAutoFit/>
          </a:bodyPr>
          <a:lstStyle/>
          <a:p>
            <a:r>
              <a:rPr lang="en-US" altLang="zh-CN" sz="3200" b="1" dirty="0">
                <a:solidFill>
                  <a:schemeClr val="bg1"/>
                </a:solidFill>
                <a:latin typeface="Candara" panose="020E0502030303020204" pitchFamily="34" charset="0"/>
              </a:rPr>
              <a:t>Background:</a:t>
            </a:r>
            <a:r>
              <a:rPr lang="zh-CN" altLang="en-US" sz="3200" b="1" dirty="0">
                <a:solidFill>
                  <a:schemeClr val="bg1"/>
                </a:solidFill>
                <a:latin typeface="Candara" panose="020E0502030303020204" pitchFamily="34" charset="0"/>
              </a:rPr>
              <a:t> </a:t>
            </a:r>
            <a:r>
              <a:rPr lang="en-US" altLang="zh-CN" sz="3200" b="1" dirty="0">
                <a:solidFill>
                  <a:schemeClr val="bg1"/>
                </a:solidFill>
                <a:latin typeface="Candara" panose="020E0502030303020204" pitchFamily="34" charset="0"/>
              </a:rPr>
              <a:t>Audio sensing</a:t>
            </a:r>
            <a:endParaRPr lang="zh-CN" altLang="en-US" sz="3200" b="1" dirty="0">
              <a:solidFill>
                <a:schemeClr val="bg1"/>
              </a:solidFill>
              <a:latin typeface="Candara" panose="020E0502030303020204" pitchFamily="34" charset="0"/>
            </a:endParaRPr>
          </a:p>
        </p:txBody>
      </p:sp>
      <p:grpSp>
        <p:nvGrpSpPr>
          <p:cNvPr id="23" name="组合 22">
            <a:extLst>
              <a:ext uri="{FF2B5EF4-FFF2-40B4-BE49-F238E27FC236}">
                <a16:creationId xmlns:a16="http://schemas.microsoft.com/office/drawing/2014/main" id="{DD94BF20-4BFF-EF06-55FA-9E62D1C3892A}"/>
              </a:ext>
            </a:extLst>
          </p:cNvPr>
          <p:cNvGrpSpPr/>
          <p:nvPr/>
        </p:nvGrpSpPr>
        <p:grpSpPr>
          <a:xfrm>
            <a:off x="439829" y="1898608"/>
            <a:ext cx="3656511" cy="2634063"/>
            <a:chOff x="404995" y="1838289"/>
            <a:chExt cx="3656511" cy="2634063"/>
          </a:xfrm>
        </p:grpSpPr>
        <p:pic>
          <p:nvPicPr>
            <p:cNvPr id="19" name="图片 18" descr="图片包含 摩托车, 自行车, 发动机&#10;&#10;AI 生成的内容可能不正确。">
              <a:extLst>
                <a:ext uri="{FF2B5EF4-FFF2-40B4-BE49-F238E27FC236}">
                  <a16:creationId xmlns:a16="http://schemas.microsoft.com/office/drawing/2014/main" id="{5B3E7306-BA1A-DBCA-F0B1-6CB916F73459}"/>
                </a:ext>
              </a:extLst>
            </p:cNvPr>
            <p:cNvPicPr>
              <a:picLocks noChangeAspect="1"/>
            </p:cNvPicPr>
            <p:nvPr/>
          </p:nvPicPr>
          <p:blipFill rotWithShape="1">
            <a:blip r:embed="rId4">
              <a:extLst>
                <a:ext uri="{28A0092B-C50C-407E-A947-70E740481C1C}">
                  <a14:useLocalDpi xmlns:a14="http://schemas.microsoft.com/office/drawing/2010/main" val="0"/>
                </a:ext>
              </a:extLst>
            </a:blip>
            <a:srcRect l="10409" r="3061"/>
            <a:stretch/>
          </p:blipFill>
          <p:spPr>
            <a:xfrm>
              <a:off x="702390" y="1838289"/>
              <a:ext cx="3061722" cy="2041148"/>
            </a:xfrm>
            <a:prstGeom prst="roundRect">
              <a:avLst>
                <a:gd name="adj" fmla="val 16667"/>
              </a:avLst>
            </a:prstGeom>
            <a:ln w="57150">
              <a:solidFill>
                <a:schemeClr val="bg1">
                  <a:lumMod val="85000"/>
                </a:schemeClr>
              </a:solidFill>
            </a:ln>
            <a:effectLst>
              <a:outerShdw blurRad="50800" dist="38100" dir="2700000" algn="tl" rotWithShape="0">
                <a:prstClr val="black">
                  <a:alpha val="40000"/>
                </a:prstClr>
              </a:outerShdw>
            </a:effectLst>
          </p:spPr>
        </p:pic>
        <p:sp>
          <p:nvSpPr>
            <p:cNvPr id="21" name="文本框 20">
              <a:extLst>
                <a:ext uri="{FF2B5EF4-FFF2-40B4-BE49-F238E27FC236}">
                  <a16:creationId xmlns:a16="http://schemas.microsoft.com/office/drawing/2014/main" id="{5DC1A39D-14C9-DE8C-6425-4BCDD2E4E15E}"/>
                </a:ext>
              </a:extLst>
            </p:cNvPr>
            <p:cNvSpPr txBox="1"/>
            <p:nvPr/>
          </p:nvSpPr>
          <p:spPr>
            <a:xfrm>
              <a:off x="404995" y="4010687"/>
              <a:ext cx="3656511" cy="461665"/>
            </a:xfrm>
            <a:prstGeom prst="rect">
              <a:avLst/>
            </a:prstGeom>
            <a:noFill/>
          </p:spPr>
          <p:txBody>
            <a:bodyPr wrap="square">
              <a:spAutoFit/>
            </a:bodyPr>
            <a:lstStyle/>
            <a:p>
              <a:pPr algn="ctr"/>
              <a:r>
                <a:rPr lang="en-US" altLang="zh-CN" sz="2400" b="1" dirty="0">
                  <a:solidFill>
                    <a:schemeClr val="bg1"/>
                  </a:solidFill>
                  <a:latin typeface="Candara" panose="020E0502030303020204" pitchFamily="34" charset="0"/>
                </a:rPr>
                <a:t>Machine failure detection</a:t>
              </a:r>
              <a:endParaRPr lang="zh-CN" altLang="en-US" sz="2400" dirty="0">
                <a:solidFill>
                  <a:schemeClr val="bg1"/>
                </a:solidFill>
              </a:endParaRPr>
            </a:p>
          </p:txBody>
        </p:sp>
      </p:grpSp>
      <p:grpSp>
        <p:nvGrpSpPr>
          <p:cNvPr id="25" name="组合 24">
            <a:extLst>
              <a:ext uri="{FF2B5EF4-FFF2-40B4-BE49-F238E27FC236}">
                <a16:creationId xmlns:a16="http://schemas.microsoft.com/office/drawing/2014/main" id="{7F747BE8-98BC-73A8-2A4E-129F0CE3E521}"/>
              </a:ext>
            </a:extLst>
          </p:cNvPr>
          <p:cNvGrpSpPr/>
          <p:nvPr/>
        </p:nvGrpSpPr>
        <p:grpSpPr>
          <a:xfrm>
            <a:off x="4302578" y="1898660"/>
            <a:ext cx="3656511" cy="2634010"/>
            <a:chOff x="4267744" y="1838341"/>
            <a:chExt cx="3656511" cy="2634010"/>
          </a:xfrm>
        </p:grpSpPr>
        <p:pic>
          <p:nvPicPr>
            <p:cNvPr id="18" name="图片 17" descr="戴蓝色帽子的男人&#10;&#10;AI 生成的内容可能不正确。">
              <a:extLst>
                <a:ext uri="{FF2B5EF4-FFF2-40B4-BE49-F238E27FC236}">
                  <a16:creationId xmlns:a16="http://schemas.microsoft.com/office/drawing/2014/main" id="{BC8A32AC-AFA0-8F78-3A97-8D4DBAC8A781}"/>
                </a:ext>
              </a:extLst>
            </p:cNvPr>
            <p:cNvPicPr>
              <a:picLocks noChangeAspect="1"/>
            </p:cNvPicPr>
            <p:nvPr/>
          </p:nvPicPr>
          <p:blipFill rotWithShape="1">
            <a:blip r:embed="rId5">
              <a:extLst>
                <a:ext uri="{28A0092B-C50C-407E-A947-70E740481C1C}">
                  <a14:useLocalDpi xmlns:a14="http://schemas.microsoft.com/office/drawing/2010/main" val="0"/>
                </a:ext>
              </a:extLst>
            </a:blip>
            <a:srcRect l="19" t="-106" r="19" b="106"/>
            <a:stretch/>
          </p:blipFill>
          <p:spPr>
            <a:xfrm>
              <a:off x="4522768" y="1838341"/>
              <a:ext cx="3061722" cy="2041148"/>
            </a:xfrm>
            <a:prstGeom prst="roundRect">
              <a:avLst>
                <a:gd name="adj" fmla="val 16667"/>
              </a:avLst>
            </a:prstGeom>
            <a:ln w="57150">
              <a:solidFill>
                <a:schemeClr val="bg1">
                  <a:lumMod val="85000"/>
                </a:schemeClr>
              </a:solidFill>
            </a:ln>
            <a:effectLst>
              <a:outerShdw blurRad="50800" dist="38100" dir="2700000" algn="tl" rotWithShape="0">
                <a:prstClr val="black">
                  <a:alpha val="40000"/>
                </a:prstClr>
              </a:outerShdw>
            </a:effectLst>
          </p:spPr>
        </p:pic>
        <p:sp>
          <p:nvSpPr>
            <p:cNvPr id="24" name="文本框 23">
              <a:extLst>
                <a:ext uri="{FF2B5EF4-FFF2-40B4-BE49-F238E27FC236}">
                  <a16:creationId xmlns:a16="http://schemas.microsoft.com/office/drawing/2014/main" id="{C55A63E6-9F76-D61E-4561-38EDEEB5D62D}"/>
                </a:ext>
              </a:extLst>
            </p:cNvPr>
            <p:cNvSpPr txBox="1"/>
            <p:nvPr/>
          </p:nvSpPr>
          <p:spPr>
            <a:xfrm>
              <a:off x="4267744" y="4010686"/>
              <a:ext cx="3656511" cy="461665"/>
            </a:xfrm>
            <a:prstGeom prst="rect">
              <a:avLst/>
            </a:prstGeom>
            <a:noFill/>
          </p:spPr>
          <p:txBody>
            <a:bodyPr wrap="square">
              <a:spAutoFit/>
            </a:bodyPr>
            <a:lstStyle/>
            <a:p>
              <a:pPr algn="ctr"/>
              <a:r>
                <a:rPr lang="en-US" altLang="zh-CN" sz="2400" b="1" dirty="0">
                  <a:solidFill>
                    <a:schemeClr val="bg1"/>
                  </a:solidFill>
                  <a:latin typeface="Candara" panose="020E0502030303020204" pitchFamily="34" charset="0"/>
                </a:rPr>
                <a:t>Security surveillance</a:t>
              </a:r>
              <a:endParaRPr lang="zh-CN" altLang="en-US" sz="2400" dirty="0">
                <a:solidFill>
                  <a:schemeClr val="bg1"/>
                </a:solidFill>
              </a:endParaRPr>
            </a:p>
          </p:txBody>
        </p:sp>
      </p:grpSp>
      <p:grpSp>
        <p:nvGrpSpPr>
          <p:cNvPr id="27" name="组合 26">
            <a:extLst>
              <a:ext uri="{FF2B5EF4-FFF2-40B4-BE49-F238E27FC236}">
                <a16:creationId xmlns:a16="http://schemas.microsoft.com/office/drawing/2014/main" id="{E369F1B1-C8E8-33BB-FCB1-16956CA0DF5A}"/>
              </a:ext>
            </a:extLst>
          </p:cNvPr>
          <p:cNvGrpSpPr/>
          <p:nvPr/>
        </p:nvGrpSpPr>
        <p:grpSpPr>
          <a:xfrm>
            <a:off x="8124081" y="1898556"/>
            <a:ext cx="3654262" cy="2634114"/>
            <a:chOff x="8089247" y="1838237"/>
            <a:chExt cx="3654262" cy="2634114"/>
          </a:xfrm>
        </p:grpSpPr>
        <p:pic>
          <p:nvPicPr>
            <p:cNvPr id="17" name="Picture 2" descr="Speech recognition system controls machines in noisy factory environments">
              <a:extLst>
                <a:ext uri="{FF2B5EF4-FFF2-40B4-BE49-F238E27FC236}">
                  <a16:creationId xmlns:a16="http://schemas.microsoft.com/office/drawing/2014/main" id="{6DC999B4-CCB0-B312-042B-CBA11E256E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582" r="18441" b="21602"/>
            <a:stretch/>
          </p:blipFill>
          <p:spPr bwMode="auto">
            <a:xfrm>
              <a:off x="8343146" y="1838237"/>
              <a:ext cx="3146464" cy="2041200"/>
            </a:xfrm>
            <a:prstGeom prst="roundRect">
              <a:avLst>
                <a:gd name="adj" fmla="val 16667"/>
              </a:avLst>
            </a:prstGeom>
            <a:ln w="57150">
              <a:solidFill>
                <a:schemeClr val="bg1">
                  <a:lumMod val="8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文本框 25">
              <a:extLst>
                <a:ext uri="{FF2B5EF4-FFF2-40B4-BE49-F238E27FC236}">
                  <a16:creationId xmlns:a16="http://schemas.microsoft.com/office/drawing/2014/main" id="{A3EC1EBE-4D6F-9773-BFE0-839BEFF3DC78}"/>
                </a:ext>
              </a:extLst>
            </p:cNvPr>
            <p:cNvSpPr txBox="1"/>
            <p:nvPr/>
          </p:nvSpPr>
          <p:spPr>
            <a:xfrm>
              <a:off x="8089247" y="4010686"/>
              <a:ext cx="3654262" cy="461665"/>
            </a:xfrm>
            <a:prstGeom prst="rect">
              <a:avLst/>
            </a:prstGeom>
            <a:noFill/>
          </p:spPr>
          <p:txBody>
            <a:bodyPr wrap="square">
              <a:spAutoFit/>
            </a:bodyPr>
            <a:lstStyle/>
            <a:p>
              <a:pPr algn="ctr"/>
              <a:r>
                <a:rPr lang="en-US" altLang="zh-CN" sz="2400" b="1" dirty="0">
                  <a:solidFill>
                    <a:schemeClr val="bg1"/>
                  </a:solidFill>
                  <a:latin typeface="Candara" panose="020E0502030303020204" pitchFamily="34" charset="0"/>
                </a:rPr>
                <a:t>Command recognition</a:t>
              </a:r>
              <a:endParaRPr lang="zh-CN" altLang="en-US" sz="2400" dirty="0">
                <a:solidFill>
                  <a:schemeClr val="bg1"/>
                </a:solidFill>
              </a:endParaRPr>
            </a:p>
          </p:txBody>
        </p:sp>
      </p:grpSp>
      <p:sp>
        <p:nvSpPr>
          <p:cNvPr id="30" name="矩形: 圆角 29">
            <a:extLst>
              <a:ext uri="{FF2B5EF4-FFF2-40B4-BE49-F238E27FC236}">
                <a16:creationId xmlns:a16="http://schemas.microsoft.com/office/drawing/2014/main" id="{324C0CF9-3554-D11F-F273-0EE376CDED60}"/>
              </a:ext>
            </a:extLst>
          </p:cNvPr>
          <p:cNvSpPr/>
          <p:nvPr/>
        </p:nvSpPr>
        <p:spPr>
          <a:xfrm>
            <a:off x="566059" y="5260262"/>
            <a:ext cx="11295016" cy="683852"/>
          </a:xfrm>
          <a:prstGeom prst="roundRect">
            <a:avLst/>
          </a:prstGeom>
          <a:solidFill>
            <a:srgbClr val="0D0D0D">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None/>
            </a:pPr>
            <a:r>
              <a:rPr lang="en-US" altLang="zh-CN" sz="2400" b="1" i="0" dirty="0">
                <a:solidFill>
                  <a:schemeClr val="bg1"/>
                </a:solidFill>
                <a:effectLst/>
                <a:latin typeface="Candara" panose="020E0502030303020204" pitchFamily="34" charset="0"/>
              </a:rPr>
              <a:t>Audio sensing </a:t>
            </a:r>
            <a:r>
              <a:rPr lang="en-US" altLang="zh-CN" sz="2400" b="1">
                <a:solidFill>
                  <a:schemeClr val="bg1"/>
                </a:solidFill>
                <a:latin typeface="Candara" panose="020E0502030303020204" pitchFamily="34" charset="0"/>
              </a:rPr>
              <a:t>supports</a:t>
            </a:r>
            <a:r>
              <a:rPr lang="en-US" altLang="zh-CN" sz="2400" b="1" i="0">
                <a:solidFill>
                  <a:schemeClr val="bg1"/>
                </a:solidFill>
                <a:effectLst/>
                <a:latin typeface="Candara" panose="020E0502030303020204" pitchFamily="34" charset="0"/>
              </a:rPr>
              <a:t> various </a:t>
            </a:r>
            <a:r>
              <a:rPr lang="en-US" altLang="zh-CN" sz="2400" b="1" i="0" dirty="0">
                <a:solidFill>
                  <a:schemeClr val="bg1"/>
                </a:solidFill>
                <a:effectLst/>
                <a:latin typeface="Candara" panose="020E0502030303020204" pitchFamily="34" charset="0"/>
              </a:rPr>
              <a:t>industrial </a:t>
            </a:r>
            <a:r>
              <a:rPr lang="en-US" altLang="zh-CN" sz="2400" b="1" i="0">
                <a:solidFill>
                  <a:schemeClr val="bg1"/>
                </a:solidFill>
                <a:effectLst/>
                <a:latin typeface="Candara" panose="020E0502030303020204" pitchFamily="34" charset="0"/>
              </a:rPr>
              <a:t>applications</a:t>
            </a:r>
            <a:r>
              <a:rPr lang="en-US" altLang="zh-CN" sz="2400" b="1" dirty="0">
                <a:solidFill>
                  <a:schemeClr val="bg1"/>
                </a:solidFill>
                <a:latin typeface="Candara" panose="020E0502030303020204" pitchFamily="34" charset="0"/>
              </a:rPr>
              <a:t>.</a:t>
            </a:r>
            <a:endParaRPr lang="en-US" altLang="zh-CN" sz="2400" b="1" i="0" dirty="0">
              <a:solidFill>
                <a:schemeClr val="bg1"/>
              </a:solidFill>
              <a:effectLst/>
              <a:latin typeface="Candara" panose="020E0502030303020204" pitchFamily="34" charset="0"/>
            </a:endParaRPr>
          </a:p>
        </p:txBody>
      </p:sp>
    </p:spTree>
    <p:extLst>
      <p:ext uri="{BB962C8B-B14F-4D97-AF65-F5344CB8AC3E}">
        <p14:creationId xmlns:p14="http://schemas.microsoft.com/office/powerpoint/2010/main" val="26364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88FE4-664D-7D42-982D-49F539BCBAF2}"/>
              </a:ext>
            </a:extLst>
          </p:cNvPr>
          <p:cNvSpPr>
            <a:spLocks noGrp="1"/>
          </p:cNvSpPr>
          <p:nvPr>
            <p:ph type="title"/>
          </p:nvPr>
        </p:nvSpPr>
        <p:spPr/>
        <p:txBody>
          <a:bodyPr/>
          <a:lstStyle/>
          <a:p>
            <a:r>
              <a:rPr lang="en-US" altLang="zh-CN" dirty="0"/>
              <a:t>Receiving process  </a:t>
            </a:r>
            <a:endParaRPr lang="zh-CN" altLang="en-US" dirty="0"/>
          </a:p>
        </p:txBody>
      </p:sp>
      <p:sp>
        <p:nvSpPr>
          <p:cNvPr id="7" name="矩形: 圆角 6">
            <a:extLst>
              <a:ext uri="{FF2B5EF4-FFF2-40B4-BE49-F238E27FC236}">
                <a16:creationId xmlns:a16="http://schemas.microsoft.com/office/drawing/2014/main" id="{1FF8714E-CA21-30D2-5468-3AB49FA273BB}"/>
              </a:ext>
            </a:extLst>
          </p:cNvPr>
          <p:cNvSpPr/>
          <p:nvPr/>
        </p:nvSpPr>
        <p:spPr>
          <a:xfrm>
            <a:off x="949209" y="1659125"/>
            <a:ext cx="602985" cy="319655"/>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D3888BE5-276A-B5A8-2623-AB776723C5C0}"/>
              </a:ext>
            </a:extLst>
          </p:cNvPr>
          <p:cNvSpPr/>
          <p:nvPr/>
        </p:nvSpPr>
        <p:spPr>
          <a:xfrm>
            <a:off x="1552195" y="1659125"/>
            <a:ext cx="602985" cy="319655"/>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D1742379-7424-D1B3-84A6-9A11F152A4B0}"/>
              </a:ext>
            </a:extLst>
          </p:cNvPr>
          <p:cNvSpPr/>
          <p:nvPr/>
        </p:nvSpPr>
        <p:spPr>
          <a:xfrm>
            <a:off x="2155181" y="1659125"/>
            <a:ext cx="602985" cy="319655"/>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a:extLst>
              <a:ext uri="{FF2B5EF4-FFF2-40B4-BE49-F238E27FC236}">
                <a16:creationId xmlns:a16="http://schemas.microsoft.com/office/drawing/2014/main" id="{36115024-98F2-4CA0-6C7A-D15C4A380663}"/>
              </a:ext>
            </a:extLst>
          </p:cNvPr>
          <p:cNvSpPr/>
          <p:nvPr/>
        </p:nvSpPr>
        <p:spPr>
          <a:xfrm>
            <a:off x="2758167" y="1659125"/>
            <a:ext cx="602985" cy="319655"/>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B3DA373E-0896-4F70-6BF6-C1BF7B5A4969}"/>
              </a:ext>
            </a:extLst>
          </p:cNvPr>
          <p:cNvSpPr/>
          <p:nvPr/>
        </p:nvSpPr>
        <p:spPr>
          <a:xfrm>
            <a:off x="3361153" y="1659125"/>
            <a:ext cx="602985" cy="319655"/>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3F9CC022-3AB0-EC4C-F880-EE247D07B1EE}"/>
              </a:ext>
            </a:extLst>
          </p:cNvPr>
          <p:cNvSpPr/>
          <p:nvPr/>
        </p:nvSpPr>
        <p:spPr>
          <a:xfrm>
            <a:off x="3964139" y="1659125"/>
            <a:ext cx="602985" cy="319655"/>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a:extLst>
              <a:ext uri="{FF2B5EF4-FFF2-40B4-BE49-F238E27FC236}">
                <a16:creationId xmlns:a16="http://schemas.microsoft.com/office/drawing/2014/main" id="{E14C6919-01EC-DB81-4A28-1A76AEFB7037}"/>
              </a:ext>
            </a:extLst>
          </p:cNvPr>
          <p:cNvSpPr/>
          <p:nvPr/>
        </p:nvSpPr>
        <p:spPr>
          <a:xfrm>
            <a:off x="4567125" y="1659125"/>
            <a:ext cx="602985" cy="319655"/>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a:extLst>
              <a:ext uri="{FF2B5EF4-FFF2-40B4-BE49-F238E27FC236}">
                <a16:creationId xmlns:a16="http://schemas.microsoft.com/office/drawing/2014/main" id="{81D4E74B-54E0-1E2C-AE5F-B264A4EF5629}"/>
              </a:ext>
            </a:extLst>
          </p:cNvPr>
          <p:cNvCxnSpPr>
            <a:cxnSpLocks/>
            <a:stCxn id="7" idx="1"/>
          </p:cNvCxnSpPr>
          <p:nvPr/>
        </p:nvCxnSpPr>
        <p:spPr>
          <a:xfrm flipH="1">
            <a:off x="650317" y="1818953"/>
            <a:ext cx="298892"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15" name="直接连接符 14">
            <a:extLst>
              <a:ext uri="{FF2B5EF4-FFF2-40B4-BE49-F238E27FC236}">
                <a16:creationId xmlns:a16="http://schemas.microsoft.com/office/drawing/2014/main" id="{1F54A16B-7698-BE2D-B9C2-8605B8535BDE}"/>
              </a:ext>
            </a:extLst>
          </p:cNvPr>
          <p:cNvCxnSpPr>
            <a:cxnSpLocks/>
          </p:cNvCxnSpPr>
          <p:nvPr/>
        </p:nvCxnSpPr>
        <p:spPr>
          <a:xfrm flipH="1">
            <a:off x="5170111" y="1818953"/>
            <a:ext cx="298892" cy="0"/>
          </a:xfrm>
          <a:prstGeom prst="line">
            <a:avLst/>
          </a:prstGeom>
          <a:ln w="28575"/>
        </p:spPr>
        <p:style>
          <a:lnRef idx="2">
            <a:schemeClr val="dk1"/>
          </a:lnRef>
          <a:fillRef idx="0">
            <a:schemeClr val="dk1"/>
          </a:fillRef>
          <a:effectRef idx="1">
            <a:schemeClr val="dk1"/>
          </a:effectRef>
          <a:fontRef idx="minor">
            <a:schemeClr val="tx1"/>
          </a:fontRef>
        </p:style>
      </p:cxnSp>
      <p:sp>
        <p:nvSpPr>
          <p:cNvPr id="16" name="文本框 15">
            <a:extLst>
              <a:ext uri="{FF2B5EF4-FFF2-40B4-BE49-F238E27FC236}">
                <a16:creationId xmlns:a16="http://schemas.microsoft.com/office/drawing/2014/main" id="{1D1DDFA5-C730-8691-E5A1-AC24907F6EDC}"/>
              </a:ext>
            </a:extLst>
          </p:cNvPr>
          <p:cNvSpPr txBox="1"/>
          <p:nvPr/>
        </p:nvSpPr>
        <p:spPr>
          <a:xfrm>
            <a:off x="439880" y="1110694"/>
            <a:ext cx="3367461" cy="400110"/>
          </a:xfrm>
          <a:prstGeom prst="rect">
            <a:avLst/>
          </a:prstGeom>
          <a:noFill/>
        </p:spPr>
        <p:txBody>
          <a:bodyPr wrap="square">
            <a:spAutoFit/>
          </a:bodyPr>
          <a:lstStyle/>
          <a:p>
            <a:r>
              <a:rPr lang="en-US" altLang="zh-CN" sz="2000" b="1" dirty="0">
                <a:latin typeface="Candara" panose="020E0502030303020204" pitchFamily="34" charset="0"/>
              </a:rPr>
              <a:t>Received WiFi symbols</a:t>
            </a:r>
            <a:endParaRPr lang="zh-CN" altLang="en-US" sz="2000" dirty="0">
              <a:solidFill>
                <a:srgbClr val="7C2E9A"/>
              </a:solidFill>
            </a:endParaRPr>
          </a:p>
        </p:txBody>
      </p:sp>
      <p:sp>
        <p:nvSpPr>
          <p:cNvPr id="27" name="文本框 26">
            <a:extLst>
              <a:ext uri="{FF2B5EF4-FFF2-40B4-BE49-F238E27FC236}">
                <a16:creationId xmlns:a16="http://schemas.microsoft.com/office/drawing/2014/main" id="{CE26AB69-683F-B41D-4CC5-BBA7FCCEA6EC}"/>
              </a:ext>
            </a:extLst>
          </p:cNvPr>
          <p:cNvSpPr txBox="1"/>
          <p:nvPr/>
        </p:nvSpPr>
        <p:spPr>
          <a:xfrm>
            <a:off x="902377" y="5163560"/>
            <a:ext cx="10664900" cy="829971"/>
          </a:xfrm>
          <a:prstGeom prst="rect">
            <a:avLst/>
          </a:prstGeom>
          <a:noFill/>
        </p:spPr>
        <p:txBody>
          <a:bodyPr wrap="square">
            <a:spAutoFit/>
          </a:bodyPr>
          <a:lstStyle/>
          <a:p>
            <a:pPr marL="342900" indent="-342900">
              <a:lnSpc>
                <a:spcPct val="90000"/>
              </a:lnSpc>
              <a:spcBef>
                <a:spcPts val="1000"/>
              </a:spcBef>
              <a:buFont typeface="Wingdings" panose="05000000000000000000" pitchFamily="2" charset="2"/>
              <a:buChar char="Ø"/>
            </a:pPr>
            <a:r>
              <a:rPr lang="en-US" altLang="zh-CN" sz="2200" b="1" dirty="0">
                <a:latin typeface="Candara" panose="020E0502030303020204" pitchFamily="34" charset="0"/>
              </a:rPr>
              <a:t>Leverage </a:t>
            </a:r>
            <a:r>
              <a:rPr lang="en-US" altLang="zh-CN" sz="2200" b="1" dirty="0">
                <a:solidFill>
                  <a:srgbClr val="FF6600"/>
                </a:solidFill>
                <a:latin typeface="Candara" panose="020E0502030303020204" pitchFamily="34" charset="0"/>
              </a:rPr>
              <a:t>four pilot subcarriers </a:t>
            </a:r>
            <a:r>
              <a:rPr lang="en-US" altLang="zh-CN" sz="2200" b="1" dirty="0">
                <a:latin typeface="Candara" panose="020E0502030303020204" pitchFamily="34" charset="0"/>
              </a:rPr>
              <a:t>for per-symbol channel estimation.</a:t>
            </a:r>
          </a:p>
          <a:p>
            <a:pPr marL="342900" indent="-342900">
              <a:lnSpc>
                <a:spcPct val="90000"/>
              </a:lnSpc>
              <a:spcBef>
                <a:spcPts val="1000"/>
              </a:spcBef>
              <a:buFont typeface="Wingdings" panose="05000000000000000000" pitchFamily="2" charset="2"/>
              <a:buChar char="Ø"/>
            </a:pPr>
            <a:r>
              <a:rPr lang="en-US" altLang="zh-CN" sz="2200" b="1" dirty="0">
                <a:latin typeface="Candara" panose="020E0502030303020204" pitchFamily="34" charset="0"/>
              </a:rPr>
              <a:t>Extract the </a:t>
            </a:r>
            <a:r>
              <a:rPr lang="en-US" altLang="zh-CN" sz="2200" b="1" dirty="0">
                <a:solidFill>
                  <a:srgbClr val="FF6600"/>
                </a:solidFill>
                <a:latin typeface="Candara" panose="020E0502030303020204" pitchFamily="34" charset="0"/>
              </a:rPr>
              <a:t>tuning triangle </a:t>
            </a:r>
            <a:r>
              <a:rPr lang="en-US" altLang="zh-CN" sz="2200" b="1" dirty="0">
                <a:latin typeface="Candara" panose="020E0502030303020204" pitchFamily="34" charset="0"/>
              </a:rPr>
              <a:t>from the estimated channel and recover the audio signal.</a:t>
            </a:r>
            <a:endParaRPr lang="zh-CN" altLang="en-US" sz="2200" dirty="0"/>
          </a:p>
        </p:txBody>
      </p:sp>
      <p:grpSp>
        <p:nvGrpSpPr>
          <p:cNvPr id="81" name="组合 80">
            <a:extLst>
              <a:ext uri="{FF2B5EF4-FFF2-40B4-BE49-F238E27FC236}">
                <a16:creationId xmlns:a16="http://schemas.microsoft.com/office/drawing/2014/main" id="{55F2BE6F-8F4D-E7DC-81D9-DEB51C7543FC}"/>
              </a:ext>
            </a:extLst>
          </p:cNvPr>
          <p:cNvGrpSpPr/>
          <p:nvPr/>
        </p:nvGrpSpPr>
        <p:grpSpPr>
          <a:xfrm>
            <a:off x="902377" y="2022195"/>
            <a:ext cx="4527417" cy="2807883"/>
            <a:chOff x="902377" y="2022195"/>
            <a:chExt cx="4527417" cy="2807883"/>
          </a:xfrm>
        </p:grpSpPr>
        <p:pic>
          <p:nvPicPr>
            <p:cNvPr id="28" name="图片 27">
              <a:extLst>
                <a:ext uri="{FF2B5EF4-FFF2-40B4-BE49-F238E27FC236}">
                  <a16:creationId xmlns:a16="http://schemas.microsoft.com/office/drawing/2014/main" id="{5E78D59D-96AE-77EE-71EA-89D983C43185}"/>
                </a:ext>
              </a:extLst>
            </p:cNvPr>
            <p:cNvPicPr>
              <a:picLocks noChangeAspect="1"/>
            </p:cNvPicPr>
            <p:nvPr/>
          </p:nvPicPr>
          <p:blipFill>
            <a:blip r:embed="rId3"/>
            <a:stretch>
              <a:fillRect/>
            </a:stretch>
          </p:blipFill>
          <p:spPr>
            <a:xfrm>
              <a:off x="902377" y="2022195"/>
              <a:ext cx="4527417" cy="2807883"/>
            </a:xfrm>
            <a:prstGeom prst="rect">
              <a:avLst/>
            </a:prstGeom>
          </p:spPr>
        </p:pic>
        <p:sp>
          <p:nvSpPr>
            <p:cNvPr id="31" name="文本框 30">
              <a:extLst>
                <a:ext uri="{FF2B5EF4-FFF2-40B4-BE49-F238E27FC236}">
                  <a16:creationId xmlns:a16="http://schemas.microsoft.com/office/drawing/2014/main" id="{DFE9C525-1033-B551-78F5-427C54FEEA27}"/>
                </a:ext>
              </a:extLst>
            </p:cNvPr>
            <p:cNvSpPr txBox="1"/>
            <p:nvPr/>
          </p:nvSpPr>
          <p:spPr>
            <a:xfrm>
              <a:off x="1066657" y="2547486"/>
              <a:ext cx="2177046" cy="400110"/>
            </a:xfrm>
            <a:prstGeom prst="rect">
              <a:avLst/>
            </a:prstGeom>
            <a:noFill/>
          </p:spPr>
          <p:txBody>
            <a:bodyPr wrap="square">
              <a:spAutoFit/>
            </a:bodyPr>
            <a:lstStyle/>
            <a:p>
              <a:r>
                <a:rPr lang="en-US" altLang="zh-CN" sz="2000" b="1" dirty="0">
                  <a:latin typeface="Candara" panose="020E0502030303020204" pitchFamily="34" charset="0"/>
                </a:rPr>
                <a:t>Symbol structure</a:t>
              </a:r>
              <a:endParaRPr lang="zh-CN" altLang="en-US" sz="2000" dirty="0"/>
            </a:p>
          </p:txBody>
        </p:sp>
      </p:grpSp>
      <p:grpSp>
        <p:nvGrpSpPr>
          <p:cNvPr id="32" name="组合 31">
            <a:extLst>
              <a:ext uri="{FF2B5EF4-FFF2-40B4-BE49-F238E27FC236}">
                <a16:creationId xmlns:a16="http://schemas.microsoft.com/office/drawing/2014/main" id="{6A36E8E6-EFC2-AD53-369E-51733C2E3376}"/>
              </a:ext>
            </a:extLst>
          </p:cNvPr>
          <p:cNvGrpSpPr/>
          <p:nvPr/>
        </p:nvGrpSpPr>
        <p:grpSpPr>
          <a:xfrm>
            <a:off x="6647545" y="1793638"/>
            <a:ext cx="2712600" cy="2712598"/>
            <a:chOff x="6229803" y="1033279"/>
            <a:chExt cx="2137573" cy="2137573"/>
          </a:xfrm>
        </p:grpSpPr>
        <p:cxnSp>
          <p:nvCxnSpPr>
            <p:cNvPr id="33" name="直接箭头连接符 32">
              <a:extLst>
                <a:ext uri="{FF2B5EF4-FFF2-40B4-BE49-F238E27FC236}">
                  <a16:creationId xmlns:a16="http://schemas.microsoft.com/office/drawing/2014/main" id="{E2C79571-AD54-9106-B0EF-97E5C398B616}"/>
                </a:ext>
              </a:extLst>
            </p:cNvPr>
            <p:cNvCxnSpPr>
              <a:cxnSpLocks/>
            </p:cNvCxnSpPr>
            <p:nvPr/>
          </p:nvCxnSpPr>
          <p:spPr>
            <a:xfrm flipV="1">
              <a:off x="6241708" y="1033279"/>
              <a:ext cx="0" cy="2137573"/>
            </a:xfrm>
            <a:prstGeom prst="straightConnector1">
              <a:avLst/>
            </a:prstGeom>
            <a:ln w="28575">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4" name="直接箭头连接符 33">
              <a:extLst>
                <a:ext uri="{FF2B5EF4-FFF2-40B4-BE49-F238E27FC236}">
                  <a16:creationId xmlns:a16="http://schemas.microsoft.com/office/drawing/2014/main" id="{536D7859-36EC-771B-9D0B-EE58E8568EDC}"/>
                </a:ext>
              </a:extLst>
            </p:cNvPr>
            <p:cNvCxnSpPr>
              <a:cxnSpLocks/>
            </p:cNvCxnSpPr>
            <p:nvPr/>
          </p:nvCxnSpPr>
          <p:spPr>
            <a:xfrm rot="5400000" flipV="1">
              <a:off x="7298590" y="2085968"/>
              <a:ext cx="0" cy="2137573"/>
            </a:xfrm>
            <a:prstGeom prst="straightConnector1">
              <a:avLst/>
            </a:prstGeom>
            <a:ln w="28575">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35" name="文本框 34">
            <a:extLst>
              <a:ext uri="{FF2B5EF4-FFF2-40B4-BE49-F238E27FC236}">
                <a16:creationId xmlns:a16="http://schemas.microsoft.com/office/drawing/2014/main" id="{AE374B61-ECD5-E382-D563-0D8F9DE2B322}"/>
              </a:ext>
            </a:extLst>
          </p:cNvPr>
          <p:cNvSpPr txBox="1"/>
          <p:nvPr/>
        </p:nvSpPr>
        <p:spPr>
          <a:xfrm>
            <a:off x="6662652" y="1587844"/>
            <a:ext cx="523933" cy="369332"/>
          </a:xfrm>
          <a:prstGeom prst="rect">
            <a:avLst/>
          </a:prstGeom>
          <a:noFill/>
        </p:spPr>
        <p:txBody>
          <a:bodyPr wrap="square" rtlCol="0">
            <a:spAutoFit/>
          </a:bodyPr>
          <a:lstStyle/>
          <a:p>
            <a:r>
              <a:rPr lang="en-US" altLang="zh-CN" dirty="0">
                <a:solidFill>
                  <a:srgbClr val="BFBFBF"/>
                </a:solidFill>
                <a:latin typeface="Arial" panose="020B0604020202020204" pitchFamily="34" charset="0"/>
                <a:cs typeface="Arial" panose="020B0604020202020204" pitchFamily="34" charset="0"/>
              </a:rPr>
              <a:t>Q</a:t>
            </a:r>
            <a:endParaRPr lang="zh-CN" altLang="en-US" dirty="0">
              <a:solidFill>
                <a:srgbClr val="BFBFBF"/>
              </a:solidFill>
              <a:latin typeface="Arial" panose="020B0604020202020204" pitchFamily="34" charset="0"/>
              <a:cs typeface="Arial" panose="020B0604020202020204" pitchFamily="34" charset="0"/>
            </a:endParaRPr>
          </a:p>
        </p:txBody>
      </p:sp>
      <p:cxnSp>
        <p:nvCxnSpPr>
          <p:cNvPr id="39" name="直接连接符 38">
            <a:extLst>
              <a:ext uri="{FF2B5EF4-FFF2-40B4-BE49-F238E27FC236}">
                <a16:creationId xmlns:a16="http://schemas.microsoft.com/office/drawing/2014/main" id="{42D83F81-F727-4153-D13C-557C739ED0C4}"/>
              </a:ext>
            </a:extLst>
          </p:cNvPr>
          <p:cNvCxnSpPr>
            <a:cxnSpLocks/>
          </p:cNvCxnSpPr>
          <p:nvPr/>
        </p:nvCxnSpPr>
        <p:spPr>
          <a:xfrm flipV="1">
            <a:off x="7135409" y="1930945"/>
            <a:ext cx="1866838" cy="787149"/>
          </a:xfrm>
          <a:prstGeom prst="line">
            <a:avLst/>
          </a:prstGeom>
          <a:ln w="38100">
            <a:solidFill>
              <a:srgbClr val="FF6600"/>
            </a:solidFill>
            <a:prstDash val="sysDash"/>
          </a:ln>
        </p:spPr>
        <p:style>
          <a:lnRef idx="2">
            <a:schemeClr val="accent1"/>
          </a:lnRef>
          <a:fillRef idx="0">
            <a:schemeClr val="accent1"/>
          </a:fillRef>
          <a:effectRef idx="1">
            <a:schemeClr val="accent1"/>
          </a:effectRef>
          <a:fontRef idx="minor">
            <a:schemeClr val="tx1"/>
          </a:fontRef>
        </p:style>
      </p:cxnSp>
      <p:cxnSp>
        <p:nvCxnSpPr>
          <p:cNvPr id="40" name="直接连接符 39">
            <a:extLst>
              <a:ext uri="{FF2B5EF4-FFF2-40B4-BE49-F238E27FC236}">
                <a16:creationId xmlns:a16="http://schemas.microsoft.com/office/drawing/2014/main" id="{A0C2D47F-A53D-AED1-D169-9F21155E95FB}"/>
              </a:ext>
            </a:extLst>
          </p:cNvPr>
          <p:cNvCxnSpPr>
            <a:cxnSpLocks/>
          </p:cNvCxnSpPr>
          <p:nvPr/>
        </p:nvCxnSpPr>
        <p:spPr>
          <a:xfrm flipH="1">
            <a:off x="8911434" y="1930945"/>
            <a:ext cx="90813" cy="2111399"/>
          </a:xfrm>
          <a:prstGeom prst="line">
            <a:avLst/>
          </a:prstGeom>
          <a:ln w="38100">
            <a:solidFill>
              <a:srgbClr val="FF6600"/>
            </a:solidFill>
            <a:prstDash val="sysDash"/>
          </a:ln>
        </p:spPr>
        <p:style>
          <a:lnRef idx="2">
            <a:schemeClr val="accent1"/>
          </a:lnRef>
          <a:fillRef idx="0">
            <a:schemeClr val="accent1"/>
          </a:fillRef>
          <a:effectRef idx="1">
            <a:schemeClr val="accent1"/>
          </a:effectRef>
          <a:fontRef idx="minor">
            <a:schemeClr val="tx1"/>
          </a:fontRef>
        </p:style>
      </p:cxnSp>
      <p:cxnSp>
        <p:nvCxnSpPr>
          <p:cNvPr id="41" name="直接连接符 40">
            <a:extLst>
              <a:ext uri="{FF2B5EF4-FFF2-40B4-BE49-F238E27FC236}">
                <a16:creationId xmlns:a16="http://schemas.microsoft.com/office/drawing/2014/main" id="{2D72773B-6201-0B7F-4150-3E07F7250E3C}"/>
              </a:ext>
            </a:extLst>
          </p:cNvPr>
          <p:cNvCxnSpPr>
            <a:cxnSpLocks/>
          </p:cNvCxnSpPr>
          <p:nvPr/>
        </p:nvCxnSpPr>
        <p:spPr>
          <a:xfrm flipH="1" flipV="1">
            <a:off x="7135409" y="2718094"/>
            <a:ext cx="1776025" cy="1324250"/>
          </a:xfrm>
          <a:prstGeom prst="line">
            <a:avLst/>
          </a:prstGeom>
          <a:ln w="38100">
            <a:solidFill>
              <a:srgbClr val="FF6600"/>
            </a:solidFill>
            <a:prstDash val="sysDash"/>
          </a:ln>
        </p:spPr>
        <p:style>
          <a:lnRef idx="2">
            <a:schemeClr val="accent1"/>
          </a:lnRef>
          <a:fillRef idx="0">
            <a:schemeClr val="accent1"/>
          </a:fillRef>
          <a:effectRef idx="1">
            <a:schemeClr val="accent1"/>
          </a:effectRef>
          <a:fontRef idx="minor">
            <a:schemeClr val="tx1"/>
          </a:fontRef>
        </p:style>
      </p:cxnSp>
      <p:sp>
        <p:nvSpPr>
          <p:cNvPr id="43" name="箭头: 右 42">
            <a:extLst>
              <a:ext uri="{FF2B5EF4-FFF2-40B4-BE49-F238E27FC236}">
                <a16:creationId xmlns:a16="http://schemas.microsoft.com/office/drawing/2014/main" id="{BBB87D1B-6DEA-EF71-0CB8-53B4A66DDBC0}"/>
              </a:ext>
            </a:extLst>
          </p:cNvPr>
          <p:cNvSpPr/>
          <p:nvPr/>
        </p:nvSpPr>
        <p:spPr>
          <a:xfrm rot="17090592" flipV="1">
            <a:off x="6019359" y="3585674"/>
            <a:ext cx="1773936" cy="54633"/>
          </a:xfrm>
          <a:prstGeom prst="rightArrow">
            <a:avLst>
              <a:gd name="adj1" fmla="val 30515"/>
              <a:gd name="adj2" fmla="val 142588"/>
            </a:avLst>
          </a:prstGeom>
          <a:solidFill>
            <a:srgbClr val="082C44"/>
          </a:solidFill>
          <a:ln>
            <a:solidFill>
              <a:srgbClr val="303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箭头: 右 43">
            <a:extLst>
              <a:ext uri="{FF2B5EF4-FFF2-40B4-BE49-F238E27FC236}">
                <a16:creationId xmlns:a16="http://schemas.microsoft.com/office/drawing/2014/main" id="{9DF93B98-45EE-E9E4-6BCD-8A3AF6F904C6}"/>
              </a:ext>
            </a:extLst>
          </p:cNvPr>
          <p:cNvSpPr/>
          <p:nvPr/>
        </p:nvSpPr>
        <p:spPr>
          <a:xfrm rot="20938523" flipV="1">
            <a:off x="6644014" y="4230253"/>
            <a:ext cx="2255391" cy="71349"/>
          </a:xfrm>
          <a:prstGeom prst="rightArrow">
            <a:avLst>
              <a:gd name="adj1" fmla="val 30515"/>
              <a:gd name="adj2" fmla="val 142588"/>
            </a:avLst>
          </a:prstGeom>
          <a:solidFill>
            <a:srgbClr val="8F2630"/>
          </a:solidFill>
          <a:ln>
            <a:solidFill>
              <a:srgbClr val="8F26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箭头: 右 44">
            <a:extLst>
              <a:ext uri="{FF2B5EF4-FFF2-40B4-BE49-F238E27FC236}">
                <a16:creationId xmlns:a16="http://schemas.microsoft.com/office/drawing/2014/main" id="{B0C41895-8292-367D-4A86-6AFB00E84D33}"/>
              </a:ext>
            </a:extLst>
          </p:cNvPr>
          <p:cNvSpPr/>
          <p:nvPr/>
        </p:nvSpPr>
        <p:spPr>
          <a:xfrm rot="18768165" flipV="1">
            <a:off x="6124575" y="3200618"/>
            <a:ext cx="3403000" cy="54633"/>
          </a:xfrm>
          <a:prstGeom prst="rightArrow">
            <a:avLst>
              <a:gd name="adj1" fmla="val 30515"/>
              <a:gd name="adj2" fmla="val 142588"/>
            </a:avLst>
          </a:prstGeom>
          <a:solidFill>
            <a:srgbClr val="7C2E9A"/>
          </a:solidFill>
          <a:ln>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文本框 49">
            <a:extLst>
              <a:ext uri="{FF2B5EF4-FFF2-40B4-BE49-F238E27FC236}">
                <a16:creationId xmlns:a16="http://schemas.microsoft.com/office/drawing/2014/main" id="{E91E5381-7E36-C214-C0C8-71B9061A6216}"/>
              </a:ext>
            </a:extLst>
          </p:cNvPr>
          <p:cNvSpPr txBox="1"/>
          <p:nvPr/>
        </p:nvSpPr>
        <p:spPr>
          <a:xfrm>
            <a:off x="9328131" y="4442933"/>
            <a:ext cx="357899" cy="480371"/>
          </a:xfrm>
          <a:prstGeom prst="rect">
            <a:avLst/>
          </a:prstGeom>
          <a:noFill/>
        </p:spPr>
        <p:txBody>
          <a:bodyPr wrap="square" rtlCol="0">
            <a:spAutoFit/>
          </a:bodyPr>
          <a:lstStyle/>
          <a:p>
            <a:r>
              <a:rPr lang="en-US" altLang="zh-CN" dirty="0">
                <a:solidFill>
                  <a:srgbClr val="BFBFBF"/>
                </a:solidFill>
                <a:latin typeface="Arial" panose="020B0604020202020204" pitchFamily="34" charset="0"/>
                <a:cs typeface="Arial" panose="020B0604020202020204" pitchFamily="34" charset="0"/>
              </a:rPr>
              <a:t>I</a:t>
            </a:r>
            <a:endParaRPr lang="zh-CN" altLang="en-US" dirty="0">
              <a:solidFill>
                <a:srgbClr val="BFBFBF"/>
              </a:solidFill>
              <a:latin typeface="Arial" panose="020B0604020202020204" pitchFamily="34" charset="0"/>
              <a:cs typeface="Arial" panose="020B0604020202020204" pitchFamily="34" charset="0"/>
            </a:endParaRPr>
          </a:p>
        </p:txBody>
      </p:sp>
      <p:sp>
        <p:nvSpPr>
          <p:cNvPr id="56" name="文本框 55">
            <a:extLst>
              <a:ext uri="{FF2B5EF4-FFF2-40B4-BE49-F238E27FC236}">
                <a16:creationId xmlns:a16="http://schemas.microsoft.com/office/drawing/2014/main" id="{7F35D116-298C-2967-5CB1-921DCA423B7D}"/>
              </a:ext>
            </a:extLst>
          </p:cNvPr>
          <p:cNvSpPr txBox="1"/>
          <p:nvPr/>
        </p:nvSpPr>
        <p:spPr>
          <a:xfrm>
            <a:off x="6567119" y="1106773"/>
            <a:ext cx="3367461" cy="400110"/>
          </a:xfrm>
          <a:prstGeom prst="rect">
            <a:avLst/>
          </a:prstGeom>
          <a:noFill/>
        </p:spPr>
        <p:txBody>
          <a:bodyPr wrap="square">
            <a:spAutoFit/>
          </a:bodyPr>
          <a:lstStyle/>
          <a:p>
            <a:r>
              <a:rPr lang="en-US" altLang="zh-CN" sz="2000" b="1" dirty="0">
                <a:latin typeface="Candara" panose="020E0502030303020204" pitchFamily="34" charset="0"/>
              </a:rPr>
              <a:t>Estimated channel:</a:t>
            </a:r>
            <a:endParaRPr lang="zh-CN" altLang="en-US" sz="2000" dirty="0">
              <a:solidFill>
                <a:srgbClr val="7C2E9A"/>
              </a:solidFill>
            </a:endParaRPr>
          </a:p>
        </p:txBody>
      </p:sp>
      <p:grpSp>
        <p:nvGrpSpPr>
          <p:cNvPr id="73" name="组合 72">
            <a:extLst>
              <a:ext uri="{FF2B5EF4-FFF2-40B4-BE49-F238E27FC236}">
                <a16:creationId xmlns:a16="http://schemas.microsoft.com/office/drawing/2014/main" id="{77C89C2D-D7D9-9868-C867-D2321C806A9A}"/>
              </a:ext>
            </a:extLst>
          </p:cNvPr>
          <p:cNvGrpSpPr/>
          <p:nvPr/>
        </p:nvGrpSpPr>
        <p:grpSpPr>
          <a:xfrm>
            <a:off x="9609274" y="2214118"/>
            <a:ext cx="2001982" cy="632318"/>
            <a:chOff x="9635292" y="2116304"/>
            <a:chExt cx="2001982" cy="632318"/>
          </a:xfrm>
        </p:grpSpPr>
        <p:sp>
          <p:nvSpPr>
            <p:cNvPr id="66" name="矩形: 圆角 65">
              <a:extLst>
                <a:ext uri="{FF2B5EF4-FFF2-40B4-BE49-F238E27FC236}">
                  <a16:creationId xmlns:a16="http://schemas.microsoft.com/office/drawing/2014/main" id="{E49F166C-4AC0-9F5B-AB8D-AD5AE95F6599}"/>
                </a:ext>
              </a:extLst>
            </p:cNvPr>
            <p:cNvSpPr/>
            <p:nvPr/>
          </p:nvSpPr>
          <p:spPr>
            <a:xfrm>
              <a:off x="9635292" y="2116304"/>
              <a:ext cx="2001982" cy="457891"/>
            </a:xfrm>
            <a:prstGeom prst="roundRect">
              <a:avLst/>
            </a:prstGeom>
            <a:solidFill>
              <a:srgbClr val="7C2E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FFFF"/>
                  </a:solidFill>
                  <a:latin typeface="Candara" panose="020E0502030303020204" pitchFamily="34" charset="0"/>
                </a:rPr>
                <a:t>Tuning triangle</a:t>
              </a:r>
              <a:endParaRPr lang="zh-CN" altLang="en-US" sz="2000" b="1" dirty="0">
                <a:solidFill>
                  <a:srgbClr val="FFFFFF"/>
                </a:solidFill>
                <a:latin typeface="Candara" panose="020E0502030303020204" pitchFamily="34" charset="0"/>
              </a:endParaRPr>
            </a:p>
          </p:txBody>
        </p:sp>
        <p:sp>
          <p:nvSpPr>
            <p:cNvPr id="72" name="箭头: 下 71">
              <a:extLst>
                <a:ext uri="{FF2B5EF4-FFF2-40B4-BE49-F238E27FC236}">
                  <a16:creationId xmlns:a16="http://schemas.microsoft.com/office/drawing/2014/main" id="{89C396D7-467D-85DE-7F8C-C475C5ADC3A5}"/>
                </a:ext>
              </a:extLst>
            </p:cNvPr>
            <p:cNvSpPr/>
            <p:nvPr/>
          </p:nvSpPr>
          <p:spPr>
            <a:xfrm>
              <a:off x="10359639" y="2574195"/>
              <a:ext cx="553290" cy="174427"/>
            </a:xfrm>
            <a:prstGeom prst="downArrow">
              <a:avLst>
                <a:gd name="adj1" fmla="val 71007"/>
                <a:gd name="adj2" fmla="val 77013"/>
              </a:avLst>
            </a:prstGeom>
            <a:solidFill>
              <a:srgbClr val="7C2E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 name="组合 73">
            <a:extLst>
              <a:ext uri="{FF2B5EF4-FFF2-40B4-BE49-F238E27FC236}">
                <a16:creationId xmlns:a16="http://schemas.microsoft.com/office/drawing/2014/main" id="{924334DA-272B-703C-9478-C0864A0DE6FB}"/>
              </a:ext>
            </a:extLst>
          </p:cNvPr>
          <p:cNvGrpSpPr/>
          <p:nvPr/>
        </p:nvGrpSpPr>
        <p:grpSpPr>
          <a:xfrm>
            <a:off x="9609274" y="2852540"/>
            <a:ext cx="2001982" cy="632318"/>
            <a:chOff x="9635292" y="2116304"/>
            <a:chExt cx="2001982" cy="632318"/>
          </a:xfrm>
        </p:grpSpPr>
        <p:sp>
          <p:nvSpPr>
            <p:cNvPr id="75" name="矩形: 圆角 74">
              <a:extLst>
                <a:ext uri="{FF2B5EF4-FFF2-40B4-BE49-F238E27FC236}">
                  <a16:creationId xmlns:a16="http://schemas.microsoft.com/office/drawing/2014/main" id="{98EE645C-E53B-642D-8D7A-8AB203F3B514}"/>
                </a:ext>
              </a:extLst>
            </p:cNvPr>
            <p:cNvSpPr/>
            <p:nvPr/>
          </p:nvSpPr>
          <p:spPr>
            <a:xfrm>
              <a:off x="9635292" y="2116304"/>
              <a:ext cx="2001982" cy="457891"/>
            </a:xfrm>
            <a:prstGeom prst="roundRect">
              <a:avLst/>
            </a:prstGeom>
            <a:solidFill>
              <a:srgbClr val="7C2E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FFFF"/>
                  </a:solidFill>
                  <a:latin typeface="Candara" panose="020E0502030303020204" pitchFamily="34" charset="0"/>
                </a:rPr>
                <a:t>Internal angles</a:t>
              </a:r>
              <a:endParaRPr lang="zh-CN" altLang="en-US" sz="2000" b="1" dirty="0">
                <a:solidFill>
                  <a:srgbClr val="FFFFFF"/>
                </a:solidFill>
                <a:latin typeface="Candara" panose="020E0502030303020204" pitchFamily="34" charset="0"/>
              </a:endParaRPr>
            </a:p>
          </p:txBody>
        </p:sp>
        <p:sp>
          <p:nvSpPr>
            <p:cNvPr id="76" name="箭头: 下 75">
              <a:extLst>
                <a:ext uri="{FF2B5EF4-FFF2-40B4-BE49-F238E27FC236}">
                  <a16:creationId xmlns:a16="http://schemas.microsoft.com/office/drawing/2014/main" id="{C722469F-6CBF-A449-AE2A-6B90250E9CD9}"/>
                </a:ext>
              </a:extLst>
            </p:cNvPr>
            <p:cNvSpPr/>
            <p:nvPr/>
          </p:nvSpPr>
          <p:spPr>
            <a:xfrm>
              <a:off x="10359639" y="2574195"/>
              <a:ext cx="553290" cy="174427"/>
            </a:xfrm>
            <a:prstGeom prst="downArrow">
              <a:avLst>
                <a:gd name="adj1" fmla="val 71007"/>
                <a:gd name="adj2" fmla="val 77013"/>
              </a:avLst>
            </a:prstGeom>
            <a:solidFill>
              <a:srgbClr val="7C2E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8" name="矩形: 圆角 77">
            <a:extLst>
              <a:ext uri="{FF2B5EF4-FFF2-40B4-BE49-F238E27FC236}">
                <a16:creationId xmlns:a16="http://schemas.microsoft.com/office/drawing/2014/main" id="{B984644D-2635-5729-7D8C-229A2ED6FD2E}"/>
              </a:ext>
            </a:extLst>
          </p:cNvPr>
          <p:cNvSpPr/>
          <p:nvPr/>
        </p:nvSpPr>
        <p:spPr>
          <a:xfrm>
            <a:off x="9609274" y="3495216"/>
            <a:ext cx="2001982" cy="457891"/>
          </a:xfrm>
          <a:prstGeom prst="roundRect">
            <a:avLst/>
          </a:prstGeom>
          <a:solidFill>
            <a:srgbClr val="7C2E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FFFF"/>
                </a:solidFill>
                <a:latin typeface="Candara" panose="020E0502030303020204" pitchFamily="34" charset="0"/>
              </a:rPr>
              <a:t>Audio signal</a:t>
            </a:r>
            <a:endParaRPr lang="zh-CN" altLang="en-US" sz="2000" b="1" dirty="0">
              <a:solidFill>
                <a:srgbClr val="FFFFFF"/>
              </a:solidFill>
              <a:latin typeface="Candara" panose="020E0502030303020204" pitchFamily="34" charset="0"/>
            </a:endParaRPr>
          </a:p>
        </p:txBody>
      </p:sp>
      <p:sp>
        <p:nvSpPr>
          <p:cNvPr id="80" name="箭头: 下 79">
            <a:extLst>
              <a:ext uri="{FF2B5EF4-FFF2-40B4-BE49-F238E27FC236}">
                <a16:creationId xmlns:a16="http://schemas.microsoft.com/office/drawing/2014/main" id="{BE2E828A-8F07-77EA-FC81-BB462F088A5A}"/>
              </a:ext>
            </a:extLst>
          </p:cNvPr>
          <p:cNvSpPr/>
          <p:nvPr/>
        </p:nvSpPr>
        <p:spPr>
          <a:xfrm rot="16200000">
            <a:off x="9244744" y="2239752"/>
            <a:ext cx="166774" cy="406621"/>
          </a:xfrm>
          <a:prstGeom prst="downArrow">
            <a:avLst>
              <a:gd name="adj1" fmla="val 44899"/>
              <a:gd name="adj2" fmla="val 770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6680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childTnLst>
                          </p:cTn>
                        </p:par>
                        <p:par>
                          <p:cTn id="22" fill="hold">
                            <p:stCondLst>
                              <p:cond delay="500"/>
                            </p:stCondLst>
                            <p:childTnLst>
                              <p:par>
                                <p:cTn id="23" presetID="1" presetClass="emph" presetSubtype="2" fill="hold" nodeType="afterEffect">
                                  <p:stCondLst>
                                    <p:cond delay="0"/>
                                  </p:stCondLst>
                                  <p:childTnLst>
                                    <p:animClr clrSpc="rgb" dir="cw">
                                      <p:cBhvr>
                                        <p:cTn id="24" dur="500" fill="hold"/>
                                        <p:tgtEl>
                                          <p:spTgt spid="8"/>
                                        </p:tgtEl>
                                        <p:attrNameLst>
                                          <p:attrName>fillcolor</p:attrName>
                                        </p:attrNameLst>
                                      </p:cBhvr>
                                      <p:to>
                                        <a:srgbClr val="7C2E9A"/>
                                      </p:to>
                                    </p:animClr>
                                    <p:set>
                                      <p:cBhvr>
                                        <p:cTn id="25" dur="500" fill="hold"/>
                                        <p:tgtEl>
                                          <p:spTgt spid="8"/>
                                        </p:tgtEl>
                                        <p:attrNameLst>
                                          <p:attrName>fill.type</p:attrName>
                                        </p:attrNameLst>
                                      </p:cBhvr>
                                      <p:to>
                                        <p:strVal val="solid"/>
                                      </p:to>
                                    </p:set>
                                    <p:set>
                                      <p:cBhvr>
                                        <p:cTn id="26" dur="500" fill="hold"/>
                                        <p:tgtEl>
                                          <p:spTgt spid="8"/>
                                        </p:tgtEl>
                                        <p:attrNameLst>
                                          <p:attrName>fill.on</p:attrName>
                                        </p:attrNameLst>
                                      </p:cBhvr>
                                      <p:to>
                                        <p:strVal val="true"/>
                                      </p:to>
                                    </p:set>
                                  </p:childTnLst>
                                </p:cTn>
                              </p:par>
                              <p:par>
                                <p:cTn id="27" presetID="10"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par>
                          <p:cTn id="30" fill="hold">
                            <p:stCondLst>
                              <p:cond delay="1000"/>
                            </p:stCondLst>
                            <p:childTnLst>
                              <p:par>
                                <p:cTn id="31" presetID="1" presetClass="emph" presetSubtype="2" fill="hold" nodeType="afterEffect">
                                  <p:stCondLst>
                                    <p:cond delay="0"/>
                                  </p:stCondLst>
                                  <p:childTnLst>
                                    <p:animClr clrSpc="rgb" dir="cw">
                                      <p:cBhvr>
                                        <p:cTn id="32" dur="250" fill="hold"/>
                                        <p:tgtEl>
                                          <p:spTgt spid="10"/>
                                        </p:tgtEl>
                                        <p:attrNameLst>
                                          <p:attrName>fillcolor</p:attrName>
                                        </p:attrNameLst>
                                      </p:cBhvr>
                                      <p:to>
                                        <a:srgbClr val="30308B"/>
                                      </p:to>
                                    </p:animClr>
                                    <p:set>
                                      <p:cBhvr>
                                        <p:cTn id="33" dur="250" fill="hold"/>
                                        <p:tgtEl>
                                          <p:spTgt spid="10"/>
                                        </p:tgtEl>
                                        <p:attrNameLst>
                                          <p:attrName>fill.type</p:attrName>
                                        </p:attrNameLst>
                                      </p:cBhvr>
                                      <p:to>
                                        <p:strVal val="solid"/>
                                      </p:to>
                                    </p:set>
                                    <p:set>
                                      <p:cBhvr>
                                        <p:cTn id="34" dur="250" fill="hold"/>
                                        <p:tgtEl>
                                          <p:spTgt spid="10"/>
                                        </p:tgtEl>
                                        <p:attrNameLst>
                                          <p:attrName>fill.on</p:attrName>
                                        </p:attrNameLst>
                                      </p:cBhvr>
                                      <p:to>
                                        <p:strVal val="true"/>
                                      </p:to>
                                    </p:set>
                                  </p:childTnLst>
                                </p:cTn>
                              </p:par>
                              <p:par>
                                <p:cTn id="35" presetID="10"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par>
                          <p:cTn id="38" fill="hold">
                            <p:stCondLst>
                              <p:cond delay="1500"/>
                            </p:stCondLst>
                            <p:childTnLst>
                              <p:par>
                                <p:cTn id="39" presetID="1" presetClass="emph" presetSubtype="2" fill="hold" nodeType="afterEffect">
                                  <p:stCondLst>
                                    <p:cond delay="0"/>
                                  </p:stCondLst>
                                  <p:childTnLst>
                                    <p:animClr clrSpc="rgb" dir="cw">
                                      <p:cBhvr>
                                        <p:cTn id="40" dur="250" fill="hold"/>
                                        <p:tgtEl>
                                          <p:spTgt spid="12"/>
                                        </p:tgtEl>
                                        <p:attrNameLst>
                                          <p:attrName>fillcolor</p:attrName>
                                        </p:attrNameLst>
                                      </p:cBhvr>
                                      <p:to>
                                        <a:srgbClr val="8F2630"/>
                                      </p:to>
                                    </p:animClr>
                                    <p:set>
                                      <p:cBhvr>
                                        <p:cTn id="41" dur="250" fill="hold"/>
                                        <p:tgtEl>
                                          <p:spTgt spid="12"/>
                                        </p:tgtEl>
                                        <p:attrNameLst>
                                          <p:attrName>fill.type</p:attrName>
                                        </p:attrNameLst>
                                      </p:cBhvr>
                                      <p:to>
                                        <p:strVal val="solid"/>
                                      </p:to>
                                    </p:set>
                                    <p:set>
                                      <p:cBhvr>
                                        <p:cTn id="42" dur="250" fill="hold"/>
                                        <p:tgtEl>
                                          <p:spTgt spid="12"/>
                                        </p:tgtEl>
                                        <p:attrNameLst>
                                          <p:attrName>fill.on</p:attrName>
                                        </p:attrNameLst>
                                      </p:cBhvr>
                                      <p:to>
                                        <p:strVal val="true"/>
                                      </p:to>
                                    </p:set>
                                  </p:childTnLst>
                                </p:cTn>
                              </p:par>
                              <p:par>
                                <p:cTn id="43" presetID="10"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par>
                                <p:cTn id="50" presetID="10" presetClass="entr" presetSubtype="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par>
                                <p:cTn id="53" presetID="10"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childTnLst>
                          </p:cTn>
                        </p:par>
                        <p:par>
                          <p:cTn id="56" fill="hold">
                            <p:stCondLst>
                              <p:cond delay="2500"/>
                            </p:stCondLst>
                            <p:childTnLst>
                              <p:par>
                                <p:cTn id="57" presetID="22" presetClass="entr" presetSubtype="8" fill="hold" grpId="0" nodeType="afterEffect">
                                  <p:stCondLst>
                                    <p:cond delay="0"/>
                                  </p:stCondLst>
                                  <p:childTnLst>
                                    <p:set>
                                      <p:cBhvr>
                                        <p:cTn id="58" dur="1" fill="hold">
                                          <p:stCondLst>
                                            <p:cond delay="0"/>
                                          </p:stCondLst>
                                        </p:cTn>
                                        <p:tgtEl>
                                          <p:spTgt spid="80"/>
                                        </p:tgtEl>
                                        <p:attrNameLst>
                                          <p:attrName>style.visibility</p:attrName>
                                        </p:attrNameLst>
                                      </p:cBhvr>
                                      <p:to>
                                        <p:strVal val="visible"/>
                                      </p:to>
                                    </p:set>
                                    <p:animEffect transition="in" filter="wipe(left)">
                                      <p:cBhvr>
                                        <p:cTn id="59" dur="500"/>
                                        <p:tgtEl>
                                          <p:spTgt spid="80"/>
                                        </p:tgtEl>
                                      </p:cBhvr>
                                    </p:animEffect>
                                  </p:childTnLst>
                                </p:cTn>
                              </p:par>
                            </p:childTnLst>
                          </p:cTn>
                        </p:par>
                        <p:par>
                          <p:cTn id="60" fill="hold">
                            <p:stCondLst>
                              <p:cond delay="3000"/>
                            </p:stCondLst>
                            <p:childTnLst>
                              <p:par>
                                <p:cTn id="61" presetID="22" presetClass="entr" presetSubtype="1" fill="hold" nodeType="after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wipe(up)">
                                      <p:cBhvr>
                                        <p:cTn id="63" dur="500"/>
                                        <p:tgtEl>
                                          <p:spTgt spid="73"/>
                                        </p:tgtEl>
                                      </p:cBhvr>
                                    </p:animEffect>
                                  </p:childTnLst>
                                </p:cTn>
                              </p:par>
                            </p:childTnLst>
                          </p:cTn>
                        </p:par>
                        <p:par>
                          <p:cTn id="64" fill="hold">
                            <p:stCondLst>
                              <p:cond delay="3500"/>
                            </p:stCondLst>
                            <p:childTnLst>
                              <p:par>
                                <p:cTn id="65" presetID="22" presetClass="entr" presetSubtype="1" fill="hold" nodeType="afterEffect">
                                  <p:stCondLst>
                                    <p:cond delay="0"/>
                                  </p:stCondLst>
                                  <p:childTnLst>
                                    <p:set>
                                      <p:cBhvr>
                                        <p:cTn id="66" dur="1" fill="hold">
                                          <p:stCondLst>
                                            <p:cond delay="0"/>
                                          </p:stCondLst>
                                        </p:cTn>
                                        <p:tgtEl>
                                          <p:spTgt spid="74"/>
                                        </p:tgtEl>
                                        <p:attrNameLst>
                                          <p:attrName>style.visibility</p:attrName>
                                        </p:attrNameLst>
                                      </p:cBhvr>
                                      <p:to>
                                        <p:strVal val="visible"/>
                                      </p:to>
                                    </p:set>
                                    <p:animEffect transition="in" filter="wipe(up)">
                                      <p:cBhvr>
                                        <p:cTn id="67" dur="500"/>
                                        <p:tgtEl>
                                          <p:spTgt spid="74"/>
                                        </p:tgtEl>
                                      </p:cBhvr>
                                    </p:animEffect>
                                  </p:childTnLst>
                                </p:cTn>
                              </p:par>
                            </p:childTnLst>
                          </p:cTn>
                        </p:par>
                        <p:par>
                          <p:cTn id="68" fill="hold">
                            <p:stCondLst>
                              <p:cond delay="4000"/>
                            </p:stCondLst>
                            <p:childTnLst>
                              <p:par>
                                <p:cTn id="69" presetID="22" presetClass="entr" presetSubtype="1" fill="hold" grpId="0" nodeType="afterEffect">
                                  <p:stCondLst>
                                    <p:cond delay="0"/>
                                  </p:stCondLst>
                                  <p:childTnLst>
                                    <p:set>
                                      <p:cBhvr>
                                        <p:cTn id="70" dur="1" fill="hold">
                                          <p:stCondLst>
                                            <p:cond delay="0"/>
                                          </p:stCondLst>
                                        </p:cTn>
                                        <p:tgtEl>
                                          <p:spTgt spid="78"/>
                                        </p:tgtEl>
                                        <p:attrNameLst>
                                          <p:attrName>style.visibility</p:attrName>
                                        </p:attrNameLst>
                                      </p:cBhvr>
                                      <p:to>
                                        <p:strVal val="visible"/>
                                      </p:to>
                                    </p:set>
                                    <p:animEffect transition="in" filter="wipe(up)">
                                      <p:cBhvr>
                                        <p:cTn id="71" dur="500"/>
                                        <p:tgtEl>
                                          <p:spTgt spid="78"/>
                                        </p:tgtEl>
                                      </p:cBhvr>
                                    </p:animEffect>
                                  </p:childTnLst>
                                </p:cTn>
                              </p:par>
                            </p:childTnLst>
                          </p:cTn>
                        </p:par>
                        <p:par>
                          <p:cTn id="72" fill="hold">
                            <p:stCondLst>
                              <p:cond delay="4500"/>
                            </p:stCondLst>
                            <p:childTnLst>
                              <p:par>
                                <p:cTn id="73" presetID="10" presetClass="entr" presetSubtype="0" fill="hold" nodeType="afterEffect">
                                  <p:stCondLst>
                                    <p:cond delay="0"/>
                                  </p:stCondLst>
                                  <p:childTnLst>
                                    <p:set>
                                      <p:cBhvr>
                                        <p:cTn id="74" dur="1" fill="hold">
                                          <p:stCondLst>
                                            <p:cond delay="0"/>
                                          </p:stCondLst>
                                        </p:cTn>
                                        <p:tgtEl>
                                          <p:spTgt spid="27">
                                            <p:txEl>
                                              <p:pRg st="1" end="1"/>
                                            </p:txEl>
                                          </p:spTgt>
                                        </p:tgtEl>
                                        <p:attrNameLst>
                                          <p:attrName>style.visibility</p:attrName>
                                        </p:attrNameLst>
                                      </p:cBhvr>
                                      <p:to>
                                        <p:strVal val="visible"/>
                                      </p:to>
                                    </p:set>
                                    <p:animEffect transition="in" filter="fade">
                                      <p:cBhvr>
                                        <p:cTn id="75"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3" grpId="0" animBg="1"/>
      <p:bldP spid="44" grpId="0" animBg="1"/>
      <p:bldP spid="45" grpId="0" animBg="1"/>
      <p:bldP spid="50" grpId="0"/>
      <p:bldP spid="56" grpId="0"/>
      <p:bldP spid="78" grpId="0" animBg="1"/>
      <p:bldP spid="8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2792EA-079B-C3F1-047D-54779885E125}"/>
              </a:ext>
            </a:extLst>
          </p:cNvPr>
          <p:cNvSpPr>
            <a:spLocks noGrp="1"/>
          </p:cNvSpPr>
          <p:nvPr>
            <p:ph type="title"/>
          </p:nvPr>
        </p:nvSpPr>
        <p:spPr/>
        <p:txBody>
          <a:bodyPr/>
          <a:lstStyle/>
          <a:p>
            <a:r>
              <a:rPr lang="en-US" altLang="zh-CN" dirty="0"/>
              <a:t>Problems</a:t>
            </a:r>
            <a:endParaRPr lang="zh-CN" altLang="en-US" dirty="0"/>
          </a:p>
        </p:txBody>
      </p:sp>
      <p:grpSp>
        <p:nvGrpSpPr>
          <p:cNvPr id="4" name="组合 3">
            <a:extLst>
              <a:ext uri="{FF2B5EF4-FFF2-40B4-BE49-F238E27FC236}">
                <a16:creationId xmlns:a16="http://schemas.microsoft.com/office/drawing/2014/main" id="{4BA32ADA-7CB0-A8C2-635E-E68E53D80BE5}"/>
              </a:ext>
            </a:extLst>
          </p:cNvPr>
          <p:cNvGrpSpPr/>
          <p:nvPr/>
        </p:nvGrpSpPr>
        <p:grpSpPr>
          <a:xfrm>
            <a:off x="781563" y="1110832"/>
            <a:ext cx="4734020" cy="5187827"/>
            <a:chOff x="4169395" y="1318989"/>
            <a:chExt cx="3594298" cy="5187827"/>
          </a:xfrm>
        </p:grpSpPr>
        <p:sp>
          <p:nvSpPr>
            <p:cNvPr id="5" name="矩形: 圆角 4">
              <a:extLst>
                <a:ext uri="{FF2B5EF4-FFF2-40B4-BE49-F238E27FC236}">
                  <a16:creationId xmlns:a16="http://schemas.microsoft.com/office/drawing/2014/main" id="{A59749F0-309A-514F-D746-4406D5B9F225}"/>
                </a:ext>
              </a:extLst>
            </p:cNvPr>
            <p:cNvSpPr/>
            <p:nvPr/>
          </p:nvSpPr>
          <p:spPr>
            <a:xfrm>
              <a:off x="4169395" y="1318990"/>
              <a:ext cx="3594298" cy="5187826"/>
            </a:xfrm>
            <a:prstGeom prst="roundRect">
              <a:avLst>
                <a:gd name="adj" fmla="val 3476"/>
              </a:avLst>
            </a:prstGeom>
            <a:no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圆顶角 5">
              <a:extLst>
                <a:ext uri="{FF2B5EF4-FFF2-40B4-BE49-F238E27FC236}">
                  <a16:creationId xmlns:a16="http://schemas.microsoft.com/office/drawing/2014/main" id="{C795ACF9-D01D-5423-CE57-C2558FC1FD30}"/>
                </a:ext>
              </a:extLst>
            </p:cNvPr>
            <p:cNvSpPr/>
            <p:nvPr/>
          </p:nvSpPr>
          <p:spPr>
            <a:xfrm>
              <a:off x="4169396" y="1318989"/>
              <a:ext cx="3594296" cy="445757"/>
            </a:xfrm>
            <a:prstGeom prst="round2SameRect">
              <a:avLst>
                <a:gd name="adj1" fmla="val 32230"/>
                <a:gd name="adj2" fmla="val 0"/>
              </a:avLst>
            </a:prstGeom>
            <a:solidFill>
              <a:srgbClr val="6608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andara" panose="020E0502030303020204" pitchFamily="34" charset="0"/>
                </a:rPr>
                <a:t>Carrier frequency offset</a:t>
              </a:r>
              <a:endParaRPr lang="zh-CN" altLang="en-US" sz="2000" b="1" dirty="0">
                <a:latin typeface="Candara" panose="020E0502030303020204" pitchFamily="34" charset="0"/>
              </a:endParaRPr>
            </a:p>
          </p:txBody>
        </p:sp>
      </p:grpSp>
      <p:grpSp>
        <p:nvGrpSpPr>
          <p:cNvPr id="7" name="组合 6">
            <a:extLst>
              <a:ext uri="{FF2B5EF4-FFF2-40B4-BE49-F238E27FC236}">
                <a16:creationId xmlns:a16="http://schemas.microsoft.com/office/drawing/2014/main" id="{A2BC1DCC-80DF-DBEA-7043-2793EEB13822}"/>
              </a:ext>
            </a:extLst>
          </p:cNvPr>
          <p:cNvGrpSpPr/>
          <p:nvPr/>
        </p:nvGrpSpPr>
        <p:grpSpPr>
          <a:xfrm>
            <a:off x="6104215" y="1110832"/>
            <a:ext cx="4734020" cy="5187827"/>
            <a:chOff x="4169395" y="1318989"/>
            <a:chExt cx="3594298" cy="5187827"/>
          </a:xfrm>
        </p:grpSpPr>
        <p:sp>
          <p:nvSpPr>
            <p:cNvPr id="8" name="矩形: 圆角 7">
              <a:extLst>
                <a:ext uri="{FF2B5EF4-FFF2-40B4-BE49-F238E27FC236}">
                  <a16:creationId xmlns:a16="http://schemas.microsoft.com/office/drawing/2014/main" id="{771C0423-ABEF-91BC-8B0A-13CA7D137D9D}"/>
                </a:ext>
              </a:extLst>
            </p:cNvPr>
            <p:cNvSpPr/>
            <p:nvPr/>
          </p:nvSpPr>
          <p:spPr>
            <a:xfrm>
              <a:off x="4169395" y="1318990"/>
              <a:ext cx="3594298" cy="5187826"/>
            </a:xfrm>
            <a:prstGeom prst="roundRect">
              <a:avLst>
                <a:gd name="adj" fmla="val 3476"/>
              </a:avLst>
            </a:prstGeom>
            <a:no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顶角 8">
              <a:extLst>
                <a:ext uri="{FF2B5EF4-FFF2-40B4-BE49-F238E27FC236}">
                  <a16:creationId xmlns:a16="http://schemas.microsoft.com/office/drawing/2014/main" id="{D03C9B5C-65F7-2997-FBCD-7C5C3C9676FF}"/>
                </a:ext>
              </a:extLst>
            </p:cNvPr>
            <p:cNvSpPr/>
            <p:nvPr/>
          </p:nvSpPr>
          <p:spPr>
            <a:xfrm>
              <a:off x="4169396" y="1318989"/>
              <a:ext cx="3594296" cy="445757"/>
            </a:xfrm>
            <a:prstGeom prst="round2SameRect">
              <a:avLst>
                <a:gd name="adj1" fmla="val 32230"/>
                <a:gd name="adj2" fmla="val 0"/>
              </a:avLst>
            </a:prstGeom>
            <a:solidFill>
              <a:srgbClr val="6608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andara" panose="020E0502030303020204" pitchFamily="34" charset="0"/>
                </a:rPr>
                <a:t>Deep fading</a:t>
              </a:r>
              <a:endParaRPr lang="zh-CN" altLang="en-US" sz="2000" b="1" dirty="0">
                <a:latin typeface="Candara" panose="020E0502030303020204" pitchFamily="34" charset="0"/>
              </a:endParaRPr>
            </a:p>
          </p:txBody>
        </p:sp>
      </p:grpSp>
      <p:pic>
        <p:nvPicPr>
          <p:cNvPr id="116" name="图片 115">
            <a:extLst>
              <a:ext uri="{FF2B5EF4-FFF2-40B4-BE49-F238E27FC236}">
                <a16:creationId xmlns:a16="http://schemas.microsoft.com/office/drawing/2014/main" id="{8FEDD364-5A39-A265-D6B8-E3283D8C6107}"/>
              </a:ext>
            </a:extLst>
          </p:cNvPr>
          <p:cNvPicPr>
            <a:picLocks noChangeAspect="1"/>
          </p:cNvPicPr>
          <p:nvPr/>
        </p:nvPicPr>
        <p:blipFill>
          <a:blip r:embed="rId3"/>
          <a:stretch>
            <a:fillRect/>
          </a:stretch>
        </p:blipFill>
        <p:spPr>
          <a:xfrm>
            <a:off x="6758238" y="1817953"/>
            <a:ext cx="3400699" cy="2921900"/>
          </a:xfrm>
          <a:prstGeom prst="rect">
            <a:avLst/>
          </a:prstGeom>
        </p:spPr>
      </p:pic>
      <p:grpSp>
        <p:nvGrpSpPr>
          <p:cNvPr id="129" name="组合 128">
            <a:extLst>
              <a:ext uri="{FF2B5EF4-FFF2-40B4-BE49-F238E27FC236}">
                <a16:creationId xmlns:a16="http://schemas.microsoft.com/office/drawing/2014/main" id="{89CDEEB2-13EB-2C8D-AAF2-7B2E9631754C}"/>
              </a:ext>
            </a:extLst>
          </p:cNvPr>
          <p:cNvGrpSpPr/>
          <p:nvPr/>
        </p:nvGrpSpPr>
        <p:grpSpPr>
          <a:xfrm>
            <a:off x="940774" y="1813392"/>
            <a:ext cx="4484143" cy="2917244"/>
            <a:chOff x="1042258" y="1693480"/>
            <a:chExt cx="4484143" cy="2917244"/>
          </a:xfrm>
        </p:grpSpPr>
        <p:grpSp>
          <p:nvGrpSpPr>
            <p:cNvPr id="122" name="组合 121">
              <a:extLst>
                <a:ext uri="{FF2B5EF4-FFF2-40B4-BE49-F238E27FC236}">
                  <a16:creationId xmlns:a16="http://schemas.microsoft.com/office/drawing/2014/main" id="{3A229398-F11C-468B-5A72-1A443832DEE8}"/>
                </a:ext>
              </a:extLst>
            </p:cNvPr>
            <p:cNvGrpSpPr/>
            <p:nvPr/>
          </p:nvGrpSpPr>
          <p:grpSpPr>
            <a:xfrm>
              <a:off x="1042258" y="1693480"/>
              <a:ext cx="2586616" cy="2917244"/>
              <a:chOff x="1042258" y="1693480"/>
              <a:chExt cx="2586616" cy="2917244"/>
            </a:xfrm>
          </p:grpSpPr>
          <p:pic>
            <p:nvPicPr>
              <p:cNvPr id="117" name="图片 116">
                <a:extLst>
                  <a:ext uri="{FF2B5EF4-FFF2-40B4-BE49-F238E27FC236}">
                    <a16:creationId xmlns:a16="http://schemas.microsoft.com/office/drawing/2014/main" id="{8F14197E-8590-E674-71E9-CA19BEC397C8}"/>
                  </a:ext>
                </a:extLst>
              </p:cNvPr>
              <p:cNvPicPr>
                <a:picLocks noChangeAspect="1"/>
              </p:cNvPicPr>
              <p:nvPr/>
            </p:nvPicPr>
            <p:blipFill>
              <a:blip r:embed="rId4"/>
              <a:stretch>
                <a:fillRect/>
              </a:stretch>
            </p:blipFill>
            <p:spPr>
              <a:xfrm>
                <a:off x="1491105" y="1693480"/>
                <a:ext cx="2137769" cy="2917244"/>
              </a:xfrm>
              <a:prstGeom prst="rect">
                <a:avLst/>
              </a:prstGeom>
            </p:spPr>
          </p:pic>
          <p:sp>
            <p:nvSpPr>
              <p:cNvPr id="119" name="文本框 118">
                <a:extLst>
                  <a:ext uri="{FF2B5EF4-FFF2-40B4-BE49-F238E27FC236}">
                    <a16:creationId xmlns:a16="http://schemas.microsoft.com/office/drawing/2014/main" id="{738F43D6-A3CA-0EB5-26E5-4BD7A394A274}"/>
                  </a:ext>
                </a:extLst>
              </p:cNvPr>
              <p:cNvSpPr txBox="1"/>
              <p:nvPr/>
            </p:nvSpPr>
            <p:spPr>
              <a:xfrm>
                <a:off x="1164296" y="2483491"/>
                <a:ext cx="577017" cy="400110"/>
              </a:xfrm>
              <a:prstGeom prst="rect">
                <a:avLst/>
              </a:prstGeom>
              <a:noFill/>
            </p:spPr>
            <p:txBody>
              <a:bodyPr wrap="none" rtlCol="0">
                <a:spAutoFit/>
              </a:bodyPr>
              <a:lstStyle/>
              <a:p>
                <a:r>
                  <a:rPr lang="en-US" altLang="zh-CN" sz="2000" b="1" dirty="0">
                    <a:latin typeface="Candara" panose="020E0502030303020204" pitchFamily="34" charset="0"/>
                  </a:rPr>
                  <a:t>Tag</a:t>
                </a:r>
                <a:endParaRPr lang="zh-CN" altLang="en-US" sz="2000" b="1" dirty="0">
                  <a:latin typeface="Candara" panose="020E0502030303020204" pitchFamily="34" charset="0"/>
                </a:endParaRPr>
              </a:p>
            </p:txBody>
          </p:sp>
          <p:sp>
            <p:nvSpPr>
              <p:cNvPr id="121" name="文本框 120">
                <a:extLst>
                  <a:ext uri="{FF2B5EF4-FFF2-40B4-BE49-F238E27FC236}">
                    <a16:creationId xmlns:a16="http://schemas.microsoft.com/office/drawing/2014/main" id="{1CFDC762-32E6-F010-3413-F73180955A56}"/>
                  </a:ext>
                </a:extLst>
              </p:cNvPr>
              <p:cNvSpPr txBox="1"/>
              <p:nvPr/>
            </p:nvSpPr>
            <p:spPr>
              <a:xfrm>
                <a:off x="1042258" y="4210614"/>
                <a:ext cx="1529586" cy="400110"/>
              </a:xfrm>
              <a:prstGeom prst="rect">
                <a:avLst/>
              </a:prstGeom>
              <a:noFill/>
            </p:spPr>
            <p:txBody>
              <a:bodyPr wrap="none" rtlCol="0">
                <a:spAutoFit/>
              </a:bodyPr>
              <a:lstStyle/>
              <a:p>
                <a:r>
                  <a:rPr lang="en-US" altLang="zh-CN" sz="2000" b="1" dirty="0">
                    <a:solidFill>
                      <a:srgbClr val="C00000"/>
                    </a:solidFill>
                    <a:latin typeface="Candara" panose="020E0502030303020204" pitchFamily="34" charset="0"/>
                  </a:rPr>
                  <a:t>Phase Error!</a:t>
                </a:r>
                <a:endParaRPr lang="zh-CN" altLang="en-US" sz="2000" b="1" dirty="0">
                  <a:solidFill>
                    <a:srgbClr val="C00000"/>
                  </a:solidFill>
                  <a:latin typeface="Candara" panose="020E0502030303020204" pitchFamily="34" charset="0"/>
                </a:endParaRPr>
              </a:p>
            </p:txBody>
          </p:sp>
        </p:grpSp>
        <p:sp>
          <p:nvSpPr>
            <p:cNvPr id="123" name="文本框 122">
              <a:extLst>
                <a:ext uri="{FF2B5EF4-FFF2-40B4-BE49-F238E27FC236}">
                  <a16:creationId xmlns:a16="http://schemas.microsoft.com/office/drawing/2014/main" id="{FCD9D2E5-1F54-0F7A-E635-81B668E250D8}"/>
                </a:ext>
              </a:extLst>
            </p:cNvPr>
            <p:cNvSpPr txBox="1"/>
            <p:nvPr/>
          </p:nvSpPr>
          <p:spPr>
            <a:xfrm>
              <a:off x="3392397" y="1928199"/>
              <a:ext cx="1447448" cy="400110"/>
            </a:xfrm>
            <a:prstGeom prst="rect">
              <a:avLst/>
            </a:prstGeom>
            <a:noFill/>
          </p:spPr>
          <p:txBody>
            <a:bodyPr wrap="none" rtlCol="0">
              <a:spAutoFit/>
            </a:bodyPr>
            <a:lstStyle/>
            <a:p>
              <a:r>
                <a:rPr lang="en-US" altLang="zh-CN" sz="2000" b="1" dirty="0">
                  <a:latin typeface="Candara" panose="020E0502030303020204" pitchFamily="34" charset="0"/>
                </a:rPr>
                <a:t>Tx: 2.45GHz</a:t>
              </a:r>
              <a:endParaRPr lang="zh-CN" altLang="en-US" sz="2000" b="1" dirty="0">
                <a:latin typeface="Candara" panose="020E0502030303020204" pitchFamily="34" charset="0"/>
              </a:endParaRPr>
            </a:p>
          </p:txBody>
        </p:sp>
        <p:sp>
          <p:nvSpPr>
            <p:cNvPr id="124" name="文本框 123">
              <a:extLst>
                <a:ext uri="{FF2B5EF4-FFF2-40B4-BE49-F238E27FC236}">
                  <a16:creationId xmlns:a16="http://schemas.microsoft.com/office/drawing/2014/main" id="{1981C3B2-0D14-9C81-A26A-3E5AABC5B9A3}"/>
                </a:ext>
              </a:extLst>
            </p:cNvPr>
            <p:cNvSpPr txBox="1"/>
            <p:nvPr/>
          </p:nvSpPr>
          <p:spPr>
            <a:xfrm>
              <a:off x="3150430" y="3720453"/>
              <a:ext cx="2375971" cy="400110"/>
            </a:xfrm>
            <a:prstGeom prst="rect">
              <a:avLst/>
            </a:prstGeom>
            <a:noFill/>
          </p:spPr>
          <p:txBody>
            <a:bodyPr wrap="none" rtlCol="0">
              <a:spAutoFit/>
            </a:bodyPr>
            <a:lstStyle/>
            <a:p>
              <a:r>
                <a:rPr lang="en-US" altLang="zh-CN" sz="2000" b="1" dirty="0">
                  <a:latin typeface="Candara" panose="020E0502030303020204" pitchFamily="34" charset="0"/>
                </a:rPr>
                <a:t>Rx: 2.45GHz+100kHz</a:t>
              </a:r>
              <a:endParaRPr lang="zh-CN" altLang="en-US" sz="2000" b="1" dirty="0">
                <a:latin typeface="Candara" panose="020E0502030303020204" pitchFamily="34" charset="0"/>
              </a:endParaRPr>
            </a:p>
          </p:txBody>
        </p:sp>
        <p:grpSp>
          <p:nvGrpSpPr>
            <p:cNvPr id="127" name="组合 126">
              <a:extLst>
                <a:ext uri="{FF2B5EF4-FFF2-40B4-BE49-F238E27FC236}">
                  <a16:creationId xmlns:a16="http://schemas.microsoft.com/office/drawing/2014/main" id="{4622FE54-5413-A893-2325-00C72C0471AD}"/>
                </a:ext>
              </a:extLst>
            </p:cNvPr>
            <p:cNvGrpSpPr/>
            <p:nvPr/>
          </p:nvGrpSpPr>
          <p:grpSpPr>
            <a:xfrm>
              <a:off x="3695951" y="2460599"/>
              <a:ext cx="381770" cy="1127564"/>
              <a:chOff x="3748561" y="2611378"/>
              <a:chExt cx="329160" cy="972184"/>
            </a:xfrm>
            <a:solidFill>
              <a:srgbClr val="7C2E9A"/>
            </a:solidFill>
          </p:grpSpPr>
          <p:sp>
            <p:nvSpPr>
              <p:cNvPr id="125" name="箭头: 下 124">
                <a:extLst>
                  <a:ext uri="{FF2B5EF4-FFF2-40B4-BE49-F238E27FC236}">
                    <a16:creationId xmlns:a16="http://schemas.microsoft.com/office/drawing/2014/main" id="{FAB38065-7D48-59AE-810B-F51D44A4632F}"/>
                  </a:ext>
                </a:extLst>
              </p:cNvPr>
              <p:cNvSpPr/>
              <p:nvPr/>
            </p:nvSpPr>
            <p:spPr>
              <a:xfrm>
                <a:off x="3748561" y="3097470"/>
                <a:ext cx="329160" cy="486092"/>
              </a:xfrm>
              <a:prstGeom prst="down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箭头: 下 125">
                <a:extLst>
                  <a:ext uri="{FF2B5EF4-FFF2-40B4-BE49-F238E27FC236}">
                    <a16:creationId xmlns:a16="http://schemas.microsoft.com/office/drawing/2014/main" id="{9F62EA11-C31C-2CA0-F7F3-D82BA0B6965A}"/>
                  </a:ext>
                </a:extLst>
              </p:cNvPr>
              <p:cNvSpPr/>
              <p:nvPr/>
            </p:nvSpPr>
            <p:spPr>
              <a:xfrm rot="10800000">
                <a:off x="3748561" y="2611378"/>
                <a:ext cx="329160" cy="486092"/>
              </a:xfrm>
              <a:prstGeom prst="down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8" name="文本框 127">
              <a:extLst>
                <a:ext uri="{FF2B5EF4-FFF2-40B4-BE49-F238E27FC236}">
                  <a16:creationId xmlns:a16="http://schemas.microsoft.com/office/drawing/2014/main" id="{AA259F5D-D2F6-5281-5336-1FCCE0524917}"/>
                </a:ext>
              </a:extLst>
            </p:cNvPr>
            <p:cNvSpPr txBox="1"/>
            <p:nvPr/>
          </p:nvSpPr>
          <p:spPr>
            <a:xfrm>
              <a:off x="3967746" y="2794294"/>
              <a:ext cx="630301" cy="400110"/>
            </a:xfrm>
            <a:prstGeom prst="rect">
              <a:avLst/>
            </a:prstGeom>
            <a:noFill/>
          </p:spPr>
          <p:txBody>
            <a:bodyPr wrap="none" rtlCol="0">
              <a:spAutoFit/>
            </a:bodyPr>
            <a:lstStyle/>
            <a:p>
              <a:r>
                <a:rPr lang="en-US" altLang="zh-CN" sz="2000" b="1" dirty="0">
                  <a:solidFill>
                    <a:srgbClr val="7C2E9A"/>
                  </a:solidFill>
                  <a:latin typeface="Candara" panose="020E0502030303020204" pitchFamily="34" charset="0"/>
                </a:rPr>
                <a:t>CFO</a:t>
              </a:r>
              <a:endParaRPr lang="zh-CN" altLang="en-US" sz="2000" b="1" dirty="0">
                <a:solidFill>
                  <a:srgbClr val="7C2E9A"/>
                </a:solidFill>
                <a:latin typeface="Candara" panose="020E0502030303020204" pitchFamily="34" charset="0"/>
              </a:endParaRPr>
            </a:p>
          </p:txBody>
        </p:sp>
      </p:grpSp>
      <p:sp>
        <p:nvSpPr>
          <p:cNvPr id="131" name="文本框 130">
            <a:extLst>
              <a:ext uri="{FF2B5EF4-FFF2-40B4-BE49-F238E27FC236}">
                <a16:creationId xmlns:a16="http://schemas.microsoft.com/office/drawing/2014/main" id="{71F029D2-AD75-F9C5-4F95-2C9970D37808}"/>
              </a:ext>
            </a:extLst>
          </p:cNvPr>
          <p:cNvSpPr txBox="1"/>
          <p:nvPr/>
        </p:nvSpPr>
        <p:spPr>
          <a:xfrm>
            <a:off x="1178974" y="4987346"/>
            <a:ext cx="4084232" cy="707886"/>
          </a:xfrm>
          <a:prstGeom prst="rect">
            <a:avLst/>
          </a:prstGeom>
          <a:noFill/>
        </p:spPr>
        <p:txBody>
          <a:bodyPr wrap="square">
            <a:spAutoFit/>
          </a:bodyPr>
          <a:lstStyle/>
          <a:p>
            <a:pPr algn="ctr"/>
            <a:r>
              <a:rPr lang="en-US" altLang="zh-CN" sz="2000" b="1" dirty="0">
                <a:solidFill>
                  <a:srgbClr val="7C2E9A"/>
                </a:solidFill>
                <a:latin typeface="Candara" panose="020E0502030303020204" pitchFamily="34" charset="0"/>
              </a:rPr>
              <a:t>Carrier frequency offset </a:t>
            </a:r>
            <a:r>
              <a:rPr lang="en-US" altLang="zh-CN" sz="2000" b="1" dirty="0">
                <a:latin typeface="Candara" panose="020E0502030303020204" pitchFamily="34" charset="0"/>
              </a:rPr>
              <a:t>causes continuous phase rotation.</a:t>
            </a:r>
            <a:endParaRPr lang="zh-CN" altLang="en-US" sz="2000" dirty="0"/>
          </a:p>
        </p:txBody>
      </p:sp>
      <p:sp>
        <p:nvSpPr>
          <p:cNvPr id="132" name="文本框 131">
            <a:extLst>
              <a:ext uri="{FF2B5EF4-FFF2-40B4-BE49-F238E27FC236}">
                <a16:creationId xmlns:a16="http://schemas.microsoft.com/office/drawing/2014/main" id="{90625950-A303-0500-4A69-0CAE8B9B707D}"/>
              </a:ext>
            </a:extLst>
          </p:cNvPr>
          <p:cNvSpPr txBox="1"/>
          <p:nvPr/>
        </p:nvSpPr>
        <p:spPr>
          <a:xfrm>
            <a:off x="6141586" y="4987346"/>
            <a:ext cx="4659276" cy="707886"/>
          </a:xfrm>
          <a:prstGeom prst="rect">
            <a:avLst/>
          </a:prstGeom>
          <a:noFill/>
        </p:spPr>
        <p:txBody>
          <a:bodyPr wrap="square">
            <a:spAutoFit/>
          </a:bodyPr>
          <a:lstStyle/>
          <a:p>
            <a:pPr algn="ctr"/>
            <a:r>
              <a:rPr lang="en-US" altLang="zh-CN" sz="2000" b="1" dirty="0">
                <a:solidFill>
                  <a:srgbClr val="7C2E9A"/>
                </a:solidFill>
                <a:latin typeface="Candara" panose="020E0502030303020204" pitchFamily="34" charset="0"/>
              </a:rPr>
              <a:t>Deep channel fading </a:t>
            </a:r>
            <a:r>
              <a:rPr lang="en-US" altLang="zh-CN" sz="2000" b="1" dirty="0">
                <a:latin typeface="Candara" panose="020E0502030303020204" pitchFamily="34" charset="0"/>
              </a:rPr>
              <a:t>severely attenuates the backscattered signals.</a:t>
            </a:r>
            <a:endParaRPr lang="zh-CN" altLang="en-US" sz="2000" dirty="0"/>
          </a:p>
        </p:txBody>
      </p:sp>
    </p:spTree>
    <p:extLst>
      <p:ext uri="{BB962C8B-B14F-4D97-AF65-F5344CB8AC3E}">
        <p14:creationId xmlns:p14="http://schemas.microsoft.com/office/powerpoint/2010/main" val="3498691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8E45B2-7DE6-87A5-43A4-62BDA42109D2}"/>
              </a:ext>
            </a:extLst>
          </p:cNvPr>
          <p:cNvSpPr>
            <a:spLocks noGrp="1"/>
          </p:cNvSpPr>
          <p:nvPr>
            <p:ph type="title"/>
          </p:nvPr>
        </p:nvSpPr>
        <p:spPr/>
        <p:txBody>
          <a:bodyPr/>
          <a:lstStyle/>
          <a:p>
            <a:r>
              <a:rPr lang="en-US" altLang="zh-CN" dirty="0"/>
              <a:t>2-steps CFO Calibration</a:t>
            </a:r>
            <a:endParaRPr lang="zh-CN" altLang="en-US" dirty="0"/>
          </a:p>
        </p:txBody>
      </p:sp>
      <p:cxnSp>
        <p:nvCxnSpPr>
          <p:cNvPr id="5" name="直接连接符 4">
            <a:extLst>
              <a:ext uri="{FF2B5EF4-FFF2-40B4-BE49-F238E27FC236}">
                <a16:creationId xmlns:a16="http://schemas.microsoft.com/office/drawing/2014/main" id="{C21D2C85-90C6-0A99-38AD-9521B4955E49}"/>
              </a:ext>
            </a:extLst>
          </p:cNvPr>
          <p:cNvCxnSpPr>
            <a:cxnSpLocks/>
          </p:cNvCxnSpPr>
          <p:nvPr/>
        </p:nvCxnSpPr>
        <p:spPr>
          <a:xfrm>
            <a:off x="5804050" y="1110215"/>
            <a:ext cx="0" cy="5222047"/>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grpSp>
        <p:nvGrpSpPr>
          <p:cNvPr id="3" name="组合 2">
            <a:extLst>
              <a:ext uri="{FF2B5EF4-FFF2-40B4-BE49-F238E27FC236}">
                <a16:creationId xmlns:a16="http://schemas.microsoft.com/office/drawing/2014/main" id="{66A248A0-DEF2-9B76-771F-FCC1F96C1841}"/>
              </a:ext>
            </a:extLst>
          </p:cNvPr>
          <p:cNvGrpSpPr/>
          <p:nvPr/>
        </p:nvGrpSpPr>
        <p:grpSpPr>
          <a:xfrm>
            <a:off x="1428169" y="1859111"/>
            <a:ext cx="3506837" cy="2469879"/>
            <a:chOff x="6229803" y="1033279"/>
            <a:chExt cx="2137573" cy="2137573"/>
          </a:xfrm>
        </p:grpSpPr>
        <p:cxnSp>
          <p:nvCxnSpPr>
            <p:cNvPr id="4" name="直接箭头连接符 3">
              <a:extLst>
                <a:ext uri="{FF2B5EF4-FFF2-40B4-BE49-F238E27FC236}">
                  <a16:creationId xmlns:a16="http://schemas.microsoft.com/office/drawing/2014/main" id="{BC48EC91-01BE-3554-C22C-A733746BE589}"/>
                </a:ext>
              </a:extLst>
            </p:cNvPr>
            <p:cNvCxnSpPr>
              <a:cxnSpLocks/>
            </p:cNvCxnSpPr>
            <p:nvPr/>
          </p:nvCxnSpPr>
          <p:spPr>
            <a:xfrm flipV="1">
              <a:off x="6241708" y="1033279"/>
              <a:ext cx="0" cy="2137573"/>
            </a:xfrm>
            <a:prstGeom prst="straightConnector1">
              <a:avLst/>
            </a:prstGeom>
            <a:ln w="28575">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接箭头连接符 5">
              <a:extLst>
                <a:ext uri="{FF2B5EF4-FFF2-40B4-BE49-F238E27FC236}">
                  <a16:creationId xmlns:a16="http://schemas.microsoft.com/office/drawing/2014/main" id="{78A86EFC-D95A-942A-C12E-CDAEF00E9ED4}"/>
                </a:ext>
              </a:extLst>
            </p:cNvPr>
            <p:cNvCxnSpPr>
              <a:cxnSpLocks/>
            </p:cNvCxnSpPr>
            <p:nvPr/>
          </p:nvCxnSpPr>
          <p:spPr>
            <a:xfrm rot="5400000" flipV="1">
              <a:off x="7298590" y="2085968"/>
              <a:ext cx="0" cy="2137573"/>
            </a:xfrm>
            <a:prstGeom prst="straightConnector1">
              <a:avLst/>
            </a:prstGeom>
            <a:ln w="28575">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7" name="文本框 6">
            <a:extLst>
              <a:ext uri="{FF2B5EF4-FFF2-40B4-BE49-F238E27FC236}">
                <a16:creationId xmlns:a16="http://schemas.microsoft.com/office/drawing/2014/main" id="{C0964AFA-4C36-A023-DE7D-08A1B750B818}"/>
              </a:ext>
            </a:extLst>
          </p:cNvPr>
          <p:cNvSpPr txBox="1"/>
          <p:nvPr/>
        </p:nvSpPr>
        <p:spPr>
          <a:xfrm>
            <a:off x="4935007" y="4125723"/>
            <a:ext cx="229748" cy="369332"/>
          </a:xfrm>
          <a:prstGeom prst="rect">
            <a:avLst/>
          </a:prstGeom>
          <a:noFill/>
        </p:spPr>
        <p:txBody>
          <a:bodyPr wrap="square" rtlCol="0">
            <a:spAutoFit/>
          </a:bodyPr>
          <a:lstStyle/>
          <a:p>
            <a:r>
              <a:rPr lang="en-US" altLang="zh-CN" dirty="0">
                <a:solidFill>
                  <a:srgbClr val="BFBFBF"/>
                </a:solidFill>
                <a:latin typeface="Arial" panose="020B0604020202020204" pitchFamily="34" charset="0"/>
                <a:cs typeface="Arial" panose="020B0604020202020204" pitchFamily="34" charset="0"/>
              </a:rPr>
              <a:t>I</a:t>
            </a:r>
            <a:endParaRPr lang="zh-CN" altLang="en-US" dirty="0">
              <a:solidFill>
                <a:srgbClr val="BFBFBF"/>
              </a:solidFill>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8C5ED61C-2E9C-15AB-6C95-E7B6608B02EF}"/>
              </a:ext>
            </a:extLst>
          </p:cNvPr>
          <p:cNvSpPr txBox="1"/>
          <p:nvPr/>
        </p:nvSpPr>
        <p:spPr>
          <a:xfrm>
            <a:off x="1443277" y="1653318"/>
            <a:ext cx="380932" cy="369332"/>
          </a:xfrm>
          <a:prstGeom prst="rect">
            <a:avLst/>
          </a:prstGeom>
          <a:noFill/>
        </p:spPr>
        <p:txBody>
          <a:bodyPr wrap="square" rtlCol="0">
            <a:spAutoFit/>
          </a:bodyPr>
          <a:lstStyle/>
          <a:p>
            <a:r>
              <a:rPr lang="en-US" altLang="zh-CN" dirty="0">
                <a:solidFill>
                  <a:srgbClr val="BFBFBF"/>
                </a:solidFill>
                <a:latin typeface="Arial" panose="020B0604020202020204" pitchFamily="34" charset="0"/>
                <a:cs typeface="Arial" panose="020B0604020202020204" pitchFamily="34" charset="0"/>
              </a:rPr>
              <a:t>Q</a:t>
            </a:r>
            <a:endParaRPr lang="zh-CN" altLang="en-US" dirty="0">
              <a:solidFill>
                <a:srgbClr val="BFBFBF"/>
              </a:solidFill>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28D1460C-0255-D334-F12F-7427ECD80486}"/>
              </a:ext>
            </a:extLst>
          </p:cNvPr>
          <p:cNvSpPr txBox="1"/>
          <p:nvPr/>
        </p:nvSpPr>
        <p:spPr>
          <a:xfrm>
            <a:off x="581398" y="1122415"/>
            <a:ext cx="4006931" cy="400110"/>
          </a:xfrm>
          <a:prstGeom prst="rect">
            <a:avLst/>
          </a:prstGeom>
          <a:noFill/>
        </p:spPr>
        <p:txBody>
          <a:bodyPr wrap="square">
            <a:spAutoFit/>
          </a:bodyPr>
          <a:lstStyle/>
          <a:p>
            <a:pPr marL="342900" indent="-342900">
              <a:buFont typeface="Wingdings" panose="05000000000000000000" pitchFamily="2" charset="2"/>
              <a:buChar char="Ø"/>
            </a:pPr>
            <a:r>
              <a:rPr lang="en-US" altLang="zh-CN" sz="2000" b="1" dirty="0">
                <a:latin typeface="Candara" panose="020E0502030303020204" pitchFamily="34" charset="0"/>
              </a:rPr>
              <a:t>Average CFO calibration</a:t>
            </a:r>
          </a:p>
        </p:txBody>
      </p:sp>
      <p:sp>
        <p:nvSpPr>
          <p:cNvPr id="10" name="文本框 9">
            <a:extLst>
              <a:ext uri="{FF2B5EF4-FFF2-40B4-BE49-F238E27FC236}">
                <a16:creationId xmlns:a16="http://schemas.microsoft.com/office/drawing/2014/main" id="{C9920AB7-70D4-ABE3-6BC8-A188452667F7}"/>
              </a:ext>
            </a:extLst>
          </p:cNvPr>
          <p:cNvSpPr txBox="1"/>
          <p:nvPr/>
        </p:nvSpPr>
        <p:spPr>
          <a:xfrm>
            <a:off x="6129538" y="1108371"/>
            <a:ext cx="5579188" cy="400110"/>
          </a:xfrm>
          <a:prstGeom prst="rect">
            <a:avLst/>
          </a:prstGeom>
          <a:noFill/>
        </p:spPr>
        <p:txBody>
          <a:bodyPr wrap="square">
            <a:spAutoFit/>
          </a:bodyPr>
          <a:lstStyle/>
          <a:p>
            <a:pPr marL="342900" indent="-342900">
              <a:buFont typeface="Wingdings" panose="05000000000000000000" pitchFamily="2" charset="2"/>
              <a:buChar char="Ø"/>
            </a:pPr>
            <a:r>
              <a:rPr lang="en-US" altLang="zh-CN" sz="2000" b="1" dirty="0">
                <a:latin typeface="Candara" panose="020E0502030303020204" pitchFamily="34" charset="0"/>
              </a:rPr>
              <a:t>Fluctuating CFO calibration</a:t>
            </a:r>
          </a:p>
        </p:txBody>
      </p:sp>
      <p:sp>
        <p:nvSpPr>
          <p:cNvPr id="27" name="文本框 26">
            <a:extLst>
              <a:ext uri="{FF2B5EF4-FFF2-40B4-BE49-F238E27FC236}">
                <a16:creationId xmlns:a16="http://schemas.microsoft.com/office/drawing/2014/main" id="{CFF90E71-30C7-485A-8941-635B39ABB48F}"/>
              </a:ext>
            </a:extLst>
          </p:cNvPr>
          <p:cNvSpPr txBox="1"/>
          <p:nvPr/>
        </p:nvSpPr>
        <p:spPr>
          <a:xfrm>
            <a:off x="3715015" y="3030819"/>
            <a:ext cx="724654" cy="400110"/>
          </a:xfrm>
          <a:prstGeom prst="rect">
            <a:avLst/>
          </a:prstGeom>
          <a:noFill/>
        </p:spPr>
        <p:txBody>
          <a:bodyPr wrap="square">
            <a:spAutoFit/>
          </a:bodyPr>
          <a:lstStyle/>
          <a:p>
            <a:r>
              <a:rPr lang="en-US" altLang="zh-CN" sz="2000" b="1" dirty="0">
                <a:solidFill>
                  <a:srgbClr val="30308B"/>
                </a:solidFill>
                <a:latin typeface="Candara" panose="020E0502030303020204" pitchFamily="34" charset="0"/>
              </a:rPr>
              <a:t>REF1</a:t>
            </a:r>
          </a:p>
        </p:txBody>
      </p:sp>
      <p:grpSp>
        <p:nvGrpSpPr>
          <p:cNvPr id="44" name="组合 43">
            <a:extLst>
              <a:ext uri="{FF2B5EF4-FFF2-40B4-BE49-F238E27FC236}">
                <a16:creationId xmlns:a16="http://schemas.microsoft.com/office/drawing/2014/main" id="{CFCA1A28-2CA7-EFDC-376B-CDA56A855694}"/>
              </a:ext>
            </a:extLst>
          </p:cNvPr>
          <p:cNvGrpSpPr/>
          <p:nvPr/>
        </p:nvGrpSpPr>
        <p:grpSpPr>
          <a:xfrm>
            <a:off x="-1182149" y="2664882"/>
            <a:ext cx="4258564" cy="2629649"/>
            <a:chOff x="-1388978" y="2788754"/>
            <a:chExt cx="4258564" cy="2629649"/>
          </a:xfrm>
        </p:grpSpPr>
        <p:grpSp>
          <p:nvGrpSpPr>
            <p:cNvPr id="34" name="组合 33">
              <a:extLst>
                <a:ext uri="{FF2B5EF4-FFF2-40B4-BE49-F238E27FC236}">
                  <a16:creationId xmlns:a16="http://schemas.microsoft.com/office/drawing/2014/main" id="{B6C93DAE-4D91-53FE-DADC-6F824D462F41}"/>
                </a:ext>
              </a:extLst>
            </p:cNvPr>
            <p:cNvGrpSpPr/>
            <p:nvPr/>
          </p:nvGrpSpPr>
          <p:grpSpPr>
            <a:xfrm rot="2563187">
              <a:off x="2252745" y="2788754"/>
              <a:ext cx="616841" cy="2629649"/>
              <a:chOff x="1686372" y="1964002"/>
              <a:chExt cx="616841" cy="2629649"/>
            </a:xfrm>
          </p:grpSpPr>
          <p:grpSp>
            <p:nvGrpSpPr>
              <p:cNvPr id="35" name="组合 34">
                <a:extLst>
                  <a:ext uri="{FF2B5EF4-FFF2-40B4-BE49-F238E27FC236}">
                    <a16:creationId xmlns:a16="http://schemas.microsoft.com/office/drawing/2014/main" id="{61F1A8CB-D20E-109D-F6B5-6F85951210D6}"/>
                  </a:ext>
                </a:extLst>
              </p:cNvPr>
              <p:cNvGrpSpPr/>
              <p:nvPr/>
            </p:nvGrpSpPr>
            <p:grpSpPr>
              <a:xfrm>
                <a:off x="1761023" y="2045395"/>
                <a:ext cx="542190" cy="2548256"/>
                <a:chOff x="2493080" y="2241339"/>
                <a:chExt cx="542190" cy="2548256"/>
              </a:xfrm>
            </p:grpSpPr>
            <p:sp>
              <p:nvSpPr>
                <p:cNvPr id="37" name="箭头: 右 36">
                  <a:extLst>
                    <a:ext uri="{FF2B5EF4-FFF2-40B4-BE49-F238E27FC236}">
                      <a16:creationId xmlns:a16="http://schemas.microsoft.com/office/drawing/2014/main" id="{A8CB3402-EB7A-0538-675F-99CF5ACDB74C}"/>
                    </a:ext>
                  </a:extLst>
                </p:cNvPr>
                <p:cNvSpPr/>
                <p:nvPr/>
              </p:nvSpPr>
              <p:spPr>
                <a:xfrm rot="18333551" flipV="1">
                  <a:off x="1598310" y="3813083"/>
                  <a:ext cx="1871282" cy="81742"/>
                </a:xfrm>
                <a:prstGeom prst="rightArrow">
                  <a:avLst>
                    <a:gd name="adj1" fmla="val 40150"/>
                    <a:gd name="adj2" fmla="val 131496"/>
                  </a:avLst>
                </a:prstGeom>
                <a:solidFill>
                  <a:srgbClr val="BFBFBF"/>
                </a:solidFill>
                <a:ln>
                  <a:solidFill>
                    <a:srgbClr val="BFB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箭头: 右 37">
                  <a:extLst>
                    <a:ext uri="{FF2B5EF4-FFF2-40B4-BE49-F238E27FC236}">
                      <a16:creationId xmlns:a16="http://schemas.microsoft.com/office/drawing/2014/main" id="{228E8614-BAB5-22AE-ECC3-40A82EAB9F1C}"/>
                    </a:ext>
                  </a:extLst>
                </p:cNvPr>
                <p:cNvSpPr/>
                <p:nvPr/>
              </p:nvSpPr>
              <p:spPr>
                <a:xfrm rot="15567796">
                  <a:off x="2590040" y="2629634"/>
                  <a:ext cx="833526" cy="56935"/>
                </a:xfrm>
                <a:prstGeom prst="rightArrow">
                  <a:avLst>
                    <a:gd name="adj1" fmla="val 40150"/>
                    <a:gd name="adj2" fmla="val 131496"/>
                  </a:avLst>
                </a:prstGeom>
                <a:solidFill>
                  <a:srgbClr val="BABAE8"/>
                </a:solidFill>
                <a:ln>
                  <a:solidFill>
                    <a:srgbClr val="BABA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6" name="箭头: 右 35">
                <a:extLst>
                  <a:ext uri="{FF2B5EF4-FFF2-40B4-BE49-F238E27FC236}">
                    <a16:creationId xmlns:a16="http://schemas.microsoft.com/office/drawing/2014/main" id="{1E4876DA-D7FE-B620-72B9-2D4D9C994A65}"/>
                  </a:ext>
                </a:extLst>
              </p:cNvPr>
              <p:cNvSpPr/>
              <p:nvPr/>
            </p:nvSpPr>
            <p:spPr>
              <a:xfrm rot="17495807">
                <a:off x="458242" y="3192132"/>
                <a:ext cx="2543486" cy="87226"/>
              </a:xfrm>
              <a:prstGeom prst="rightArrow">
                <a:avLst>
                  <a:gd name="adj1" fmla="val 40150"/>
                  <a:gd name="adj2" fmla="val 131496"/>
                </a:avLst>
              </a:prstGeom>
              <a:solidFill>
                <a:srgbClr val="30308B"/>
              </a:solidFill>
              <a:ln>
                <a:solidFill>
                  <a:srgbClr val="3030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9" name="组合 38">
              <a:extLst>
                <a:ext uri="{FF2B5EF4-FFF2-40B4-BE49-F238E27FC236}">
                  <a16:creationId xmlns:a16="http://schemas.microsoft.com/office/drawing/2014/main" id="{E8DDA2DF-D80A-68F9-600B-941B126C6FC7}"/>
                </a:ext>
              </a:extLst>
            </p:cNvPr>
            <p:cNvGrpSpPr/>
            <p:nvPr/>
          </p:nvGrpSpPr>
          <p:grpSpPr>
            <a:xfrm rot="13500000">
              <a:off x="-382574" y="3417050"/>
              <a:ext cx="616841" cy="2629649"/>
              <a:chOff x="1686372" y="1964002"/>
              <a:chExt cx="616841" cy="2629649"/>
            </a:xfrm>
            <a:noFill/>
          </p:grpSpPr>
          <p:grpSp>
            <p:nvGrpSpPr>
              <p:cNvPr id="40" name="组合 39">
                <a:extLst>
                  <a:ext uri="{FF2B5EF4-FFF2-40B4-BE49-F238E27FC236}">
                    <a16:creationId xmlns:a16="http://schemas.microsoft.com/office/drawing/2014/main" id="{41989F1C-4CBA-92A6-46AA-889AF5CECFC9}"/>
                  </a:ext>
                </a:extLst>
              </p:cNvPr>
              <p:cNvGrpSpPr/>
              <p:nvPr/>
            </p:nvGrpSpPr>
            <p:grpSpPr>
              <a:xfrm>
                <a:off x="1761023" y="2045395"/>
                <a:ext cx="542190" cy="2548256"/>
                <a:chOff x="2493080" y="2241339"/>
                <a:chExt cx="542190" cy="2548256"/>
              </a:xfrm>
              <a:grpFill/>
            </p:grpSpPr>
            <p:sp>
              <p:nvSpPr>
                <p:cNvPr id="42" name="箭头: 右 41">
                  <a:extLst>
                    <a:ext uri="{FF2B5EF4-FFF2-40B4-BE49-F238E27FC236}">
                      <a16:creationId xmlns:a16="http://schemas.microsoft.com/office/drawing/2014/main" id="{49D6329C-AC72-AEA1-51E9-5E550FE9C82A}"/>
                    </a:ext>
                  </a:extLst>
                </p:cNvPr>
                <p:cNvSpPr/>
                <p:nvPr/>
              </p:nvSpPr>
              <p:spPr>
                <a:xfrm rot="18333551" flipV="1">
                  <a:off x="1598310" y="3813083"/>
                  <a:ext cx="1871282" cy="81742"/>
                </a:xfrm>
                <a:prstGeom prst="rightArrow">
                  <a:avLst>
                    <a:gd name="adj1" fmla="val 40150"/>
                    <a:gd name="adj2" fmla="val 13149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箭头: 右 42">
                  <a:extLst>
                    <a:ext uri="{FF2B5EF4-FFF2-40B4-BE49-F238E27FC236}">
                      <a16:creationId xmlns:a16="http://schemas.microsoft.com/office/drawing/2014/main" id="{374E4D0A-ED96-1449-6D09-CB72DB79E7B5}"/>
                    </a:ext>
                  </a:extLst>
                </p:cNvPr>
                <p:cNvSpPr/>
                <p:nvPr/>
              </p:nvSpPr>
              <p:spPr>
                <a:xfrm rot="15567796">
                  <a:off x="2590040" y="2629634"/>
                  <a:ext cx="833526" cy="56935"/>
                </a:xfrm>
                <a:prstGeom prst="rightArrow">
                  <a:avLst>
                    <a:gd name="adj1" fmla="val 40150"/>
                    <a:gd name="adj2" fmla="val 13149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1" name="箭头: 右 40">
                <a:extLst>
                  <a:ext uri="{FF2B5EF4-FFF2-40B4-BE49-F238E27FC236}">
                    <a16:creationId xmlns:a16="http://schemas.microsoft.com/office/drawing/2014/main" id="{CA46C735-491C-F774-346C-3A173544AF24}"/>
                  </a:ext>
                </a:extLst>
              </p:cNvPr>
              <p:cNvSpPr/>
              <p:nvPr/>
            </p:nvSpPr>
            <p:spPr>
              <a:xfrm rot="17495807">
                <a:off x="458242" y="3192132"/>
                <a:ext cx="2543486" cy="87226"/>
              </a:xfrm>
              <a:prstGeom prst="rightArrow">
                <a:avLst>
                  <a:gd name="adj1" fmla="val 40150"/>
                  <a:gd name="adj2" fmla="val 13149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67" name="组合 66">
            <a:extLst>
              <a:ext uri="{FF2B5EF4-FFF2-40B4-BE49-F238E27FC236}">
                <a16:creationId xmlns:a16="http://schemas.microsoft.com/office/drawing/2014/main" id="{040A4805-80A5-A3D4-8756-4AD56D73D988}"/>
              </a:ext>
            </a:extLst>
          </p:cNvPr>
          <p:cNvGrpSpPr/>
          <p:nvPr/>
        </p:nvGrpSpPr>
        <p:grpSpPr>
          <a:xfrm>
            <a:off x="-1181275" y="2663068"/>
            <a:ext cx="4258564" cy="2629649"/>
            <a:chOff x="-1388978" y="2788754"/>
            <a:chExt cx="4258564" cy="2629649"/>
          </a:xfrm>
        </p:grpSpPr>
        <p:grpSp>
          <p:nvGrpSpPr>
            <p:cNvPr id="68" name="组合 67">
              <a:extLst>
                <a:ext uri="{FF2B5EF4-FFF2-40B4-BE49-F238E27FC236}">
                  <a16:creationId xmlns:a16="http://schemas.microsoft.com/office/drawing/2014/main" id="{14DD1ADC-A15E-E1BC-DCE9-747D40250404}"/>
                </a:ext>
              </a:extLst>
            </p:cNvPr>
            <p:cNvGrpSpPr/>
            <p:nvPr/>
          </p:nvGrpSpPr>
          <p:grpSpPr>
            <a:xfrm rot="2563187">
              <a:off x="2252745" y="2788754"/>
              <a:ext cx="616841" cy="2629649"/>
              <a:chOff x="1686372" y="1964002"/>
              <a:chExt cx="616841" cy="2629649"/>
            </a:xfrm>
          </p:grpSpPr>
          <p:grpSp>
            <p:nvGrpSpPr>
              <p:cNvPr id="74" name="组合 73">
                <a:extLst>
                  <a:ext uri="{FF2B5EF4-FFF2-40B4-BE49-F238E27FC236}">
                    <a16:creationId xmlns:a16="http://schemas.microsoft.com/office/drawing/2014/main" id="{34E6266A-F7E9-309C-7009-22BD4E66CABB}"/>
                  </a:ext>
                </a:extLst>
              </p:cNvPr>
              <p:cNvGrpSpPr/>
              <p:nvPr/>
            </p:nvGrpSpPr>
            <p:grpSpPr>
              <a:xfrm>
                <a:off x="1761023" y="2045395"/>
                <a:ext cx="542190" cy="2548256"/>
                <a:chOff x="2493080" y="2241339"/>
                <a:chExt cx="542190" cy="2548256"/>
              </a:xfrm>
            </p:grpSpPr>
            <p:sp>
              <p:nvSpPr>
                <p:cNvPr id="76" name="箭头: 右 75">
                  <a:extLst>
                    <a:ext uri="{FF2B5EF4-FFF2-40B4-BE49-F238E27FC236}">
                      <a16:creationId xmlns:a16="http://schemas.microsoft.com/office/drawing/2014/main" id="{86FD9F1D-4E83-6379-0742-C616182CC20F}"/>
                    </a:ext>
                  </a:extLst>
                </p:cNvPr>
                <p:cNvSpPr/>
                <p:nvPr/>
              </p:nvSpPr>
              <p:spPr>
                <a:xfrm rot="18333551" flipV="1">
                  <a:off x="1598310" y="3813083"/>
                  <a:ext cx="1871282" cy="81742"/>
                </a:xfrm>
                <a:prstGeom prst="rightArrow">
                  <a:avLst>
                    <a:gd name="adj1" fmla="val 40150"/>
                    <a:gd name="adj2" fmla="val 131496"/>
                  </a:avLst>
                </a:prstGeom>
                <a:solidFill>
                  <a:srgbClr val="BFBFBF"/>
                </a:solidFill>
                <a:ln>
                  <a:solidFill>
                    <a:srgbClr val="BFB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7" name="箭头: 右 76">
                  <a:extLst>
                    <a:ext uri="{FF2B5EF4-FFF2-40B4-BE49-F238E27FC236}">
                      <a16:creationId xmlns:a16="http://schemas.microsoft.com/office/drawing/2014/main" id="{F8C2C832-B645-0F37-17F8-305D23112637}"/>
                    </a:ext>
                  </a:extLst>
                </p:cNvPr>
                <p:cNvSpPr/>
                <p:nvPr/>
              </p:nvSpPr>
              <p:spPr>
                <a:xfrm rot="15567796">
                  <a:off x="2590040" y="2629634"/>
                  <a:ext cx="833526" cy="56935"/>
                </a:xfrm>
                <a:prstGeom prst="rightArrow">
                  <a:avLst>
                    <a:gd name="adj1" fmla="val 40150"/>
                    <a:gd name="adj2" fmla="val 131496"/>
                  </a:avLst>
                </a:prstGeom>
                <a:solidFill>
                  <a:srgbClr val="BABAE8"/>
                </a:solidFill>
                <a:ln>
                  <a:solidFill>
                    <a:srgbClr val="BABA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5" name="箭头: 右 74">
                <a:extLst>
                  <a:ext uri="{FF2B5EF4-FFF2-40B4-BE49-F238E27FC236}">
                    <a16:creationId xmlns:a16="http://schemas.microsoft.com/office/drawing/2014/main" id="{55A5D03E-76E5-775C-E8FA-86540F27AE98}"/>
                  </a:ext>
                </a:extLst>
              </p:cNvPr>
              <p:cNvSpPr/>
              <p:nvPr/>
            </p:nvSpPr>
            <p:spPr>
              <a:xfrm rot="17495807">
                <a:off x="458242" y="3192132"/>
                <a:ext cx="2543486" cy="87226"/>
              </a:xfrm>
              <a:prstGeom prst="rightArrow">
                <a:avLst>
                  <a:gd name="adj1" fmla="val 40150"/>
                  <a:gd name="adj2" fmla="val 131496"/>
                </a:avLst>
              </a:prstGeom>
              <a:solidFill>
                <a:srgbClr val="30308B"/>
              </a:solidFill>
              <a:ln>
                <a:solidFill>
                  <a:srgbClr val="3030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69" name="组合 68">
              <a:extLst>
                <a:ext uri="{FF2B5EF4-FFF2-40B4-BE49-F238E27FC236}">
                  <a16:creationId xmlns:a16="http://schemas.microsoft.com/office/drawing/2014/main" id="{8FE0D80B-A7DD-0E33-1206-F2E8F4EB8005}"/>
                </a:ext>
              </a:extLst>
            </p:cNvPr>
            <p:cNvGrpSpPr/>
            <p:nvPr/>
          </p:nvGrpSpPr>
          <p:grpSpPr>
            <a:xfrm rot="13500000">
              <a:off x="-382574" y="3417050"/>
              <a:ext cx="616841" cy="2629649"/>
              <a:chOff x="1686372" y="1964002"/>
              <a:chExt cx="616841" cy="2629649"/>
            </a:xfrm>
            <a:noFill/>
          </p:grpSpPr>
          <p:grpSp>
            <p:nvGrpSpPr>
              <p:cNvPr id="70" name="组合 69">
                <a:extLst>
                  <a:ext uri="{FF2B5EF4-FFF2-40B4-BE49-F238E27FC236}">
                    <a16:creationId xmlns:a16="http://schemas.microsoft.com/office/drawing/2014/main" id="{CAF2A9A8-DBBD-4E0B-485E-810DC85D2B25}"/>
                  </a:ext>
                </a:extLst>
              </p:cNvPr>
              <p:cNvGrpSpPr/>
              <p:nvPr/>
            </p:nvGrpSpPr>
            <p:grpSpPr>
              <a:xfrm>
                <a:off x="1761023" y="2045395"/>
                <a:ext cx="542190" cy="2548256"/>
                <a:chOff x="2493080" y="2241339"/>
                <a:chExt cx="542190" cy="2548256"/>
              </a:xfrm>
              <a:grpFill/>
            </p:grpSpPr>
            <p:sp>
              <p:nvSpPr>
                <p:cNvPr id="72" name="箭头: 右 71">
                  <a:extLst>
                    <a:ext uri="{FF2B5EF4-FFF2-40B4-BE49-F238E27FC236}">
                      <a16:creationId xmlns:a16="http://schemas.microsoft.com/office/drawing/2014/main" id="{DE148B0E-6DCC-913D-A4A3-F798BC38797B}"/>
                    </a:ext>
                  </a:extLst>
                </p:cNvPr>
                <p:cNvSpPr/>
                <p:nvPr/>
              </p:nvSpPr>
              <p:spPr>
                <a:xfrm rot="18333551" flipV="1">
                  <a:off x="1598310" y="3813083"/>
                  <a:ext cx="1871282" cy="81742"/>
                </a:xfrm>
                <a:prstGeom prst="rightArrow">
                  <a:avLst>
                    <a:gd name="adj1" fmla="val 40150"/>
                    <a:gd name="adj2" fmla="val 13149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 name="箭头: 右 72">
                  <a:extLst>
                    <a:ext uri="{FF2B5EF4-FFF2-40B4-BE49-F238E27FC236}">
                      <a16:creationId xmlns:a16="http://schemas.microsoft.com/office/drawing/2014/main" id="{E6E70148-5F74-5A6A-8D02-6908826C0719}"/>
                    </a:ext>
                  </a:extLst>
                </p:cNvPr>
                <p:cNvSpPr/>
                <p:nvPr/>
              </p:nvSpPr>
              <p:spPr>
                <a:xfrm rot="15567796">
                  <a:off x="2590040" y="2629634"/>
                  <a:ext cx="833526" cy="56935"/>
                </a:xfrm>
                <a:prstGeom prst="rightArrow">
                  <a:avLst>
                    <a:gd name="adj1" fmla="val 40150"/>
                    <a:gd name="adj2" fmla="val 13149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1" name="箭头: 右 70">
                <a:extLst>
                  <a:ext uri="{FF2B5EF4-FFF2-40B4-BE49-F238E27FC236}">
                    <a16:creationId xmlns:a16="http://schemas.microsoft.com/office/drawing/2014/main" id="{9D30C14B-FED9-29C2-D3A4-BEF598599029}"/>
                  </a:ext>
                </a:extLst>
              </p:cNvPr>
              <p:cNvSpPr/>
              <p:nvPr/>
            </p:nvSpPr>
            <p:spPr>
              <a:xfrm rot="17495807">
                <a:off x="458242" y="3192132"/>
                <a:ext cx="2543486" cy="87226"/>
              </a:xfrm>
              <a:prstGeom prst="rightArrow">
                <a:avLst>
                  <a:gd name="adj1" fmla="val 40150"/>
                  <a:gd name="adj2" fmla="val 13149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78" name="组合 77">
            <a:extLst>
              <a:ext uri="{FF2B5EF4-FFF2-40B4-BE49-F238E27FC236}">
                <a16:creationId xmlns:a16="http://schemas.microsoft.com/office/drawing/2014/main" id="{09333E94-8A4D-99A1-E1E0-0C045FA56A4F}"/>
              </a:ext>
            </a:extLst>
          </p:cNvPr>
          <p:cNvGrpSpPr/>
          <p:nvPr/>
        </p:nvGrpSpPr>
        <p:grpSpPr>
          <a:xfrm>
            <a:off x="-1179461" y="2661254"/>
            <a:ext cx="4258564" cy="2629649"/>
            <a:chOff x="-1388978" y="2788754"/>
            <a:chExt cx="4258564" cy="2629649"/>
          </a:xfrm>
        </p:grpSpPr>
        <p:grpSp>
          <p:nvGrpSpPr>
            <p:cNvPr id="79" name="组合 78">
              <a:extLst>
                <a:ext uri="{FF2B5EF4-FFF2-40B4-BE49-F238E27FC236}">
                  <a16:creationId xmlns:a16="http://schemas.microsoft.com/office/drawing/2014/main" id="{EF3CAC57-DD76-973A-3BA1-8680814D19A7}"/>
                </a:ext>
              </a:extLst>
            </p:cNvPr>
            <p:cNvGrpSpPr/>
            <p:nvPr/>
          </p:nvGrpSpPr>
          <p:grpSpPr>
            <a:xfrm rot="2563187">
              <a:off x="2252745" y="2788754"/>
              <a:ext cx="616841" cy="2629649"/>
              <a:chOff x="1686372" y="1964002"/>
              <a:chExt cx="616841" cy="2629649"/>
            </a:xfrm>
          </p:grpSpPr>
          <p:grpSp>
            <p:nvGrpSpPr>
              <p:cNvPr id="85" name="组合 84">
                <a:extLst>
                  <a:ext uri="{FF2B5EF4-FFF2-40B4-BE49-F238E27FC236}">
                    <a16:creationId xmlns:a16="http://schemas.microsoft.com/office/drawing/2014/main" id="{8BD0107D-365C-5F51-78AD-CF9D7CE9F893}"/>
                  </a:ext>
                </a:extLst>
              </p:cNvPr>
              <p:cNvGrpSpPr/>
              <p:nvPr/>
            </p:nvGrpSpPr>
            <p:grpSpPr>
              <a:xfrm>
                <a:off x="1761023" y="2045395"/>
                <a:ext cx="542190" cy="2548256"/>
                <a:chOff x="2493080" y="2241339"/>
                <a:chExt cx="542190" cy="2548256"/>
              </a:xfrm>
            </p:grpSpPr>
            <p:sp>
              <p:nvSpPr>
                <p:cNvPr id="87" name="箭头: 右 86">
                  <a:extLst>
                    <a:ext uri="{FF2B5EF4-FFF2-40B4-BE49-F238E27FC236}">
                      <a16:creationId xmlns:a16="http://schemas.microsoft.com/office/drawing/2014/main" id="{8FAF83D1-C9C9-9918-16A2-A18F609C62AC}"/>
                    </a:ext>
                  </a:extLst>
                </p:cNvPr>
                <p:cNvSpPr/>
                <p:nvPr/>
              </p:nvSpPr>
              <p:spPr>
                <a:xfrm rot="18333551" flipV="1">
                  <a:off x="1598310" y="3813083"/>
                  <a:ext cx="1871282" cy="81742"/>
                </a:xfrm>
                <a:prstGeom prst="rightArrow">
                  <a:avLst>
                    <a:gd name="adj1" fmla="val 40150"/>
                    <a:gd name="adj2" fmla="val 131496"/>
                  </a:avLst>
                </a:prstGeom>
                <a:solidFill>
                  <a:srgbClr val="BFBFBF"/>
                </a:solidFill>
                <a:ln>
                  <a:solidFill>
                    <a:srgbClr val="BFB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8" name="箭头: 右 87">
                  <a:extLst>
                    <a:ext uri="{FF2B5EF4-FFF2-40B4-BE49-F238E27FC236}">
                      <a16:creationId xmlns:a16="http://schemas.microsoft.com/office/drawing/2014/main" id="{C2CDB68A-D738-E629-EADE-FCCDB0661D6F}"/>
                    </a:ext>
                  </a:extLst>
                </p:cNvPr>
                <p:cNvSpPr/>
                <p:nvPr/>
              </p:nvSpPr>
              <p:spPr>
                <a:xfrm rot="15567796">
                  <a:off x="2590040" y="2629634"/>
                  <a:ext cx="833526" cy="56935"/>
                </a:xfrm>
                <a:prstGeom prst="rightArrow">
                  <a:avLst>
                    <a:gd name="adj1" fmla="val 40150"/>
                    <a:gd name="adj2" fmla="val 131496"/>
                  </a:avLst>
                </a:prstGeom>
                <a:solidFill>
                  <a:srgbClr val="BABAE8"/>
                </a:solidFill>
                <a:ln>
                  <a:solidFill>
                    <a:srgbClr val="BABA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86" name="箭头: 右 85">
                <a:extLst>
                  <a:ext uri="{FF2B5EF4-FFF2-40B4-BE49-F238E27FC236}">
                    <a16:creationId xmlns:a16="http://schemas.microsoft.com/office/drawing/2014/main" id="{652A2584-9F94-0B55-D4E1-E257D8B39284}"/>
                  </a:ext>
                </a:extLst>
              </p:cNvPr>
              <p:cNvSpPr/>
              <p:nvPr/>
            </p:nvSpPr>
            <p:spPr>
              <a:xfrm rot="17495807">
                <a:off x="458242" y="3192132"/>
                <a:ext cx="2543486" cy="87226"/>
              </a:xfrm>
              <a:prstGeom prst="rightArrow">
                <a:avLst>
                  <a:gd name="adj1" fmla="val 40150"/>
                  <a:gd name="adj2" fmla="val 131496"/>
                </a:avLst>
              </a:prstGeom>
              <a:solidFill>
                <a:srgbClr val="30308B"/>
              </a:solidFill>
              <a:ln>
                <a:solidFill>
                  <a:srgbClr val="3030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80" name="组合 79">
              <a:extLst>
                <a:ext uri="{FF2B5EF4-FFF2-40B4-BE49-F238E27FC236}">
                  <a16:creationId xmlns:a16="http://schemas.microsoft.com/office/drawing/2014/main" id="{EB4A5CFF-019E-6AD3-EBE5-7BC5190ED5D2}"/>
                </a:ext>
              </a:extLst>
            </p:cNvPr>
            <p:cNvGrpSpPr/>
            <p:nvPr/>
          </p:nvGrpSpPr>
          <p:grpSpPr>
            <a:xfrm rot="13500000">
              <a:off x="-382574" y="3417050"/>
              <a:ext cx="616841" cy="2629649"/>
              <a:chOff x="1686372" y="1964002"/>
              <a:chExt cx="616841" cy="2629649"/>
            </a:xfrm>
            <a:noFill/>
          </p:grpSpPr>
          <p:grpSp>
            <p:nvGrpSpPr>
              <p:cNvPr id="81" name="组合 80">
                <a:extLst>
                  <a:ext uri="{FF2B5EF4-FFF2-40B4-BE49-F238E27FC236}">
                    <a16:creationId xmlns:a16="http://schemas.microsoft.com/office/drawing/2014/main" id="{0AA8B9DA-BC05-73B7-892D-6D4534720B3F}"/>
                  </a:ext>
                </a:extLst>
              </p:cNvPr>
              <p:cNvGrpSpPr/>
              <p:nvPr/>
            </p:nvGrpSpPr>
            <p:grpSpPr>
              <a:xfrm>
                <a:off x="1761023" y="2045395"/>
                <a:ext cx="542190" cy="2548256"/>
                <a:chOff x="2493080" y="2241339"/>
                <a:chExt cx="542190" cy="2548256"/>
              </a:xfrm>
              <a:grpFill/>
            </p:grpSpPr>
            <p:sp>
              <p:nvSpPr>
                <p:cNvPr id="83" name="箭头: 右 82">
                  <a:extLst>
                    <a:ext uri="{FF2B5EF4-FFF2-40B4-BE49-F238E27FC236}">
                      <a16:creationId xmlns:a16="http://schemas.microsoft.com/office/drawing/2014/main" id="{98017A27-ED3A-701B-CFEA-647938C885D6}"/>
                    </a:ext>
                  </a:extLst>
                </p:cNvPr>
                <p:cNvSpPr/>
                <p:nvPr/>
              </p:nvSpPr>
              <p:spPr>
                <a:xfrm rot="18333551" flipV="1">
                  <a:off x="1598310" y="3813083"/>
                  <a:ext cx="1871282" cy="81742"/>
                </a:xfrm>
                <a:prstGeom prst="rightArrow">
                  <a:avLst>
                    <a:gd name="adj1" fmla="val 40150"/>
                    <a:gd name="adj2" fmla="val 13149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4" name="箭头: 右 83">
                  <a:extLst>
                    <a:ext uri="{FF2B5EF4-FFF2-40B4-BE49-F238E27FC236}">
                      <a16:creationId xmlns:a16="http://schemas.microsoft.com/office/drawing/2014/main" id="{62512FF7-DB09-7EC7-534C-F8AA14EC18B7}"/>
                    </a:ext>
                  </a:extLst>
                </p:cNvPr>
                <p:cNvSpPr/>
                <p:nvPr/>
              </p:nvSpPr>
              <p:spPr>
                <a:xfrm rot="15567796">
                  <a:off x="2590040" y="2629634"/>
                  <a:ext cx="833526" cy="56935"/>
                </a:xfrm>
                <a:prstGeom prst="rightArrow">
                  <a:avLst>
                    <a:gd name="adj1" fmla="val 40150"/>
                    <a:gd name="adj2" fmla="val 13149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82" name="箭头: 右 81">
                <a:extLst>
                  <a:ext uri="{FF2B5EF4-FFF2-40B4-BE49-F238E27FC236}">
                    <a16:creationId xmlns:a16="http://schemas.microsoft.com/office/drawing/2014/main" id="{5BFE862F-AB65-387B-6D3B-DC7353D65681}"/>
                  </a:ext>
                </a:extLst>
              </p:cNvPr>
              <p:cNvSpPr/>
              <p:nvPr/>
            </p:nvSpPr>
            <p:spPr>
              <a:xfrm rot="17495807">
                <a:off x="458242" y="3192132"/>
                <a:ext cx="2543486" cy="87226"/>
              </a:xfrm>
              <a:prstGeom prst="rightArrow">
                <a:avLst>
                  <a:gd name="adj1" fmla="val 40150"/>
                  <a:gd name="adj2" fmla="val 13149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sp>
        <p:nvSpPr>
          <p:cNvPr id="89" name="文本框 88">
            <a:extLst>
              <a:ext uri="{FF2B5EF4-FFF2-40B4-BE49-F238E27FC236}">
                <a16:creationId xmlns:a16="http://schemas.microsoft.com/office/drawing/2014/main" id="{D43BD4B9-68E8-848D-F99C-ABE3F2FB6561}"/>
              </a:ext>
            </a:extLst>
          </p:cNvPr>
          <p:cNvSpPr txBox="1"/>
          <p:nvPr/>
        </p:nvSpPr>
        <p:spPr>
          <a:xfrm>
            <a:off x="3150611" y="2151360"/>
            <a:ext cx="724654" cy="400110"/>
          </a:xfrm>
          <a:prstGeom prst="rect">
            <a:avLst/>
          </a:prstGeom>
          <a:noFill/>
        </p:spPr>
        <p:txBody>
          <a:bodyPr wrap="square">
            <a:spAutoFit/>
          </a:bodyPr>
          <a:lstStyle/>
          <a:p>
            <a:r>
              <a:rPr lang="en-US" altLang="zh-CN" sz="2000" b="1" dirty="0">
                <a:solidFill>
                  <a:srgbClr val="30308B"/>
                </a:solidFill>
                <a:latin typeface="Candara" panose="020E0502030303020204" pitchFamily="34" charset="0"/>
              </a:rPr>
              <a:t>REF2</a:t>
            </a:r>
          </a:p>
        </p:txBody>
      </p:sp>
      <p:sp>
        <p:nvSpPr>
          <p:cNvPr id="90" name="文本框 89">
            <a:extLst>
              <a:ext uri="{FF2B5EF4-FFF2-40B4-BE49-F238E27FC236}">
                <a16:creationId xmlns:a16="http://schemas.microsoft.com/office/drawing/2014/main" id="{72B97D51-0B0C-733C-94E0-A285580BC76C}"/>
              </a:ext>
            </a:extLst>
          </p:cNvPr>
          <p:cNvSpPr txBox="1"/>
          <p:nvPr/>
        </p:nvSpPr>
        <p:spPr>
          <a:xfrm>
            <a:off x="2152754" y="1637929"/>
            <a:ext cx="724654" cy="400110"/>
          </a:xfrm>
          <a:prstGeom prst="rect">
            <a:avLst/>
          </a:prstGeom>
          <a:noFill/>
        </p:spPr>
        <p:txBody>
          <a:bodyPr wrap="square">
            <a:spAutoFit/>
          </a:bodyPr>
          <a:lstStyle/>
          <a:p>
            <a:r>
              <a:rPr lang="en-US" altLang="zh-CN" sz="2000" b="1" dirty="0">
                <a:solidFill>
                  <a:srgbClr val="30308B"/>
                </a:solidFill>
                <a:latin typeface="Candara" panose="020E0502030303020204" pitchFamily="34" charset="0"/>
              </a:rPr>
              <a:t>REF3</a:t>
            </a:r>
          </a:p>
        </p:txBody>
      </p:sp>
      <p:grpSp>
        <p:nvGrpSpPr>
          <p:cNvPr id="113" name="组合 112">
            <a:extLst>
              <a:ext uri="{FF2B5EF4-FFF2-40B4-BE49-F238E27FC236}">
                <a16:creationId xmlns:a16="http://schemas.microsoft.com/office/drawing/2014/main" id="{5CB0AACC-A5B4-2C67-4E61-36536F709BD8}"/>
              </a:ext>
            </a:extLst>
          </p:cNvPr>
          <p:cNvGrpSpPr/>
          <p:nvPr/>
        </p:nvGrpSpPr>
        <p:grpSpPr>
          <a:xfrm>
            <a:off x="2668884" y="3688842"/>
            <a:ext cx="573972" cy="607295"/>
            <a:chOff x="2462055" y="3812714"/>
            <a:chExt cx="573972" cy="607295"/>
          </a:xfrm>
        </p:grpSpPr>
        <p:sp>
          <p:nvSpPr>
            <p:cNvPr id="93" name="文本框 92">
              <a:extLst>
                <a:ext uri="{FF2B5EF4-FFF2-40B4-BE49-F238E27FC236}">
                  <a16:creationId xmlns:a16="http://schemas.microsoft.com/office/drawing/2014/main" id="{C5D08EEC-1100-7956-7ED0-B8B5078B172D}"/>
                </a:ext>
              </a:extLst>
            </p:cNvPr>
            <p:cNvSpPr txBox="1"/>
            <p:nvPr/>
          </p:nvSpPr>
          <p:spPr>
            <a:xfrm>
              <a:off x="2595325" y="3812714"/>
              <a:ext cx="440702" cy="400110"/>
            </a:xfrm>
            <a:prstGeom prst="rect">
              <a:avLst/>
            </a:prstGeom>
            <a:noFill/>
          </p:spPr>
          <p:txBody>
            <a:bodyPr wrap="square">
              <a:spAutoFit/>
            </a:bodyPr>
            <a:lstStyle/>
            <a:p>
              <a:r>
                <a:rPr lang="en-US" altLang="zh-CN" sz="2000" b="1" dirty="0">
                  <a:solidFill>
                    <a:srgbClr val="30308B"/>
                  </a:solidFill>
                  <a:latin typeface="Candara" panose="020E0502030303020204" pitchFamily="34" charset="0"/>
                </a:rPr>
                <a:t>θ1</a:t>
              </a:r>
            </a:p>
          </p:txBody>
        </p:sp>
        <p:sp>
          <p:nvSpPr>
            <p:cNvPr id="105" name="图形 103">
              <a:extLst>
                <a:ext uri="{FF2B5EF4-FFF2-40B4-BE49-F238E27FC236}">
                  <a16:creationId xmlns:a16="http://schemas.microsoft.com/office/drawing/2014/main" id="{3C475F74-B21C-D2AD-C837-584DE8528E92}"/>
                </a:ext>
              </a:extLst>
            </p:cNvPr>
            <p:cNvSpPr/>
            <p:nvPr/>
          </p:nvSpPr>
          <p:spPr>
            <a:xfrm rot="664954">
              <a:off x="2462055" y="3825261"/>
              <a:ext cx="236378" cy="594748"/>
            </a:xfrm>
            <a:custGeom>
              <a:avLst/>
              <a:gdLst>
                <a:gd name="connsiteX0" fmla="*/ 0 w 236378"/>
                <a:gd name="connsiteY0" fmla="*/ 0 h 594748"/>
                <a:gd name="connsiteX1" fmla="*/ 236379 w 236378"/>
                <a:gd name="connsiteY1" fmla="*/ 594749 h 594748"/>
              </a:gdLst>
              <a:ahLst/>
              <a:cxnLst>
                <a:cxn ang="0">
                  <a:pos x="connsiteX0" y="connsiteY0"/>
                </a:cxn>
                <a:cxn ang="0">
                  <a:pos x="connsiteX1" y="connsiteY1"/>
                </a:cxn>
              </a:cxnLst>
              <a:rect l="l" t="t" r="r" b="b"/>
              <a:pathLst>
                <a:path w="236378" h="594748">
                  <a:moveTo>
                    <a:pt x="0" y="0"/>
                  </a:moveTo>
                  <a:cubicBezTo>
                    <a:pt x="146491" y="155108"/>
                    <a:pt x="236379" y="364453"/>
                    <a:pt x="236379" y="594749"/>
                  </a:cubicBezTo>
                </a:path>
              </a:pathLst>
            </a:custGeom>
            <a:noFill/>
            <a:ln w="38100" cap="flat">
              <a:solidFill>
                <a:srgbClr val="30308B"/>
              </a:solidFill>
              <a:prstDash val="solid"/>
              <a:round/>
            </a:ln>
          </p:spPr>
          <p:txBody>
            <a:bodyPr rtlCol="0" anchor="ctr"/>
            <a:lstStyle/>
            <a:p>
              <a:endParaRPr lang="zh-CN" altLang="en-US"/>
            </a:p>
          </p:txBody>
        </p:sp>
      </p:grpSp>
      <p:grpSp>
        <p:nvGrpSpPr>
          <p:cNvPr id="111" name="组合 110">
            <a:extLst>
              <a:ext uri="{FF2B5EF4-FFF2-40B4-BE49-F238E27FC236}">
                <a16:creationId xmlns:a16="http://schemas.microsoft.com/office/drawing/2014/main" id="{726057D2-D9EC-D912-835C-51865A813DA2}"/>
              </a:ext>
            </a:extLst>
          </p:cNvPr>
          <p:cNvGrpSpPr/>
          <p:nvPr/>
        </p:nvGrpSpPr>
        <p:grpSpPr>
          <a:xfrm>
            <a:off x="2189023" y="3353230"/>
            <a:ext cx="685796" cy="895758"/>
            <a:chOff x="1982194" y="3477102"/>
            <a:chExt cx="685796" cy="895758"/>
          </a:xfrm>
        </p:grpSpPr>
        <p:sp>
          <p:nvSpPr>
            <p:cNvPr id="102" name="文本框 101">
              <a:extLst>
                <a:ext uri="{FF2B5EF4-FFF2-40B4-BE49-F238E27FC236}">
                  <a16:creationId xmlns:a16="http://schemas.microsoft.com/office/drawing/2014/main" id="{19AE0F87-827C-DFA7-0705-040BF5A341E5}"/>
                </a:ext>
              </a:extLst>
            </p:cNvPr>
            <p:cNvSpPr txBox="1"/>
            <p:nvPr/>
          </p:nvSpPr>
          <p:spPr>
            <a:xfrm>
              <a:off x="2175845" y="3477102"/>
              <a:ext cx="492145" cy="400110"/>
            </a:xfrm>
            <a:prstGeom prst="rect">
              <a:avLst/>
            </a:prstGeom>
            <a:noFill/>
          </p:spPr>
          <p:txBody>
            <a:bodyPr wrap="square">
              <a:spAutoFit/>
            </a:bodyPr>
            <a:lstStyle/>
            <a:p>
              <a:r>
                <a:rPr lang="en-US" altLang="zh-CN" sz="2000" b="1" dirty="0">
                  <a:solidFill>
                    <a:srgbClr val="30308B"/>
                  </a:solidFill>
                  <a:latin typeface="Candara" panose="020E0502030303020204" pitchFamily="34" charset="0"/>
                </a:rPr>
                <a:t>θ2</a:t>
              </a:r>
            </a:p>
          </p:txBody>
        </p:sp>
        <p:sp>
          <p:nvSpPr>
            <p:cNvPr id="107" name="图形 105">
              <a:extLst>
                <a:ext uri="{FF2B5EF4-FFF2-40B4-BE49-F238E27FC236}">
                  <a16:creationId xmlns:a16="http://schemas.microsoft.com/office/drawing/2014/main" id="{812ED8CC-A720-C331-1409-63837B697626}"/>
                </a:ext>
              </a:extLst>
            </p:cNvPr>
            <p:cNvSpPr/>
            <p:nvPr/>
          </p:nvSpPr>
          <p:spPr>
            <a:xfrm rot="852450">
              <a:off x="1982194" y="3652430"/>
              <a:ext cx="495289" cy="720430"/>
            </a:xfrm>
            <a:custGeom>
              <a:avLst/>
              <a:gdLst>
                <a:gd name="connsiteX0" fmla="*/ 0 w 576265"/>
                <a:gd name="connsiteY0" fmla="*/ 0 h 1040340"/>
                <a:gd name="connsiteX1" fmla="*/ 576266 w 576265"/>
                <a:gd name="connsiteY1" fmla="*/ 1040340 h 1040340"/>
              </a:gdLst>
              <a:ahLst/>
              <a:cxnLst>
                <a:cxn ang="0">
                  <a:pos x="connsiteX0" y="connsiteY0"/>
                </a:cxn>
                <a:cxn ang="0">
                  <a:pos x="connsiteX1" y="connsiteY1"/>
                </a:cxn>
              </a:cxnLst>
              <a:rect l="l" t="t" r="r" b="b"/>
              <a:pathLst>
                <a:path w="576265" h="1040340">
                  <a:moveTo>
                    <a:pt x="0" y="0"/>
                  </a:moveTo>
                  <a:cubicBezTo>
                    <a:pt x="346142" y="216967"/>
                    <a:pt x="576266" y="601622"/>
                    <a:pt x="576266" y="1040340"/>
                  </a:cubicBezTo>
                </a:path>
              </a:pathLst>
            </a:custGeom>
            <a:noFill/>
            <a:ln w="38100" cap="flat">
              <a:solidFill>
                <a:srgbClr val="30308B"/>
              </a:solidFill>
              <a:prstDash val="solid"/>
              <a:round/>
            </a:ln>
          </p:spPr>
          <p:txBody>
            <a:bodyPr rtlCol="0" anchor="ctr"/>
            <a:lstStyle/>
            <a:p>
              <a:endParaRPr lang="zh-CN" altLang="en-US"/>
            </a:p>
          </p:txBody>
        </p:sp>
      </p:grpSp>
      <p:grpSp>
        <p:nvGrpSpPr>
          <p:cNvPr id="112" name="组合 111">
            <a:extLst>
              <a:ext uri="{FF2B5EF4-FFF2-40B4-BE49-F238E27FC236}">
                <a16:creationId xmlns:a16="http://schemas.microsoft.com/office/drawing/2014/main" id="{59AD8BC4-B9D9-6533-BD52-211CEFA5285A}"/>
              </a:ext>
            </a:extLst>
          </p:cNvPr>
          <p:cNvGrpSpPr/>
          <p:nvPr/>
        </p:nvGrpSpPr>
        <p:grpSpPr>
          <a:xfrm>
            <a:off x="1777059" y="3129143"/>
            <a:ext cx="645805" cy="1113368"/>
            <a:chOff x="1570230" y="3253015"/>
            <a:chExt cx="645805" cy="1113368"/>
          </a:xfrm>
        </p:grpSpPr>
        <p:sp>
          <p:nvSpPr>
            <p:cNvPr id="108" name="图形 105">
              <a:extLst>
                <a:ext uri="{FF2B5EF4-FFF2-40B4-BE49-F238E27FC236}">
                  <a16:creationId xmlns:a16="http://schemas.microsoft.com/office/drawing/2014/main" id="{47FC53FC-A3E8-48B0-1E5D-2D483F122679}"/>
                </a:ext>
              </a:extLst>
            </p:cNvPr>
            <p:cNvSpPr/>
            <p:nvPr/>
          </p:nvSpPr>
          <p:spPr>
            <a:xfrm rot="852450">
              <a:off x="1570230" y="3622678"/>
              <a:ext cx="645805" cy="743705"/>
            </a:xfrm>
            <a:custGeom>
              <a:avLst/>
              <a:gdLst>
                <a:gd name="connsiteX0" fmla="*/ 0 w 576265"/>
                <a:gd name="connsiteY0" fmla="*/ 0 h 1040340"/>
                <a:gd name="connsiteX1" fmla="*/ 576266 w 576265"/>
                <a:gd name="connsiteY1" fmla="*/ 1040340 h 1040340"/>
              </a:gdLst>
              <a:ahLst/>
              <a:cxnLst>
                <a:cxn ang="0">
                  <a:pos x="connsiteX0" y="connsiteY0"/>
                </a:cxn>
                <a:cxn ang="0">
                  <a:pos x="connsiteX1" y="connsiteY1"/>
                </a:cxn>
              </a:cxnLst>
              <a:rect l="l" t="t" r="r" b="b"/>
              <a:pathLst>
                <a:path w="576265" h="1040340">
                  <a:moveTo>
                    <a:pt x="0" y="0"/>
                  </a:moveTo>
                  <a:cubicBezTo>
                    <a:pt x="346142" y="216967"/>
                    <a:pt x="576266" y="601622"/>
                    <a:pt x="576266" y="1040340"/>
                  </a:cubicBezTo>
                </a:path>
              </a:pathLst>
            </a:custGeom>
            <a:noFill/>
            <a:ln w="38100" cap="flat">
              <a:solidFill>
                <a:srgbClr val="30308B"/>
              </a:solidFill>
              <a:prstDash val="solid"/>
              <a:round/>
            </a:ln>
          </p:spPr>
          <p:txBody>
            <a:bodyPr rtlCol="0" anchor="ctr"/>
            <a:lstStyle/>
            <a:p>
              <a:endParaRPr lang="zh-CN" altLang="en-US"/>
            </a:p>
          </p:txBody>
        </p:sp>
        <p:sp>
          <p:nvSpPr>
            <p:cNvPr id="110" name="文本框 109">
              <a:extLst>
                <a:ext uri="{FF2B5EF4-FFF2-40B4-BE49-F238E27FC236}">
                  <a16:creationId xmlns:a16="http://schemas.microsoft.com/office/drawing/2014/main" id="{04848CE4-E7BA-7C0A-D2F0-45B21D86C4E5}"/>
                </a:ext>
              </a:extLst>
            </p:cNvPr>
            <p:cNvSpPr txBox="1"/>
            <p:nvPr/>
          </p:nvSpPr>
          <p:spPr>
            <a:xfrm>
              <a:off x="1682793" y="3253015"/>
              <a:ext cx="492145" cy="400110"/>
            </a:xfrm>
            <a:prstGeom prst="rect">
              <a:avLst/>
            </a:prstGeom>
            <a:noFill/>
          </p:spPr>
          <p:txBody>
            <a:bodyPr wrap="square">
              <a:spAutoFit/>
            </a:bodyPr>
            <a:lstStyle/>
            <a:p>
              <a:r>
                <a:rPr lang="en-US" altLang="zh-CN" sz="2000" b="1" dirty="0">
                  <a:solidFill>
                    <a:srgbClr val="30308B"/>
                  </a:solidFill>
                  <a:latin typeface="Candara" panose="020E0502030303020204" pitchFamily="34" charset="0"/>
                </a:rPr>
                <a:t>θ3</a:t>
              </a:r>
            </a:p>
          </p:txBody>
        </p:sp>
      </p:grpSp>
      <p:grpSp>
        <p:nvGrpSpPr>
          <p:cNvPr id="118" name="组合 117">
            <a:extLst>
              <a:ext uri="{FF2B5EF4-FFF2-40B4-BE49-F238E27FC236}">
                <a16:creationId xmlns:a16="http://schemas.microsoft.com/office/drawing/2014/main" id="{BCD2D274-C319-5EDD-4815-F01651E3A6D1}"/>
              </a:ext>
            </a:extLst>
          </p:cNvPr>
          <p:cNvGrpSpPr/>
          <p:nvPr/>
        </p:nvGrpSpPr>
        <p:grpSpPr>
          <a:xfrm>
            <a:off x="3875265" y="1948669"/>
            <a:ext cx="898241" cy="875620"/>
            <a:chOff x="3803231" y="2040978"/>
            <a:chExt cx="898241" cy="875620"/>
          </a:xfrm>
        </p:grpSpPr>
        <p:sp>
          <p:nvSpPr>
            <p:cNvPr id="115" name="图形 105">
              <a:extLst>
                <a:ext uri="{FF2B5EF4-FFF2-40B4-BE49-F238E27FC236}">
                  <a16:creationId xmlns:a16="http://schemas.microsoft.com/office/drawing/2014/main" id="{53CF7FD0-524A-55E8-567B-D50B868DC085}"/>
                </a:ext>
              </a:extLst>
            </p:cNvPr>
            <p:cNvSpPr/>
            <p:nvPr/>
          </p:nvSpPr>
          <p:spPr>
            <a:xfrm rot="21056020">
              <a:off x="3803231" y="2040978"/>
              <a:ext cx="362886" cy="875620"/>
            </a:xfrm>
            <a:custGeom>
              <a:avLst/>
              <a:gdLst>
                <a:gd name="connsiteX0" fmla="*/ 0 w 576265"/>
                <a:gd name="connsiteY0" fmla="*/ 0 h 1040340"/>
                <a:gd name="connsiteX1" fmla="*/ 576266 w 576265"/>
                <a:gd name="connsiteY1" fmla="*/ 1040340 h 1040340"/>
              </a:gdLst>
              <a:ahLst/>
              <a:cxnLst>
                <a:cxn ang="0">
                  <a:pos x="connsiteX0" y="connsiteY0"/>
                </a:cxn>
                <a:cxn ang="0">
                  <a:pos x="connsiteX1" y="connsiteY1"/>
                </a:cxn>
              </a:cxnLst>
              <a:rect l="l" t="t" r="r" b="b"/>
              <a:pathLst>
                <a:path w="576265" h="1040340">
                  <a:moveTo>
                    <a:pt x="0" y="0"/>
                  </a:moveTo>
                  <a:cubicBezTo>
                    <a:pt x="346142" y="216967"/>
                    <a:pt x="576266" y="601622"/>
                    <a:pt x="576266" y="1040340"/>
                  </a:cubicBezTo>
                </a:path>
              </a:pathLst>
            </a:custGeom>
            <a:ln w="28575">
              <a:headEnd type="arrow"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endParaRPr lang="zh-CN" altLang="en-US"/>
            </a:p>
          </p:txBody>
        </p:sp>
        <p:sp>
          <p:nvSpPr>
            <p:cNvPr id="117" name="文本框 116">
              <a:extLst>
                <a:ext uri="{FF2B5EF4-FFF2-40B4-BE49-F238E27FC236}">
                  <a16:creationId xmlns:a16="http://schemas.microsoft.com/office/drawing/2014/main" id="{2F7D635F-08C8-1CD2-9B4E-B541B5CDED88}"/>
                </a:ext>
              </a:extLst>
            </p:cNvPr>
            <p:cNvSpPr txBox="1"/>
            <p:nvPr/>
          </p:nvSpPr>
          <p:spPr>
            <a:xfrm>
              <a:off x="4059579" y="2075177"/>
              <a:ext cx="641893" cy="400110"/>
            </a:xfrm>
            <a:prstGeom prst="rect">
              <a:avLst/>
            </a:prstGeom>
            <a:noFill/>
          </p:spPr>
          <p:txBody>
            <a:bodyPr wrap="square">
              <a:spAutoFit/>
            </a:bodyPr>
            <a:lstStyle/>
            <a:p>
              <a:r>
                <a:rPr lang="en-US" altLang="zh-CN" sz="2000" b="1" dirty="0">
                  <a:latin typeface="Candara" panose="020E0502030303020204" pitchFamily="34" charset="0"/>
                </a:rPr>
                <a:t>CFO</a:t>
              </a:r>
              <a:endParaRPr lang="zh-CN" altLang="en-US" sz="2000" dirty="0"/>
            </a:p>
          </p:txBody>
        </p:sp>
      </p:grpSp>
      <mc:AlternateContent xmlns:mc="http://schemas.openxmlformats.org/markup-compatibility/2006" xmlns:a14="http://schemas.microsoft.com/office/drawing/2010/main">
        <mc:Choice Requires="a14">
          <p:sp>
            <p:nvSpPr>
              <p:cNvPr id="119" name="文本框 118">
                <a:extLst>
                  <a:ext uri="{FF2B5EF4-FFF2-40B4-BE49-F238E27FC236}">
                    <a16:creationId xmlns:a16="http://schemas.microsoft.com/office/drawing/2014/main" id="{8532B8E4-CFE4-8123-07F4-5DDC2DFDC3FF}"/>
                  </a:ext>
                </a:extLst>
              </p:cNvPr>
              <p:cNvSpPr txBox="1"/>
              <p:nvPr/>
            </p:nvSpPr>
            <p:spPr>
              <a:xfrm>
                <a:off x="866926" y="4558744"/>
                <a:ext cx="4629323" cy="429220"/>
              </a:xfrm>
              <a:prstGeom prst="rect">
                <a:avLst/>
              </a:prstGeom>
              <a:noFill/>
            </p:spPr>
            <p:txBody>
              <a:bodyPr wrap="square">
                <a:spAutoFit/>
              </a:bodyPr>
              <a:lstStyle/>
              <a:p>
                <a:pPr marL="342900" indent="-342900">
                  <a:buFont typeface="Wingdings" panose="05000000000000000000" pitchFamily="2" charset="2"/>
                  <a:buChar char="Ø"/>
                </a:pPr>
                <a14:m>
                  <m:oMath xmlns:m="http://schemas.openxmlformats.org/officeDocument/2006/math">
                    <m:sSub>
                      <m:sSubPr>
                        <m:ctrlPr>
                          <a:rPr lang="en-US" altLang="zh-CN" sz="2000" b="1" i="1" smtClean="0">
                            <a:solidFill>
                              <a:srgbClr val="7C2E9A"/>
                            </a:solidFill>
                            <a:latin typeface="Cambria Math" panose="02040503050406030204" pitchFamily="18" charset="0"/>
                          </a:rPr>
                        </m:ctrlPr>
                      </m:sSubPr>
                      <m:e>
                        <m:r>
                          <a:rPr lang="en-US" altLang="zh-CN" sz="2000" b="1" i="1" smtClean="0">
                            <a:solidFill>
                              <a:srgbClr val="7C2E9A"/>
                            </a:solidFill>
                            <a:latin typeface="Cambria Math" panose="02040503050406030204" pitchFamily="18" charset="0"/>
                          </a:rPr>
                          <m:t>𝜽</m:t>
                        </m:r>
                      </m:e>
                      <m:sub>
                        <m:r>
                          <a:rPr lang="en-US" altLang="zh-CN" sz="2000" b="1" i="1" smtClean="0">
                            <a:solidFill>
                              <a:srgbClr val="7C2E9A"/>
                            </a:solidFill>
                            <a:latin typeface="Cambria Math" panose="02040503050406030204" pitchFamily="18" charset="0"/>
                          </a:rPr>
                          <m:t>𝒊</m:t>
                        </m:r>
                      </m:sub>
                    </m:sSub>
                    <m:r>
                      <a:rPr lang="en-US" altLang="zh-CN" sz="2000" b="1" i="1" smtClean="0">
                        <a:solidFill>
                          <a:srgbClr val="7C2E9A"/>
                        </a:solidFill>
                        <a:latin typeface="Cambria Math" panose="02040503050406030204" pitchFamily="18" charset="0"/>
                      </a:rPr>
                      <m:t>≈</m:t>
                    </m:r>
                    <m:r>
                      <a:rPr lang="en-US" altLang="zh-CN" sz="2000" b="1" i="1" smtClean="0">
                        <a:solidFill>
                          <a:srgbClr val="7C2E9A"/>
                        </a:solidFill>
                        <a:latin typeface="Cambria Math" panose="02040503050406030204" pitchFamily="18" charset="0"/>
                      </a:rPr>
                      <m:t>𝟐</m:t>
                    </m:r>
                    <m:r>
                      <a:rPr lang="en-US" altLang="zh-CN" sz="2000" b="1" i="1" smtClean="0">
                        <a:solidFill>
                          <a:srgbClr val="7C2E9A"/>
                        </a:solidFill>
                        <a:latin typeface="Cambria Math" panose="02040503050406030204" pitchFamily="18" charset="0"/>
                      </a:rPr>
                      <m:t>𝝅</m:t>
                    </m:r>
                    <m:r>
                      <a:rPr lang="en-US" altLang="zh-CN" sz="2000" b="1" i="1" smtClean="0">
                        <a:solidFill>
                          <a:srgbClr val="7C2E9A"/>
                        </a:solidFill>
                        <a:latin typeface="Cambria Math" panose="02040503050406030204" pitchFamily="18" charset="0"/>
                      </a:rPr>
                      <m:t>×</m:t>
                    </m:r>
                    <m:sSub>
                      <m:sSubPr>
                        <m:ctrlPr>
                          <a:rPr lang="en-US" altLang="zh-CN" sz="2000" b="1" i="1" smtClean="0">
                            <a:solidFill>
                              <a:srgbClr val="7C2E9A"/>
                            </a:solidFill>
                            <a:latin typeface="Cambria Math" panose="02040503050406030204" pitchFamily="18" charset="0"/>
                          </a:rPr>
                        </m:ctrlPr>
                      </m:sSubPr>
                      <m:e>
                        <m:r>
                          <a:rPr lang="en-US" altLang="zh-CN" sz="2000" b="1" i="1" smtClean="0">
                            <a:solidFill>
                              <a:srgbClr val="7C2E9A"/>
                            </a:solidFill>
                            <a:latin typeface="Cambria Math" panose="02040503050406030204" pitchFamily="18" charset="0"/>
                          </a:rPr>
                          <m:t>𝒇</m:t>
                        </m:r>
                      </m:e>
                      <m:sub>
                        <m:r>
                          <a:rPr lang="en-US" altLang="zh-CN" sz="2000" b="1" i="1" smtClean="0">
                            <a:solidFill>
                              <a:srgbClr val="7C2E9A"/>
                            </a:solidFill>
                            <a:latin typeface="Cambria Math" panose="02040503050406030204" pitchFamily="18" charset="0"/>
                          </a:rPr>
                          <m:t>𝒄𝒇𝒐</m:t>
                        </m:r>
                      </m:sub>
                    </m:sSub>
                    <m:r>
                      <a:rPr lang="en-US" altLang="zh-CN" sz="2000" b="1" i="1" smtClean="0">
                        <a:solidFill>
                          <a:srgbClr val="7C2E9A"/>
                        </a:solidFill>
                        <a:latin typeface="Cambria Math" panose="02040503050406030204" pitchFamily="18" charset="0"/>
                      </a:rPr>
                      <m:t>×</m:t>
                    </m:r>
                    <m:r>
                      <a:rPr lang="en-US" altLang="zh-CN" sz="2000" b="1" i="1" smtClean="0">
                        <a:solidFill>
                          <a:srgbClr val="7C2E9A"/>
                        </a:solidFill>
                        <a:latin typeface="Cambria Math" panose="02040503050406030204" pitchFamily="18" charset="0"/>
                      </a:rPr>
                      <m:t>𝒊</m:t>
                    </m:r>
                    <m:r>
                      <a:rPr lang="en-US" altLang="zh-CN" sz="2000" b="1" i="1" smtClean="0">
                        <a:solidFill>
                          <a:srgbClr val="7C2E9A"/>
                        </a:solidFill>
                        <a:latin typeface="Cambria Math" panose="02040503050406030204" pitchFamily="18" charset="0"/>
                      </a:rPr>
                      <m:t>×</m:t>
                    </m:r>
                    <m:r>
                      <a:rPr lang="en-US" altLang="zh-CN" sz="2000" b="1" i="1" smtClean="0">
                        <a:solidFill>
                          <a:srgbClr val="7C2E9A"/>
                        </a:solidFill>
                        <a:latin typeface="Cambria Math" panose="02040503050406030204" pitchFamily="18" charset="0"/>
                      </a:rPr>
                      <m:t>𝑻</m:t>
                    </m:r>
                    <m:r>
                      <a:rPr lang="en-US" altLang="zh-CN" sz="2000" b="1" i="1" smtClean="0">
                        <a:solidFill>
                          <a:srgbClr val="7C2E9A"/>
                        </a:solidFill>
                        <a:latin typeface="Cambria Math" panose="02040503050406030204" pitchFamily="18" charset="0"/>
                      </a:rPr>
                      <m:t>+</m:t>
                    </m:r>
                    <m:sSub>
                      <m:sSubPr>
                        <m:ctrlPr>
                          <a:rPr lang="en-US" altLang="zh-CN" sz="2000" b="1" i="1" smtClean="0">
                            <a:solidFill>
                              <a:srgbClr val="7C2E9A"/>
                            </a:solidFill>
                            <a:latin typeface="Cambria Math" panose="02040503050406030204" pitchFamily="18" charset="0"/>
                          </a:rPr>
                        </m:ctrlPr>
                      </m:sSubPr>
                      <m:e>
                        <m:r>
                          <a:rPr lang="en-US" altLang="zh-CN" sz="2000" b="1" i="1" smtClean="0">
                            <a:solidFill>
                              <a:srgbClr val="7C2E9A"/>
                            </a:solidFill>
                            <a:latin typeface="Cambria Math" panose="02040503050406030204" pitchFamily="18" charset="0"/>
                          </a:rPr>
                          <m:t>𝜽</m:t>
                        </m:r>
                      </m:e>
                      <m:sub>
                        <m:r>
                          <a:rPr lang="en-US" altLang="zh-CN" sz="2000" b="1" i="1" smtClean="0">
                            <a:solidFill>
                              <a:srgbClr val="7C2E9A"/>
                            </a:solidFill>
                            <a:latin typeface="Cambria Math" panose="02040503050406030204" pitchFamily="18" charset="0"/>
                          </a:rPr>
                          <m:t>𝟎</m:t>
                        </m:r>
                      </m:sub>
                    </m:sSub>
                  </m:oMath>
                </a14:m>
                <a:endParaRPr lang="en-US" altLang="zh-CN" sz="2000" b="1" dirty="0"/>
              </a:p>
            </p:txBody>
          </p:sp>
        </mc:Choice>
        <mc:Fallback xmlns="">
          <p:sp>
            <p:nvSpPr>
              <p:cNvPr id="119" name="文本框 118">
                <a:extLst>
                  <a:ext uri="{FF2B5EF4-FFF2-40B4-BE49-F238E27FC236}">
                    <a16:creationId xmlns:a16="http://schemas.microsoft.com/office/drawing/2014/main" id="{8532B8E4-CFE4-8123-07F4-5DDC2DFDC3FF}"/>
                  </a:ext>
                </a:extLst>
              </p:cNvPr>
              <p:cNvSpPr txBox="1">
                <a:spLocks noRot="1" noChangeAspect="1" noMove="1" noResize="1" noEditPoints="1" noAdjustHandles="1" noChangeArrowheads="1" noChangeShapeType="1" noTextEdit="1"/>
              </p:cNvSpPr>
              <p:nvPr/>
            </p:nvSpPr>
            <p:spPr>
              <a:xfrm>
                <a:off x="866926" y="4558744"/>
                <a:ext cx="4629323" cy="429220"/>
              </a:xfrm>
              <a:prstGeom prst="rect">
                <a:avLst/>
              </a:prstGeom>
              <a:blipFill>
                <a:blip r:embed="rId3"/>
                <a:stretch>
                  <a:fillRect l="-1184" t="-4286" b="-14286"/>
                </a:stretch>
              </a:blipFill>
            </p:spPr>
            <p:txBody>
              <a:bodyPr/>
              <a:lstStyle/>
              <a:p>
                <a:r>
                  <a:rPr lang="en-US">
                    <a:noFill/>
                  </a:rPr>
                  <a:t> </a:t>
                </a:r>
              </a:p>
            </p:txBody>
          </p:sp>
        </mc:Fallback>
      </mc:AlternateContent>
      <p:sp>
        <p:nvSpPr>
          <p:cNvPr id="121" name="文本框 120">
            <a:extLst>
              <a:ext uri="{FF2B5EF4-FFF2-40B4-BE49-F238E27FC236}">
                <a16:creationId xmlns:a16="http://schemas.microsoft.com/office/drawing/2014/main" id="{46F2A3AB-7438-0EF2-120A-0116816F958F}"/>
              </a:ext>
            </a:extLst>
          </p:cNvPr>
          <p:cNvSpPr txBox="1"/>
          <p:nvPr/>
        </p:nvSpPr>
        <p:spPr>
          <a:xfrm>
            <a:off x="800945" y="5494799"/>
            <a:ext cx="4761283" cy="707886"/>
          </a:xfrm>
          <a:prstGeom prst="rect">
            <a:avLst/>
          </a:prstGeom>
          <a:noFill/>
        </p:spPr>
        <p:txBody>
          <a:bodyPr wrap="square">
            <a:spAutoFit/>
          </a:bodyPr>
          <a:lstStyle/>
          <a:p>
            <a:r>
              <a:rPr lang="en-US" altLang="zh-CN" sz="2000" b="1" dirty="0">
                <a:latin typeface="Candara" panose="020E0502030303020204" pitchFamily="34" charset="0"/>
              </a:rPr>
              <a:t>Use the </a:t>
            </a:r>
            <a:r>
              <a:rPr lang="en-US" altLang="zh-CN" sz="2000" b="1" dirty="0">
                <a:solidFill>
                  <a:srgbClr val="7C2E9A"/>
                </a:solidFill>
                <a:latin typeface="Candara" panose="020E0502030303020204" pitchFamily="34" charset="0"/>
              </a:rPr>
              <a:t>linear fitting method </a:t>
            </a:r>
            <a:r>
              <a:rPr lang="en-US" altLang="zh-CN" sz="2000" b="1" dirty="0">
                <a:latin typeface="Candara" panose="020E0502030303020204" pitchFamily="34" charset="0"/>
              </a:rPr>
              <a:t>to estimate the average CFO.</a:t>
            </a:r>
            <a:endParaRPr lang="zh-CN" altLang="en-US" sz="2000" dirty="0"/>
          </a:p>
        </p:txBody>
      </p:sp>
      <p:sp>
        <p:nvSpPr>
          <p:cNvPr id="123" name="文本框 122">
            <a:extLst>
              <a:ext uri="{FF2B5EF4-FFF2-40B4-BE49-F238E27FC236}">
                <a16:creationId xmlns:a16="http://schemas.microsoft.com/office/drawing/2014/main" id="{E8E64AEF-3223-CC6B-CF7A-113DD2B8369A}"/>
              </a:ext>
            </a:extLst>
          </p:cNvPr>
          <p:cNvSpPr txBox="1"/>
          <p:nvPr/>
        </p:nvSpPr>
        <p:spPr>
          <a:xfrm>
            <a:off x="7656998" y="1554038"/>
            <a:ext cx="2426814" cy="400110"/>
          </a:xfrm>
          <a:prstGeom prst="rect">
            <a:avLst/>
          </a:prstGeom>
          <a:noFill/>
        </p:spPr>
        <p:txBody>
          <a:bodyPr wrap="square">
            <a:spAutoFit/>
          </a:bodyPr>
          <a:lstStyle/>
          <a:p>
            <a:pPr algn="ctr"/>
            <a:r>
              <a:rPr lang="en-US" altLang="zh-CN" sz="2000" b="1" dirty="0">
                <a:latin typeface="Candara" panose="020E0502030303020204" pitchFamily="34" charset="0"/>
              </a:rPr>
              <a:t>OFDM symbol</a:t>
            </a:r>
          </a:p>
        </p:txBody>
      </p:sp>
      <p:grpSp>
        <p:nvGrpSpPr>
          <p:cNvPr id="126" name="组合 125">
            <a:extLst>
              <a:ext uri="{FF2B5EF4-FFF2-40B4-BE49-F238E27FC236}">
                <a16:creationId xmlns:a16="http://schemas.microsoft.com/office/drawing/2014/main" id="{8E6FA0C5-3DCF-9A51-31AB-A60CF3E5BCB8}"/>
              </a:ext>
            </a:extLst>
          </p:cNvPr>
          <p:cNvGrpSpPr/>
          <p:nvPr/>
        </p:nvGrpSpPr>
        <p:grpSpPr>
          <a:xfrm rot="16200000">
            <a:off x="8692316" y="-68801"/>
            <a:ext cx="453635" cy="4600614"/>
            <a:chOff x="6966408" y="2551470"/>
            <a:chExt cx="453635" cy="3092043"/>
          </a:xfrm>
        </p:grpSpPr>
        <p:sp>
          <p:nvSpPr>
            <p:cNvPr id="124" name="矩形: 圆顶角 123">
              <a:extLst>
                <a:ext uri="{FF2B5EF4-FFF2-40B4-BE49-F238E27FC236}">
                  <a16:creationId xmlns:a16="http://schemas.microsoft.com/office/drawing/2014/main" id="{ABA10DFC-B076-542B-771A-BB07936E1F19}"/>
                </a:ext>
              </a:extLst>
            </p:cNvPr>
            <p:cNvSpPr/>
            <p:nvPr/>
          </p:nvSpPr>
          <p:spPr>
            <a:xfrm>
              <a:off x="6966408" y="2551470"/>
              <a:ext cx="453634" cy="710204"/>
            </a:xfrm>
            <a:prstGeom prst="round2SameRect">
              <a:avLst/>
            </a:prstGeom>
            <a:solidFill>
              <a:srgbClr val="BABA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矩形: 圆顶角 124">
              <a:extLst>
                <a:ext uri="{FF2B5EF4-FFF2-40B4-BE49-F238E27FC236}">
                  <a16:creationId xmlns:a16="http://schemas.microsoft.com/office/drawing/2014/main" id="{CA30D16D-9143-62F9-4360-FC3F89C4AD7B}"/>
                </a:ext>
              </a:extLst>
            </p:cNvPr>
            <p:cNvSpPr/>
            <p:nvPr/>
          </p:nvSpPr>
          <p:spPr>
            <a:xfrm rot="10800000">
              <a:off x="6966409" y="3261674"/>
              <a:ext cx="453634" cy="2381839"/>
            </a:xfrm>
            <a:prstGeom prst="round2Same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8" name="文本框 127">
            <a:extLst>
              <a:ext uri="{FF2B5EF4-FFF2-40B4-BE49-F238E27FC236}">
                <a16:creationId xmlns:a16="http://schemas.microsoft.com/office/drawing/2014/main" id="{89726FD3-D47C-6579-C0CB-83B46E195DCE}"/>
              </a:ext>
            </a:extLst>
          </p:cNvPr>
          <p:cNvSpPr txBox="1"/>
          <p:nvPr/>
        </p:nvSpPr>
        <p:spPr>
          <a:xfrm>
            <a:off x="6845038" y="2031450"/>
            <a:ext cx="604282" cy="400110"/>
          </a:xfrm>
          <a:prstGeom prst="rect">
            <a:avLst/>
          </a:prstGeom>
          <a:noFill/>
        </p:spPr>
        <p:txBody>
          <a:bodyPr wrap="square">
            <a:spAutoFit/>
          </a:bodyPr>
          <a:lstStyle/>
          <a:p>
            <a:pPr algn="ctr"/>
            <a:r>
              <a:rPr lang="en-US" altLang="zh-CN" sz="2000" b="1" dirty="0">
                <a:latin typeface="Candara" panose="020E0502030303020204" pitchFamily="34" charset="0"/>
              </a:rPr>
              <a:t>CP</a:t>
            </a:r>
          </a:p>
        </p:txBody>
      </p:sp>
      <p:sp>
        <p:nvSpPr>
          <p:cNvPr id="129" name="文本框 128">
            <a:extLst>
              <a:ext uri="{FF2B5EF4-FFF2-40B4-BE49-F238E27FC236}">
                <a16:creationId xmlns:a16="http://schemas.microsoft.com/office/drawing/2014/main" id="{61A77506-FE0C-2083-3227-B369BF21FBE3}"/>
              </a:ext>
            </a:extLst>
          </p:cNvPr>
          <p:cNvSpPr txBox="1"/>
          <p:nvPr/>
        </p:nvSpPr>
        <p:spPr>
          <a:xfrm>
            <a:off x="6429005" y="2458323"/>
            <a:ext cx="1436348" cy="369332"/>
          </a:xfrm>
          <a:prstGeom prst="rect">
            <a:avLst/>
          </a:prstGeom>
          <a:noFill/>
        </p:spPr>
        <p:txBody>
          <a:bodyPr wrap="square">
            <a:spAutoFit/>
          </a:bodyPr>
          <a:lstStyle/>
          <a:p>
            <a:pPr algn="ctr"/>
            <a:r>
              <a:rPr lang="en-US" altLang="zh-CN" dirty="0">
                <a:latin typeface="Arial" panose="020B0604020202020204" pitchFamily="34" charset="0"/>
                <a:cs typeface="Arial" panose="020B0604020202020204" pitchFamily="34" charset="0"/>
              </a:rPr>
              <a:t>16 samples</a:t>
            </a:r>
          </a:p>
        </p:txBody>
      </p:sp>
      <p:sp>
        <p:nvSpPr>
          <p:cNvPr id="130" name="文本框 129">
            <a:extLst>
              <a:ext uri="{FF2B5EF4-FFF2-40B4-BE49-F238E27FC236}">
                <a16:creationId xmlns:a16="http://schemas.microsoft.com/office/drawing/2014/main" id="{8DD1582D-4B66-0BAA-7192-F2F14D9B9EFA}"/>
              </a:ext>
            </a:extLst>
          </p:cNvPr>
          <p:cNvSpPr txBox="1"/>
          <p:nvPr/>
        </p:nvSpPr>
        <p:spPr>
          <a:xfrm>
            <a:off x="10009304" y="2458323"/>
            <a:ext cx="1436348" cy="369332"/>
          </a:xfrm>
          <a:prstGeom prst="rect">
            <a:avLst/>
          </a:prstGeom>
          <a:noFill/>
        </p:spPr>
        <p:txBody>
          <a:bodyPr wrap="square">
            <a:spAutoFit/>
          </a:bodyPr>
          <a:lstStyle/>
          <a:p>
            <a:pPr algn="ctr"/>
            <a:r>
              <a:rPr lang="en-US" altLang="zh-CN" dirty="0">
                <a:latin typeface="Arial" panose="020B0604020202020204" pitchFamily="34" charset="0"/>
                <a:cs typeface="Arial" panose="020B0604020202020204" pitchFamily="34" charset="0"/>
              </a:rPr>
              <a:t>16 samples</a:t>
            </a:r>
          </a:p>
        </p:txBody>
      </p:sp>
      <p:cxnSp>
        <p:nvCxnSpPr>
          <p:cNvPr id="132" name="直接连接符 131">
            <a:extLst>
              <a:ext uri="{FF2B5EF4-FFF2-40B4-BE49-F238E27FC236}">
                <a16:creationId xmlns:a16="http://schemas.microsoft.com/office/drawing/2014/main" id="{FED4D3FB-E493-A403-EFF8-02A580DAE982}"/>
              </a:ext>
            </a:extLst>
          </p:cNvPr>
          <p:cNvCxnSpPr>
            <a:cxnSpLocks/>
          </p:cNvCxnSpPr>
          <p:nvPr/>
        </p:nvCxnSpPr>
        <p:spPr>
          <a:xfrm>
            <a:off x="10269476" y="2004921"/>
            <a:ext cx="0" cy="453635"/>
          </a:xfrm>
          <a:prstGeom prst="line">
            <a:avLst/>
          </a:prstGeom>
          <a:ln>
            <a:prstDash val="sysDash"/>
          </a:ln>
        </p:spPr>
        <p:style>
          <a:lnRef idx="2">
            <a:schemeClr val="dk1"/>
          </a:lnRef>
          <a:fillRef idx="0">
            <a:schemeClr val="dk1"/>
          </a:fillRef>
          <a:effectRef idx="1">
            <a:schemeClr val="dk1"/>
          </a:effectRef>
          <a:fontRef idx="minor">
            <a:schemeClr val="tx1"/>
          </a:fontRef>
        </p:style>
      </p:cxnSp>
      <p:pic>
        <p:nvPicPr>
          <p:cNvPr id="134" name="图片 133">
            <a:extLst>
              <a:ext uri="{FF2B5EF4-FFF2-40B4-BE49-F238E27FC236}">
                <a16:creationId xmlns:a16="http://schemas.microsoft.com/office/drawing/2014/main" id="{212C42E7-5BC8-DB30-DC39-19D5828D4432}"/>
              </a:ext>
            </a:extLst>
          </p:cNvPr>
          <p:cNvPicPr>
            <a:picLocks noChangeAspect="1"/>
          </p:cNvPicPr>
          <p:nvPr/>
        </p:nvPicPr>
        <p:blipFill>
          <a:blip r:embed="rId4"/>
          <a:stretch>
            <a:fillRect/>
          </a:stretch>
        </p:blipFill>
        <p:spPr>
          <a:xfrm>
            <a:off x="6800435" y="2782756"/>
            <a:ext cx="733120" cy="720000"/>
          </a:xfrm>
          <a:prstGeom prst="rect">
            <a:avLst/>
          </a:prstGeom>
        </p:spPr>
      </p:pic>
      <p:pic>
        <p:nvPicPr>
          <p:cNvPr id="135" name="图片 134">
            <a:extLst>
              <a:ext uri="{FF2B5EF4-FFF2-40B4-BE49-F238E27FC236}">
                <a16:creationId xmlns:a16="http://schemas.microsoft.com/office/drawing/2014/main" id="{C9C41624-CBD7-DDC3-05C9-83EB645F7438}"/>
              </a:ext>
            </a:extLst>
          </p:cNvPr>
          <p:cNvPicPr>
            <a:picLocks noChangeAspect="1"/>
          </p:cNvPicPr>
          <p:nvPr/>
        </p:nvPicPr>
        <p:blipFill>
          <a:blip r:embed="rId5"/>
          <a:stretch>
            <a:fillRect/>
          </a:stretch>
        </p:blipFill>
        <p:spPr>
          <a:xfrm>
            <a:off x="10382182" y="2773615"/>
            <a:ext cx="1133303" cy="720000"/>
          </a:xfrm>
          <a:prstGeom prst="rect">
            <a:avLst/>
          </a:prstGeom>
        </p:spPr>
      </p:pic>
      <mc:AlternateContent xmlns:mc="http://schemas.openxmlformats.org/markup-compatibility/2006" xmlns:a14="http://schemas.microsoft.com/office/drawing/2010/main">
        <mc:Choice Requires="a14">
          <p:sp>
            <p:nvSpPr>
              <p:cNvPr id="139" name="文本框 138">
                <a:extLst>
                  <a:ext uri="{FF2B5EF4-FFF2-40B4-BE49-F238E27FC236}">
                    <a16:creationId xmlns:a16="http://schemas.microsoft.com/office/drawing/2014/main" id="{4322A07C-0D8E-CECA-6E53-DA6497116919}"/>
                  </a:ext>
                </a:extLst>
              </p:cNvPr>
              <p:cNvSpPr txBox="1"/>
              <p:nvPr/>
            </p:nvSpPr>
            <p:spPr>
              <a:xfrm>
                <a:off x="6054268" y="3984673"/>
                <a:ext cx="3955036" cy="12872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800" i="1" smtClean="0">
                              <a:solidFill>
                                <a:schemeClr val="tx1"/>
                              </a:solidFill>
                              <a:latin typeface="Cambria Math" panose="02040503050406030204" pitchFamily="18" charset="0"/>
                            </a:rPr>
                          </m:ctrlPr>
                        </m:sSubPr>
                        <m:e>
                          <m:r>
                            <a:rPr lang="en-US" altLang="zh-CN" sz="1800" b="0" i="1" smtClean="0">
                              <a:solidFill>
                                <a:schemeClr val="tx1"/>
                              </a:solidFill>
                              <a:latin typeface="Cambria Math" panose="02040503050406030204" pitchFamily="18" charset="0"/>
                            </a:rPr>
                            <m:t>𝜃</m:t>
                          </m:r>
                        </m:e>
                        <m:sub>
                          <m:r>
                            <a:rPr lang="en-US" altLang="zh-CN" sz="1800" b="0" i="1" smtClean="0">
                              <a:solidFill>
                                <a:schemeClr val="tx1"/>
                              </a:solidFill>
                              <a:latin typeface="Cambria Math" panose="02040503050406030204" pitchFamily="18" charset="0"/>
                            </a:rPr>
                            <m:t>𝑒𝑟𝑟</m:t>
                          </m:r>
                        </m:sub>
                      </m:sSub>
                      <m:r>
                        <a:rPr lang="en-US" altLang="zh-CN" sz="1800" b="0" i="1" smtClean="0">
                          <a:solidFill>
                            <a:schemeClr val="tx1"/>
                          </a:solidFill>
                          <a:latin typeface="Cambria Math" panose="02040503050406030204" pitchFamily="18" charset="0"/>
                        </a:rPr>
                        <m:t>=∠</m:t>
                      </m:r>
                      <m:d>
                        <m:dPr>
                          <m:ctrlPr>
                            <a:rPr lang="en-US" altLang="zh-CN" sz="1800" i="1" smtClean="0">
                              <a:solidFill>
                                <a:schemeClr val="tx1"/>
                              </a:solidFill>
                              <a:latin typeface="Cambria Math" panose="02040503050406030204" pitchFamily="18" charset="0"/>
                            </a:rPr>
                          </m:ctrlPr>
                        </m:dPr>
                        <m:e>
                          <m:nary>
                            <m:naryPr>
                              <m:chr m:val="∑"/>
                              <m:ctrlPr>
                                <a:rPr lang="en-US" altLang="zh-CN" sz="1800" i="1" smtClean="0">
                                  <a:solidFill>
                                    <a:schemeClr val="tx1"/>
                                  </a:solidFill>
                                  <a:latin typeface="Cambria Math" panose="02040503050406030204" pitchFamily="18" charset="0"/>
                                </a:rPr>
                              </m:ctrlPr>
                            </m:naryPr>
                            <m:sub>
                              <m:r>
                                <m:rPr>
                                  <m:brk m:alnAt="23"/>
                                </m:rPr>
                                <a:rPr lang="en-US" altLang="zh-CN" sz="1800" b="0" i="1" smtClean="0">
                                  <a:solidFill>
                                    <a:schemeClr val="tx1"/>
                                  </a:solidFill>
                                  <a:latin typeface="Cambria Math" panose="02040503050406030204" pitchFamily="18" charset="0"/>
                                </a:rPr>
                                <m:t>𝑡</m:t>
                              </m:r>
                              <m:r>
                                <a:rPr lang="en-US" altLang="zh-CN" sz="1800" b="0" i="1" smtClean="0">
                                  <a:solidFill>
                                    <a:schemeClr val="tx1"/>
                                  </a:solidFill>
                                  <a:latin typeface="Cambria Math" panose="02040503050406030204" pitchFamily="18" charset="0"/>
                                </a:rPr>
                                <m:t>=1</m:t>
                              </m:r>
                            </m:sub>
                            <m:sup>
                              <m:r>
                                <a:rPr lang="en-US" altLang="zh-CN" sz="1800" b="0" i="1" smtClean="0">
                                  <a:solidFill>
                                    <a:schemeClr val="tx1"/>
                                  </a:solidFill>
                                  <a:latin typeface="Cambria Math" panose="02040503050406030204" pitchFamily="18" charset="0"/>
                                </a:rPr>
                                <m:t>16</m:t>
                              </m:r>
                            </m:sup>
                            <m:e>
                              <m:r>
                                <a:rPr lang="en-US" altLang="zh-CN" sz="1800" b="0" i="1" smtClean="0">
                                  <a:solidFill>
                                    <a:schemeClr val="tx1"/>
                                  </a:solidFill>
                                  <a:latin typeface="Cambria Math" panose="02040503050406030204" pitchFamily="18" charset="0"/>
                                </a:rPr>
                                <m:t>𝑥</m:t>
                              </m:r>
                              <m:d>
                                <m:dPr>
                                  <m:begChr m:val="["/>
                                  <m:endChr m:val="]"/>
                                  <m:ctrlPr>
                                    <a:rPr lang="en-US" altLang="zh-CN" sz="1800" i="1" smtClean="0">
                                      <a:solidFill>
                                        <a:schemeClr val="tx1"/>
                                      </a:solidFill>
                                      <a:latin typeface="Cambria Math" panose="02040503050406030204" pitchFamily="18" charset="0"/>
                                    </a:rPr>
                                  </m:ctrlPr>
                                </m:dPr>
                                <m:e>
                                  <m:r>
                                    <a:rPr lang="en-US" altLang="zh-CN" sz="1800" b="0" i="1" smtClean="0">
                                      <a:solidFill>
                                        <a:schemeClr val="tx1"/>
                                      </a:solidFill>
                                      <a:latin typeface="Cambria Math" panose="02040503050406030204" pitchFamily="18" charset="0"/>
                                    </a:rPr>
                                    <m:t>𝑡</m:t>
                                  </m:r>
                                </m:e>
                              </m:d>
                              <m:sSup>
                                <m:sSupPr>
                                  <m:ctrlPr>
                                    <a:rPr lang="en-US" altLang="zh-CN" sz="1800" i="1" smtClean="0">
                                      <a:solidFill>
                                        <a:schemeClr val="tx1"/>
                                      </a:solidFill>
                                      <a:latin typeface="Cambria Math" panose="02040503050406030204" pitchFamily="18" charset="0"/>
                                    </a:rPr>
                                  </m:ctrlPr>
                                </m:sSupPr>
                                <m:e>
                                  <m:r>
                                    <a:rPr lang="en-US" altLang="zh-CN" sz="1800" b="0" i="1" smtClean="0">
                                      <a:solidFill>
                                        <a:schemeClr val="tx1"/>
                                      </a:solidFill>
                                      <a:latin typeface="Cambria Math" panose="02040503050406030204" pitchFamily="18" charset="0"/>
                                    </a:rPr>
                                    <m:t>𝑥</m:t>
                                  </m:r>
                                </m:e>
                                <m:sup>
                                  <m:r>
                                    <a:rPr lang="en-US" altLang="zh-CN" sz="1800" b="0" i="1" smtClean="0">
                                      <a:solidFill>
                                        <a:schemeClr val="tx1"/>
                                      </a:solidFill>
                                      <a:latin typeface="Cambria Math" panose="02040503050406030204" pitchFamily="18" charset="0"/>
                                    </a:rPr>
                                    <m:t>∗</m:t>
                                  </m:r>
                                </m:sup>
                              </m:sSup>
                              <m:d>
                                <m:dPr>
                                  <m:begChr m:val="["/>
                                  <m:endChr m:val="]"/>
                                  <m:ctrlPr>
                                    <a:rPr lang="en-US" altLang="zh-CN" sz="1800" i="1" smtClean="0">
                                      <a:solidFill>
                                        <a:schemeClr val="tx1"/>
                                      </a:solidFill>
                                      <a:latin typeface="Cambria Math" panose="02040503050406030204" pitchFamily="18" charset="0"/>
                                    </a:rPr>
                                  </m:ctrlPr>
                                </m:dPr>
                                <m:e>
                                  <m:r>
                                    <a:rPr lang="en-US" altLang="zh-CN" sz="1800" b="0" i="1" smtClean="0">
                                      <a:solidFill>
                                        <a:schemeClr val="tx1"/>
                                      </a:solidFill>
                                      <a:latin typeface="Cambria Math" panose="02040503050406030204" pitchFamily="18" charset="0"/>
                                    </a:rPr>
                                    <m:t>𝑡</m:t>
                                  </m:r>
                                  <m:r>
                                    <a:rPr lang="en-US" altLang="zh-CN" sz="1800" b="0" i="1" smtClean="0">
                                      <a:solidFill>
                                        <a:schemeClr val="tx1"/>
                                      </a:solidFill>
                                      <a:latin typeface="Cambria Math" panose="02040503050406030204" pitchFamily="18" charset="0"/>
                                    </a:rPr>
                                    <m:t>+64</m:t>
                                  </m:r>
                                </m:e>
                              </m:d>
                            </m:e>
                          </m:nary>
                        </m:e>
                      </m:d>
                    </m:oMath>
                  </m:oMathPara>
                </a14:m>
                <a:br>
                  <a:rPr lang="en-US" altLang="zh-CN" sz="1800" i="1" dirty="0">
                    <a:solidFill>
                      <a:schemeClr val="tx1"/>
                    </a:solidFill>
                    <a:latin typeface="Cambria Math" panose="02040503050406030204" pitchFamily="18" charset="0"/>
                  </a:rPr>
                </a:br>
                <a:r>
                  <a:rPr lang="en-US" altLang="zh-CN" sz="1800" i="1" dirty="0">
                    <a:solidFill>
                      <a:schemeClr val="tx1"/>
                    </a:solidFill>
                    <a:latin typeface="Cambria Math" panose="02040503050406030204" pitchFamily="18" charset="0"/>
                  </a:rPr>
                  <a:t>                  </a:t>
                </a:r>
                <a14:m>
                  <m:oMath xmlns:m="http://schemas.openxmlformats.org/officeDocument/2006/math">
                    <m:r>
                      <a:rPr lang="en-US" altLang="zh-CN" b="0" i="1">
                        <a:latin typeface="Cambria Math" panose="02040503050406030204" pitchFamily="18" charset="0"/>
                      </a:rPr>
                      <m:t>≈2</m:t>
                    </m:r>
                    <m:r>
                      <a:rPr lang="en-US" altLang="zh-CN" b="0" i="1">
                        <a:latin typeface="Cambria Math" panose="02040503050406030204" pitchFamily="18" charset="0"/>
                      </a:rPr>
                      <m:t>𝜋</m:t>
                    </m:r>
                    <m:r>
                      <a:rPr lang="en-US" altLang="zh-CN" b="0" i="1">
                        <a:latin typeface="Cambria Math" panose="02040503050406030204" pitchFamily="18" charset="0"/>
                      </a:rPr>
                      <m:t>×</m:t>
                    </m:r>
                    <m:sSub>
                      <m:sSubPr>
                        <m:ctrlPr>
                          <a:rPr lang="en-US" altLang="zh-CN" i="1">
                            <a:latin typeface="Cambria Math" panose="02040503050406030204" pitchFamily="18" charset="0"/>
                          </a:rPr>
                        </m:ctrlPr>
                      </m:sSubPr>
                      <m:e>
                        <m:r>
                          <a:rPr lang="en-US" altLang="zh-CN" b="0" i="1">
                            <a:latin typeface="Cambria Math" panose="02040503050406030204" pitchFamily="18" charset="0"/>
                          </a:rPr>
                          <m:t>𝑓</m:t>
                        </m:r>
                      </m:e>
                      <m:sub>
                        <m:r>
                          <a:rPr lang="en-US" altLang="zh-CN" b="0" i="1">
                            <a:latin typeface="Cambria Math" panose="02040503050406030204" pitchFamily="18" charset="0"/>
                          </a:rPr>
                          <m:t>𝑐𝑓𝑜</m:t>
                        </m:r>
                      </m:sub>
                    </m:sSub>
                    <m:r>
                      <a:rPr lang="en-US" altLang="zh-CN" b="0" i="1">
                        <a:latin typeface="Cambria Math" panose="02040503050406030204" pitchFamily="18" charset="0"/>
                      </a:rPr>
                      <m:t>×3.6</m:t>
                    </m:r>
                    <m:r>
                      <a:rPr lang="en-US" altLang="zh-CN" b="0" i="1">
                        <a:latin typeface="Cambria Math" panose="02040503050406030204" pitchFamily="18" charset="0"/>
                      </a:rPr>
                      <m:t>𝜇</m:t>
                    </m:r>
                    <m:r>
                      <a:rPr lang="en-US" altLang="zh-CN" b="0" i="1">
                        <a:latin typeface="Cambria Math" panose="02040503050406030204" pitchFamily="18" charset="0"/>
                      </a:rPr>
                      <m:t>𝑠</m:t>
                    </m:r>
                  </m:oMath>
                </a14:m>
                <a:endParaRPr lang="zh-CN" altLang="en-US" dirty="0"/>
              </a:p>
            </p:txBody>
          </p:sp>
        </mc:Choice>
        <mc:Fallback xmlns="">
          <p:sp>
            <p:nvSpPr>
              <p:cNvPr id="139" name="文本框 138">
                <a:extLst>
                  <a:ext uri="{FF2B5EF4-FFF2-40B4-BE49-F238E27FC236}">
                    <a16:creationId xmlns:a16="http://schemas.microsoft.com/office/drawing/2014/main" id="{4322A07C-0D8E-CECA-6E53-DA6497116919}"/>
                  </a:ext>
                </a:extLst>
              </p:cNvPr>
              <p:cNvSpPr txBox="1">
                <a:spLocks noRot="1" noChangeAspect="1" noMove="1" noResize="1" noEditPoints="1" noAdjustHandles="1" noChangeArrowheads="1" noChangeShapeType="1" noTextEdit="1"/>
              </p:cNvSpPr>
              <p:nvPr/>
            </p:nvSpPr>
            <p:spPr>
              <a:xfrm>
                <a:off x="6054268" y="3984673"/>
                <a:ext cx="3955036" cy="1287275"/>
              </a:xfrm>
              <a:prstGeom prst="rect">
                <a:avLst/>
              </a:prstGeom>
              <a:blipFill>
                <a:blip r:embed="rId6"/>
                <a:stretch>
                  <a:fillRect b="-1896"/>
                </a:stretch>
              </a:blipFill>
            </p:spPr>
            <p:txBody>
              <a:bodyPr/>
              <a:lstStyle/>
              <a:p>
                <a:r>
                  <a:rPr lang="en-US">
                    <a:noFill/>
                  </a:rPr>
                  <a:t> </a:t>
                </a:r>
              </a:p>
            </p:txBody>
          </p:sp>
        </mc:Fallback>
      </mc:AlternateContent>
      <p:sp>
        <p:nvSpPr>
          <p:cNvPr id="141" name="文本框 140">
            <a:extLst>
              <a:ext uri="{FF2B5EF4-FFF2-40B4-BE49-F238E27FC236}">
                <a16:creationId xmlns:a16="http://schemas.microsoft.com/office/drawing/2014/main" id="{02B42AB8-0CCB-9138-08BE-AECC6C1CC24B}"/>
              </a:ext>
            </a:extLst>
          </p:cNvPr>
          <p:cNvSpPr txBox="1"/>
          <p:nvPr/>
        </p:nvSpPr>
        <p:spPr>
          <a:xfrm>
            <a:off x="6618827" y="5492955"/>
            <a:ext cx="5098420" cy="707886"/>
          </a:xfrm>
          <a:prstGeom prst="rect">
            <a:avLst/>
          </a:prstGeom>
          <a:noFill/>
        </p:spPr>
        <p:txBody>
          <a:bodyPr wrap="square">
            <a:spAutoFit/>
          </a:bodyPr>
          <a:lstStyle/>
          <a:p>
            <a:r>
              <a:rPr lang="en-US" altLang="zh-CN" sz="2000" b="1" dirty="0">
                <a:latin typeface="Candara" panose="020E0502030303020204" pitchFamily="34" charset="0"/>
              </a:rPr>
              <a:t>Use the </a:t>
            </a:r>
            <a:r>
              <a:rPr lang="en-US" altLang="zh-CN" sz="2000" b="1" dirty="0">
                <a:solidFill>
                  <a:srgbClr val="7C2E9A"/>
                </a:solidFill>
                <a:latin typeface="Candara" panose="020E0502030303020204" pitchFamily="34" charset="0"/>
              </a:rPr>
              <a:t>cyclic prefix (CP) </a:t>
            </a:r>
            <a:r>
              <a:rPr lang="en-US" altLang="zh-CN" sz="2000" b="1" dirty="0">
                <a:latin typeface="Candara" panose="020E0502030303020204" pitchFamily="34" charset="0"/>
              </a:rPr>
              <a:t>to estimate the fluctuating CFO symbol by symbol.</a:t>
            </a:r>
            <a:endParaRPr lang="zh-CN" altLang="en-US" sz="2000" dirty="0"/>
          </a:p>
        </p:txBody>
      </p:sp>
      <mc:AlternateContent xmlns:mc="http://schemas.openxmlformats.org/markup-compatibility/2006" xmlns:a14="http://schemas.microsoft.com/office/drawing/2010/main">
        <mc:Choice Requires="a14">
          <p:sp>
            <p:nvSpPr>
              <p:cNvPr id="142" name="文本框 141">
                <a:extLst>
                  <a:ext uri="{FF2B5EF4-FFF2-40B4-BE49-F238E27FC236}">
                    <a16:creationId xmlns:a16="http://schemas.microsoft.com/office/drawing/2014/main" id="{EED09080-750F-5F6F-6C49-CE0917C95F94}"/>
                  </a:ext>
                </a:extLst>
              </p:cNvPr>
              <p:cNvSpPr txBox="1"/>
              <p:nvPr/>
            </p:nvSpPr>
            <p:spPr>
              <a:xfrm>
                <a:off x="6458160" y="3566495"/>
                <a:ext cx="4761281" cy="400110"/>
              </a:xfrm>
              <a:prstGeom prst="rect">
                <a:avLst/>
              </a:prstGeom>
              <a:noFill/>
            </p:spPr>
            <p:txBody>
              <a:bodyPr wrap="square">
                <a:spAutoFit/>
              </a:bodyPr>
              <a:lstStyle/>
              <a:p>
                <a:r>
                  <a:rPr lang="en-US" altLang="zh-CN" sz="2000" b="1" dirty="0">
                    <a:latin typeface="Candara" panose="020E0502030303020204" pitchFamily="34" charset="0"/>
                  </a:rPr>
                  <a:t>Relationship between </a:t>
                </a:r>
                <a14:m>
                  <m:oMath xmlns:m="http://schemas.openxmlformats.org/officeDocument/2006/math">
                    <m:sSub>
                      <m:sSubPr>
                        <m:ctrlPr>
                          <a:rPr lang="en-US" altLang="zh-CN" sz="2000" b="1" i="1" smtClean="0">
                            <a:solidFill>
                              <a:schemeClr val="tx1"/>
                            </a:solidFill>
                            <a:latin typeface="Cambria Math" panose="02040503050406030204" pitchFamily="18" charset="0"/>
                          </a:rPr>
                        </m:ctrlPr>
                      </m:sSubPr>
                      <m:e>
                        <m:r>
                          <a:rPr lang="en-US" altLang="zh-CN" sz="2000" b="1" i="1" smtClean="0">
                            <a:solidFill>
                              <a:schemeClr val="tx1"/>
                            </a:solidFill>
                            <a:latin typeface="Cambria Math" panose="02040503050406030204" pitchFamily="18" charset="0"/>
                          </a:rPr>
                          <m:t>𝜽</m:t>
                        </m:r>
                      </m:e>
                      <m:sub>
                        <m:r>
                          <a:rPr lang="en-US" altLang="zh-CN" sz="2000" b="1" i="1" smtClean="0">
                            <a:solidFill>
                              <a:schemeClr val="tx1"/>
                            </a:solidFill>
                            <a:latin typeface="Cambria Math" panose="02040503050406030204" pitchFamily="18" charset="0"/>
                          </a:rPr>
                          <m:t>𝒆𝒓𝒓</m:t>
                        </m:r>
                      </m:sub>
                    </m:sSub>
                  </m:oMath>
                </a14:m>
                <a:r>
                  <a:rPr lang="en-US" altLang="zh-CN" sz="2000" b="1" dirty="0">
                    <a:latin typeface="Candara" panose="020E0502030303020204" pitchFamily="34" charset="0"/>
                  </a:rPr>
                  <a:t> and CFO:</a:t>
                </a:r>
              </a:p>
            </p:txBody>
          </p:sp>
        </mc:Choice>
        <mc:Fallback xmlns="">
          <p:sp>
            <p:nvSpPr>
              <p:cNvPr id="142" name="文本框 141">
                <a:extLst>
                  <a:ext uri="{FF2B5EF4-FFF2-40B4-BE49-F238E27FC236}">
                    <a16:creationId xmlns:a16="http://schemas.microsoft.com/office/drawing/2014/main" id="{EED09080-750F-5F6F-6C49-CE0917C95F94}"/>
                  </a:ext>
                </a:extLst>
              </p:cNvPr>
              <p:cNvSpPr txBox="1">
                <a:spLocks noRot="1" noChangeAspect="1" noMove="1" noResize="1" noEditPoints="1" noAdjustHandles="1" noChangeArrowheads="1" noChangeShapeType="1" noTextEdit="1"/>
              </p:cNvSpPr>
              <p:nvPr/>
            </p:nvSpPr>
            <p:spPr>
              <a:xfrm>
                <a:off x="6458160" y="3566495"/>
                <a:ext cx="4761281" cy="400110"/>
              </a:xfrm>
              <a:prstGeom prst="rect">
                <a:avLst/>
              </a:prstGeom>
              <a:blipFill>
                <a:blip r:embed="rId7"/>
                <a:stretch>
                  <a:fillRect l="-1280" t="-7576" b="-25758"/>
                </a:stretch>
              </a:blipFill>
            </p:spPr>
            <p:txBody>
              <a:bodyPr/>
              <a:lstStyle/>
              <a:p>
                <a:r>
                  <a:rPr lang="en-US">
                    <a:noFill/>
                  </a:rPr>
                  <a:t> </a:t>
                </a:r>
              </a:p>
            </p:txBody>
          </p:sp>
        </mc:Fallback>
      </mc:AlternateContent>
      <p:sp>
        <p:nvSpPr>
          <p:cNvPr id="143" name="箭头: 右 142">
            <a:extLst>
              <a:ext uri="{FF2B5EF4-FFF2-40B4-BE49-F238E27FC236}">
                <a16:creationId xmlns:a16="http://schemas.microsoft.com/office/drawing/2014/main" id="{389E6E51-538B-0B34-66C5-876E4A5A03E4}"/>
              </a:ext>
            </a:extLst>
          </p:cNvPr>
          <p:cNvSpPr/>
          <p:nvPr/>
        </p:nvSpPr>
        <p:spPr>
          <a:xfrm>
            <a:off x="8391217" y="2962330"/>
            <a:ext cx="1133303" cy="242819"/>
          </a:xfrm>
          <a:prstGeom prst="rightArrow">
            <a:avLst/>
          </a:prstGeom>
          <a:no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文本框 143">
            <a:extLst>
              <a:ext uri="{FF2B5EF4-FFF2-40B4-BE49-F238E27FC236}">
                <a16:creationId xmlns:a16="http://schemas.microsoft.com/office/drawing/2014/main" id="{F49FFB45-ECB0-CB4E-DF4C-460D54E53B2C}"/>
              </a:ext>
            </a:extLst>
          </p:cNvPr>
          <p:cNvSpPr txBox="1"/>
          <p:nvPr/>
        </p:nvSpPr>
        <p:spPr>
          <a:xfrm>
            <a:off x="7705725" y="2612690"/>
            <a:ext cx="2426814" cy="400110"/>
          </a:xfrm>
          <a:prstGeom prst="rect">
            <a:avLst/>
          </a:prstGeom>
          <a:noFill/>
        </p:spPr>
        <p:txBody>
          <a:bodyPr wrap="square">
            <a:spAutoFit/>
          </a:bodyPr>
          <a:lstStyle/>
          <a:p>
            <a:pPr algn="ctr"/>
            <a:r>
              <a:rPr lang="en-US" altLang="zh-CN" sz="2000" b="1" dirty="0">
                <a:latin typeface="Candara" panose="020E0502030303020204" pitchFamily="34" charset="0"/>
              </a:rPr>
              <a:t>CFO</a:t>
            </a:r>
          </a:p>
        </p:txBody>
      </p:sp>
    </p:spTree>
    <p:extLst>
      <p:ext uri="{BB962C8B-B14F-4D97-AF65-F5344CB8AC3E}">
        <p14:creationId xmlns:p14="http://schemas.microsoft.com/office/powerpoint/2010/main" val="58857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childTnLst>
                          </p:cTn>
                        </p:par>
                        <p:par>
                          <p:cTn id="20" fill="hold">
                            <p:stCondLst>
                              <p:cond delay="500"/>
                            </p:stCondLst>
                            <p:childTnLst>
                              <p:par>
                                <p:cTn id="21" presetID="8" presetClass="emph" presetSubtype="0" fill="hold" nodeType="afterEffect">
                                  <p:stCondLst>
                                    <p:cond delay="0"/>
                                  </p:stCondLst>
                                  <p:childTnLst>
                                    <p:animRot by="-1200000">
                                      <p:cBhvr>
                                        <p:cTn id="22" dur="1000" fill="hold"/>
                                        <p:tgtEl>
                                          <p:spTgt spid="67"/>
                                        </p:tgtEl>
                                        <p:attrNameLst>
                                          <p:attrName>r</p:attrName>
                                        </p:attrNameLst>
                                      </p:cBhvr>
                                    </p:animRot>
                                  </p:childTnLst>
                                </p:cTn>
                              </p:par>
                              <p:par>
                                <p:cTn id="23" presetID="10" presetClass="entr" presetSubtype="0" fill="hold" nodeType="withEffect">
                                  <p:stCondLst>
                                    <p:cond delay="0"/>
                                  </p:stCondLst>
                                  <p:childTnLst>
                                    <p:set>
                                      <p:cBhvr>
                                        <p:cTn id="24" dur="1" fill="hold">
                                          <p:stCondLst>
                                            <p:cond delay="0"/>
                                          </p:stCondLst>
                                        </p:cTn>
                                        <p:tgtEl>
                                          <p:spTgt spid="118"/>
                                        </p:tgtEl>
                                        <p:attrNameLst>
                                          <p:attrName>style.visibility</p:attrName>
                                        </p:attrNameLst>
                                      </p:cBhvr>
                                      <p:to>
                                        <p:strVal val="visible"/>
                                      </p:to>
                                    </p:set>
                                    <p:animEffect transition="in" filter="fade">
                                      <p:cBhvr>
                                        <p:cTn id="25" dur="500"/>
                                        <p:tgtEl>
                                          <p:spTgt spid="118"/>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fade">
                                      <p:cBhvr>
                                        <p:cTn id="29" dur="500"/>
                                        <p:tgtEl>
                                          <p:spTgt spid="89"/>
                                        </p:tgtEl>
                                      </p:cBhvr>
                                    </p:animEffect>
                                  </p:childTnLst>
                                </p:cTn>
                              </p:par>
                              <p:par>
                                <p:cTn id="30" presetID="10" presetClass="entr" presetSubtype="0" fill="hold" nodeType="withEffect">
                                  <p:stCondLst>
                                    <p:cond delay="0"/>
                                  </p:stCondLst>
                                  <p:childTnLst>
                                    <p:set>
                                      <p:cBhvr>
                                        <p:cTn id="31" dur="1" fill="hold">
                                          <p:stCondLst>
                                            <p:cond delay="0"/>
                                          </p:stCondLst>
                                        </p:cTn>
                                        <p:tgtEl>
                                          <p:spTgt spid="111"/>
                                        </p:tgtEl>
                                        <p:attrNameLst>
                                          <p:attrName>style.visibility</p:attrName>
                                        </p:attrNameLst>
                                      </p:cBhvr>
                                      <p:to>
                                        <p:strVal val="visible"/>
                                      </p:to>
                                    </p:set>
                                    <p:animEffect transition="in" filter="fade">
                                      <p:cBhvr>
                                        <p:cTn id="32" dur="500"/>
                                        <p:tgtEl>
                                          <p:spTgt spid="111"/>
                                        </p:tgtEl>
                                      </p:cBhvr>
                                    </p:animEffect>
                                  </p:childTnLst>
                                </p:cTn>
                              </p:par>
                            </p:childTnLst>
                          </p:cTn>
                        </p:par>
                        <p:par>
                          <p:cTn id="33" fill="hold">
                            <p:stCondLst>
                              <p:cond delay="2000"/>
                            </p:stCondLst>
                            <p:childTnLst>
                              <p:par>
                                <p:cTn id="34" presetID="8" presetClass="emph" presetSubtype="0" fill="hold" nodeType="afterEffect">
                                  <p:stCondLst>
                                    <p:cond delay="0"/>
                                  </p:stCondLst>
                                  <p:childTnLst>
                                    <p:animRot by="-2400000">
                                      <p:cBhvr>
                                        <p:cTn id="35" dur="1000" fill="hold"/>
                                        <p:tgtEl>
                                          <p:spTgt spid="78"/>
                                        </p:tgtEl>
                                        <p:attrNameLst>
                                          <p:attrName>r</p:attrName>
                                        </p:attrNameLst>
                                      </p:cBhvr>
                                    </p:animRo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90"/>
                                        </p:tgtEl>
                                        <p:attrNameLst>
                                          <p:attrName>style.visibility</p:attrName>
                                        </p:attrNameLst>
                                      </p:cBhvr>
                                      <p:to>
                                        <p:strVal val="visible"/>
                                      </p:to>
                                    </p:set>
                                    <p:animEffect transition="in" filter="fade">
                                      <p:cBhvr>
                                        <p:cTn id="39" dur="500"/>
                                        <p:tgtEl>
                                          <p:spTgt spid="90"/>
                                        </p:tgtEl>
                                      </p:cBhvr>
                                    </p:animEffect>
                                  </p:childTnLst>
                                </p:cTn>
                              </p:par>
                              <p:par>
                                <p:cTn id="40" presetID="10" presetClass="entr" presetSubtype="0" fill="hold" nodeType="withEffect">
                                  <p:stCondLst>
                                    <p:cond delay="0"/>
                                  </p:stCondLst>
                                  <p:childTnLst>
                                    <p:set>
                                      <p:cBhvr>
                                        <p:cTn id="41" dur="1" fill="hold">
                                          <p:stCondLst>
                                            <p:cond delay="0"/>
                                          </p:stCondLst>
                                        </p:cTn>
                                        <p:tgtEl>
                                          <p:spTgt spid="112"/>
                                        </p:tgtEl>
                                        <p:attrNameLst>
                                          <p:attrName>style.visibility</p:attrName>
                                        </p:attrNameLst>
                                      </p:cBhvr>
                                      <p:to>
                                        <p:strVal val="visible"/>
                                      </p:to>
                                    </p:set>
                                    <p:animEffect transition="in" filter="fade">
                                      <p:cBhvr>
                                        <p:cTn id="42" dur="500"/>
                                        <p:tgtEl>
                                          <p:spTgt spid="112"/>
                                        </p:tgtEl>
                                      </p:cBhvr>
                                    </p:animEffect>
                                  </p:childTnLst>
                                </p:cTn>
                              </p:par>
                            </p:childTnLst>
                          </p:cTn>
                        </p:par>
                        <p:par>
                          <p:cTn id="43" fill="hold">
                            <p:stCondLst>
                              <p:cond delay="3500"/>
                            </p:stCondLst>
                            <p:childTnLst>
                              <p:par>
                                <p:cTn id="44" presetID="10" presetClass="entr" presetSubtype="0" fill="hold" grpId="0" nodeType="afterEffect">
                                  <p:stCondLst>
                                    <p:cond delay="0"/>
                                  </p:stCondLst>
                                  <p:childTnLst>
                                    <p:set>
                                      <p:cBhvr>
                                        <p:cTn id="45" dur="1" fill="hold">
                                          <p:stCondLst>
                                            <p:cond delay="0"/>
                                          </p:stCondLst>
                                        </p:cTn>
                                        <p:tgtEl>
                                          <p:spTgt spid="119"/>
                                        </p:tgtEl>
                                        <p:attrNameLst>
                                          <p:attrName>style.visibility</p:attrName>
                                        </p:attrNameLst>
                                      </p:cBhvr>
                                      <p:to>
                                        <p:strVal val="visible"/>
                                      </p:to>
                                    </p:set>
                                    <p:animEffect transition="in" filter="fade">
                                      <p:cBhvr>
                                        <p:cTn id="46" dur="500"/>
                                        <p:tgtEl>
                                          <p:spTgt spid="1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1"/>
                                        </p:tgtEl>
                                        <p:attrNameLst>
                                          <p:attrName>style.visibility</p:attrName>
                                        </p:attrNameLst>
                                      </p:cBhvr>
                                      <p:to>
                                        <p:strVal val="visible"/>
                                      </p:to>
                                    </p:set>
                                    <p:animEffect transition="in" filter="fade">
                                      <p:cBhvr>
                                        <p:cTn id="51" dur="500"/>
                                        <p:tgtEl>
                                          <p:spTgt spid="12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3"/>
                                        </p:tgtEl>
                                        <p:attrNameLst>
                                          <p:attrName>style.visibility</p:attrName>
                                        </p:attrNameLst>
                                      </p:cBhvr>
                                      <p:to>
                                        <p:strVal val="visible"/>
                                      </p:to>
                                    </p:set>
                                    <p:animEffect transition="in" filter="fade">
                                      <p:cBhvr>
                                        <p:cTn id="59" dur="500"/>
                                        <p:tgtEl>
                                          <p:spTgt spid="123"/>
                                        </p:tgtEl>
                                      </p:cBhvr>
                                    </p:animEffect>
                                  </p:childTnLst>
                                </p:cTn>
                              </p:par>
                              <p:par>
                                <p:cTn id="60" presetID="10" presetClass="entr" presetSubtype="0" fill="hold" nodeType="withEffect">
                                  <p:stCondLst>
                                    <p:cond delay="0"/>
                                  </p:stCondLst>
                                  <p:childTnLst>
                                    <p:set>
                                      <p:cBhvr>
                                        <p:cTn id="61" dur="1" fill="hold">
                                          <p:stCondLst>
                                            <p:cond delay="0"/>
                                          </p:stCondLst>
                                        </p:cTn>
                                        <p:tgtEl>
                                          <p:spTgt spid="126"/>
                                        </p:tgtEl>
                                        <p:attrNameLst>
                                          <p:attrName>style.visibility</p:attrName>
                                        </p:attrNameLst>
                                      </p:cBhvr>
                                      <p:to>
                                        <p:strVal val="visible"/>
                                      </p:to>
                                    </p:set>
                                    <p:animEffect transition="in" filter="fade">
                                      <p:cBhvr>
                                        <p:cTn id="62" dur="500"/>
                                        <p:tgtEl>
                                          <p:spTgt spid="12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28"/>
                                        </p:tgtEl>
                                        <p:attrNameLst>
                                          <p:attrName>style.visibility</p:attrName>
                                        </p:attrNameLst>
                                      </p:cBhvr>
                                      <p:to>
                                        <p:strVal val="visible"/>
                                      </p:to>
                                    </p:set>
                                    <p:animEffect transition="in" filter="fade">
                                      <p:cBhvr>
                                        <p:cTn id="65" dur="500"/>
                                        <p:tgtEl>
                                          <p:spTgt spid="12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29"/>
                                        </p:tgtEl>
                                        <p:attrNameLst>
                                          <p:attrName>style.visibility</p:attrName>
                                        </p:attrNameLst>
                                      </p:cBhvr>
                                      <p:to>
                                        <p:strVal val="visible"/>
                                      </p:to>
                                    </p:set>
                                    <p:animEffect transition="in" filter="fade">
                                      <p:cBhvr>
                                        <p:cTn id="68" dur="500"/>
                                        <p:tgtEl>
                                          <p:spTgt spid="12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30"/>
                                        </p:tgtEl>
                                        <p:attrNameLst>
                                          <p:attrName>style.visibility</p:attrName>
                                        </p:attrNameLst>
                                      </p:cBhvr>
                                      <p:to>
                                        <p:strVal val="visible"/>
                                      </p:to>
                                    </p:set>
                                    <p:animEffect transition="in" filter="fade">
                                      <p:cBhvr>
                                        <p:cTn id="71" dur="500"/>
                                        <p:tgtEl>
                                          <p:spTgt spid="130"/>
                                        </p:tgtEl>
                                      </p:cBhvr>
                                    </p:animEffect>
                                  </p:childTnLst>
                                </p:cTn>
                              </p:par>
                              <p:par>
                                <p:cTn id="72" presetID="10" presetClass="entr" presetSubtype="0" fill="hold" nodeType="withEffect">
                                  <p:stCondLst>
                                    <p:cond delay="0"/>
                                  </p:stCondLst>
                                  <p:childTnLst>
                                    <p:set>
                                      <p:cBhvr>
                                        <p:cTn id="73" dur="1" fill="hold">
                                          <p:stCondLst>
                                            <p:cond delay="0"/>
                                          </p:stCondLst>
                                        </p:cTn>
                                        <p:tgtEl>
                                          <p:spTgt spid="132"/>
                                        </p:tgtEl>
                                        <p:attrNameLst>
                                          <p:attrName>style.visibility</p:attrName>
                                        </p:attrNameLst>
                                      </p:cBhvr>
                                      <p:to>
                                        <p:strVal val="visible"/>
                                      </p:to>
                                    </p:set>
                                    <p:animEffect transition="in" filter="fade">
                                      <p:cBhvr>
                                        <p:cTn id="74" dur="500"/>
                                        <p:tgtEl>
                                          <p:spTgt spid="132"/>
                                        </p:tgtEl>
                                      </p:cBhvr>
                                    </p:animEffect>
                                  </p:childTnLst>
                                </p:cTn>
                              </p:par>
                              <p:par>
                                <p:cTn id="75" presetID="10" presetClass="entr" presetSubtype="0" fill="hold" nodeType="withEffect">
                                  <p:stCondLst>
                                    <p:cond delay="0"/>
                                  </p:stCondLst>
                                  <p:childTnLst>
                                    <p:set>
                                      <p:cBhvr>
                                        <p:cTn id="76" dur="1" fill="hold">
                                          <p:stCondLst>
                                            <p:cond delay="0"/>
                                          </p:stCondLst>
                                        </p:cTn>
                                        <p:tgtEl>
                                          <p:spTgt spid="134"/>
                                        </p:tgtEl>
                                        <p:attrNameLst>
                                          <p:attrName>style.visibility</p:attrName>
                                        </p:attrNameLst>
                                      </p:cBhvr>
                                      <p:to>
                                        <p:strVal val="visible"/>
                                      </p:to>
                                    </p:set>
                                    <p:animEffect transition="in" filter="fade">
                                      <p:cBhvr>
                                        <p:cTn id="77" dur="500"/>
                                        <p:tgtEl>
                                          <p:spTgt spid="134"/>
                                        </p:tgtEl>
                                      </p:cBhvr>
                                    </p:animEffect>
                                  </p:childTnLst>
                                </p:cTn>
                              </p:par>
                              <p:par>
                                <p:cTn id="78" presetID="10" presetClass="entr" presetSubtype="0" fill="hold" nodeType="withEffect">
                                  <p:stCondLst>
                                    <p:cond delay="0"/>
                                  </p:stCondLst>
                                  <p:childTnLst>
                                    <p:set>
                                      <p:cBhvr>
                                        <p:cTn id="79" dur="1" fill="hold">
                                          <p:stCondLst>
                                            <p:cond delay="0"/>
                                          </p:stCondLst>
                                        </p:cTn>
                                        <p:tgtEl>
                                          <p:spTgt spid="135"/>
                                        </p:tgtEl>
                                        <p:attrNameLst>
                                          <p:attrName>style.visibility</p:attrName>
                                        </p:attrNameLst>
                                      </p:cBhvr>
                                      <p:to>
                                        <p:strVal val="visible"/>
                                      </p:to>
                                    </p:set>
                                    <p:animEffect transition="in" filter="fade">
                                      <p:cBhvr>
                                        <p:cTn id="80" dur="500"/>
                                        <p:tgtEl>
                                          <p:spTgt spid="13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42"/>
                                        </p:tgtEl>
                                        <p:attrNameLst>
                                          <p:attrName>style.visibility</p:attrName>
                                        </p:attrNameLst>
                                      </p:cBhvr>
                                      <p:to>
                                        <p:strVal val="visible"/>
                                      </p:to>
                                    </p:set>
                                    <p:animEffect transition="in" filter="fade">
                                      <p:cBhvr>
                                        <p:cTn id="83" dur="500"/>
                                        <p:tgtEl>
                                          <p:spTgt spid="14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43"/>
                                        </p:tgtEl>
                                        <p:attrNameLst>
                                          <p:attrName>style.visibility</p:attrName>
                                        </p:attrNameLst>
                                      </p:cBhvr>
                                      <p:to>
                                        <p:strVal val="visible"/>
                                      </p:to>
                                    </p:set>
                                    <p:animEffect transition="in" filter="fade">
                                      <p:cBhvr>
                                        <p:cTn id="86" dur="500"/>
                                        <p:tgtEl>
                                          <p:spTgt spid="14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44"/>
                                        </p:tgtEl>
                                        <p:attrNameLst>
                                          <p:attrName>style.visibility</p:attrName>
                                        </p:attrNameLst>
                                      </p:cBhvr>
                                      <p:to>
                                        <p:strVal val="visible"/>
                                      </p:to>
                                    </p:set>
                                    <p:animEffect transition="in" filter="fade">
                                      <p:cBhvr>
                                        <p:cTn id="89" dur="500"/>
                                        <p:tgtEl>
                                          <p:spTgt spid="144"/>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39"/>
                                        </p:tgtEl>
                                        <p:attrNameLst>
                                          <p:attrName>style.visibility</p:attrName>
                                        </p:attrNameLst>
                                      </p:cBhvr>
                                      <p:to>
                                        <p:strVal val="visible"/>
                                      </p:to>
                                    </p:set>
                                    <p:animEffect transition="in" filter="fade">
                                      <p:cBhvr>
                                        <p:cTn id="92" dur="500"/>
                                        <p:tgtEl>
                                          <p:spTgt spid="13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41"/>
                                        </p:tgtEl>
                                        <p:attrNameLst>
                                          <p:attrName>style.visibility</p:attrName>
                                        </p:attrNameLst>
                                      </p:cBhvr>
                                      <p:to>
                                        <p:strVal val="visible"/>
                                      </p:to>
                                    </p:set>
                                    <p:animEffect transition="in" filter="fade">
                                      <p:cBhvr>
                                        <p:cTn id="9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p:bldP spid="89" grpId="0"/>
      <p:bldP spid="90" grpId="0"/>
      <p:bldP spid="119" grpId="0"/>
      <p:bldP spid="121" grpId="0"/>
      <p:bldP spid="123" grpId="0"/>
      <p:bldP spid="128" grpId="0"/>
      <p:bldP spid="129" grpId="0"/>
      <p:bldP spid="130" grpId="0"/>
      <p:bldP spid="139" grpId="0"/>
      <p:bldP spid="141" grpId="0"/>
      <p:bldP spid="142" grpId="0"/>
      <p:bldP spid="143" grpId="0" animBg="1"/>
      <p:bldP spid="1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F1648-42CD-9946-E5A3-125E72AA16B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8CB081E-04C0-3AA8-AFBE-FB47C162E0AF}"/>
              </a:ext>
            </a:extLst>
          </p:cNvPr>
          <p:cNvSpPr>
            <a:spLocks noGrp="1"/>
          </p:cNvSpPr>
          <p:nvPr>
            <p:ph type="title"/>
          </p:nvPr>
        </p:nvSpPr>
        <p:spPr/>
        <p:txBody>
          <a:bodyPr/>
          <a:lstStyle/>
          <a:p>
            <a:r>
              <a:rPr lang="en-US" altLang="zh-CN" dirty="0"/>
              <a:t>Problems</a:t>
            </a:r>
            <a:endParaRPr lang="zh-CN" altLang="en-US" dirty="0"/>
          </a:p>
        </p:txBody>
      </p:sp>
      <p:grpSp>
        <p:nvGrpSpPr>
          <p:cNvPr id="4" name="组合 3">
            <a:extLst>
              <a:ext uri="{FF2B5EF4-FFF2-40B4-BE49-F238E27FC236}">
                <a16:creationId xmlns:a16="http://schemas.microsoft.com/office/drawing/2014/main" id="{0E4EACB4-82A7-9313-31C3-3D10C68BF31E}"/>
              </a:ext>
            </a:extLst>
          </p:cNvPr>
          <p:cNvGrpSpPr/>
          <p:nvPr/>
        </p:nvGrpSpPr>
        <p:grpSpPr>
          <a:xfrm>
            <a:off x="781563" y="1110832"/>
            <a:ext cx="4734020" cy="5187827"/>
            <a:chOff x="4169395" y="1318989"/>
            <a:chExt cx="3594298" cy="5187827"/>
          </a:xfrm>
        </p:grpSpPr>
        <p:sp>
          <p:nvSpPr>
            <p:cNvPr id="5" name="矩形: 圆角 4">
              <a:extLst>
                <a:ext uri="{FF2B5EF4-FFF2-40B4-BE49-F238E27FC236}">
                  <a16:creationId xmlns:a16="http://schemas.microsoft.com/office/drawing/2014/main" id="{2D36866E-A8A4-0250-D273-B3C764DC51FC}"/>
                </a:ext>
              </a:extLst>
            </p:cNvPr>
            <p:cNvSpPr/>
            <p:nvPr/>
          </p:nvSpPr>
          <p:spPr>
            <a:xfrm>
              <a:off x="4169395" y="1318990"/>
              <a:ext cx="3594298" cy="5187826"/>
            </a:xfrm>
            <a:prstGeom prst="roundRect">
              <a:avLst>
                <a:gd name="adj" fmla="val 3476"/>
              </a:avLst>
            </a:prstGeom>
            <a:no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圆顶角 5">
              <a:extLst>
                <a:ext uri="{FF2B5EF4-FFF2-40B4-BE49-F238E27FC236}">
                  <a16:creationId xmlns:a16="http://schemas.microsoft.com/office/drawing/2014/main" id="{87BC9F03-5895-56E4-DF0F-004A629CB18F}"/>
                </a:ext>
              </a:extLst>
            </p:cNvPr>
            <p:cNvSpPr/>
            <p:nvPr/>
          </p:nvSpPr>
          <p:spPr>
            <a:xfrm>
              <a:off x="4169396" y="1318989"/>
              <a:ext cx="3594296" cy="445757"/>
            </a:xfrm>
            <a:prstGeom prst="round2SameRect">
              <a:avLst>
                <a:gd name="adj1" fmla="val 32230"/>
                <a:gd name="adj2" fmla="val 0"/>
              </a:avLst>
            </a:prstGeom>
            <a:solidFill>
              <a:srgbClr val="6608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andara" panose="020E0502030303020204" pitchFamily="34" charset="0"/>
                </a:rPr>
                <a:t>Carrier frequency offset</a:t>
              </a:r>
              <a:endParaRPr lang="zh-CN" altLang="en-US" sz="2000" b="1" dirty="0">
                <a:latin typeface="Candara" panose="020E0502030303020204" pitchFamily="34" charset="0"/>
              </a:endParaRPr>
            </a:p>
          </p:txBody>
        </p:sp>
      </p:grpSp>
      <p:grpSp>
        <p:nvGrpSpPr>
          <p:cNvPr id="7" name="组合 6">
            <a:extLst>
              <a:ext uri="{FF2B5EF4-FFF2-40B4-BE49-F238E27FC236}">
                <a16:creationId xmlns:a16="http://schemas.microsoft.com/office/drawing/2014/main" id="{269E958E-72A5-0E67-E68B-72E142FA8023}"/>
              </a:ext>
            </a:extLst>
          </p:cNvPr>
          <p:cNvGrpSpPr/>
          <p:nvPr/>
        </p:nvGrpSpPr>
        <p:grpSpPr>
          <a:xfrm>
            <a:off x="6104215" y="1110832"/>
            <a:ext cx="4734020" cy="5187827"/>
            <a:chOff x="4169395" y="1318989"/>
            <a:chExt cx="3594298" cy="5187827"/>
          </a:xfrm>
        </p:grpSpPr>
        <p:sp>
          <p:nvSpPr>
            <p:cNvPr id="8" name="矩形: 圆角 7">
              <a:extLst>
                <a:ext uri="{FF2B5EF4-FFF2-40B4-BE49-F238E27FC236}">
                  <a16:creationId xmlns:a16="http://schemas.microsoft.com/office/drawing/2014/main" id="{5CCB4270-8D9B-38BC-5514-23DF5F59B499}"/>
                </a:ext>
              </a:extLst>
            </p:cNvPr>
            <p:cNvSpPr/>
            <p:nvPr/>
          </p:nvSpPr>
          <p:spPr>
            <a:xfrm>
              <a:off x="4169395" y="1318990"/>
              <a:ext cx="3594298" cy="5187826"/>
            </a:xfrm>
            <a:prstGeom prst="roundRect">
              <a:avLst>
                <a:gd name="adj" fmla="val 3476"/>
              </a:avLst>
            </a:prstGeom>
            <a:no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顶角 8">
              <a:extLst>
                <a:ext uri="{FF2B5EF4-FFF2-40B4-BE49-F238E27FC236}">
                  <a16:creationId xmlns:a16="http://schemas.microsoft.com/office/drawing/2014/main" id="{09D52BF8-7406-7D9B-5B56-10B3DAEDDD8D}"/>
                </a:ext>
              </a:extLst>
            </p:cNvPr>
            <p:cNvSpPr/>
            <p:nvPr/>
          </p:nvSpPr>
          <p:spPr>
            <a:xfrm>
              <a:off x="4169396" y="1318989"/>
              <a:ext cx="3594296" cy="445757"/>
            </a:xfrm>
            <a:prstGeom prst="round2SameRect">
              <a:avLst>
                <a:gd name="adj1" fmla="val 32230"/>
                <a:gd name="adj2" fmla="val 0"/>
              </a:avLst>
            </a:prstGeom>
            <a:solidFill>
              <a:srgbClr val="6608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andara" panose="020E0502030303020204" pitchFamily="34" charset="0"/>
                </a:rPr>
                <a:t>Deep fading</a:t>
              </a:r>
              <a:endParaRPr lang="zh-CN" altLang="en-US" sz="2000" b="1" dirty="0">
                <a:latin typeface="Candara" panose="020E0502030303020204" pitchFamily="34" charset="0"/>
              </a:endParaRPr>
            </a:p>
          </p:txBody>
        </p:sp>
      </p:grpSp>
      <p:pic>
        <p:nvPicPr>
          <p:cNvPr id="116" name="图片 115">
            <a:extLst>
              <a:ext uri="{FF2B5EF4-FFF2-40B4-BE49-F238E27FC236}">
                <a16:creationId xmlns:a16="http://schemas.microsoft.com/office/drawing/2014/main" id="{3589E11D-9A7B-3329-869C-3D8B8B701BD5}"/>
              </a:ext>
            </a:extLst>
          </p:cNvPr>
          <p:cNvPicPr>
            <a:picLocks noChangeAspect="1"/>
          </p:cNvPicPr>
          <p:nvPr/>
        </p:nvPicPr>
        <p:blipFill>
          <a:blip r:embed="rId3"/>
          <a:stretch>
            <a:fillRect/>
          </a:stretch>
        </p:blipFill>
        <p:spPr>
          <a:xfrm>
            <a:off x="6758238" y="1817953"/>
            <a:ext cx="3400699" cy="2921900"/>
          </a:xfrm>
          <a:prstGeom prst="rect">
            <a:avLst/>
          </a:prstGeom>
        </p:spPr>
      </p:pic>
      <p:grpSp>
        <p:nvGrpSpPr>
          <p:cNvPr id="129" name="组合 128">
            <a:extLst>
              <a:ext uri="{FF2B5EF4-FFF2-40B4-BE49-F238E27FC236}">
                <a16:creationId xmlns:a16="http://schemas.microsoft.com/office/drawing/2014/main" id="{5898D139-1144-BE68-6C28-97A41C3AD834}"/>
              </a:ext>
            </a:extLst>
          </p:cNvPr>
          <p:cNvGrpSpPr/>
          <p:nvPr/>
        </p:nvGrpSpPr>
        <p:grpSpPr>
          <a:xfrm>
            <a:off x="940774" y="1813392"/>
            <a:ext cx="4484143" cy="2917244"/>
            <a:chOff x="1042258" y="1693480"/>
            <a:chExt cx="4484143" cy="2917244"/>
          </a:xfrm>
        </p:grpSpPr>
        <p:grpSp>
          <p:nvGrpSpPr>
            <p:cNvPr id="122" name="组合 121">
              <a:extLst>
                <a:ext uri="{FF2B5EF4-FFF2-40B4-BE49-F238E27FC236}">
                  <a16:creationId xmlns:a16="http://schemas.microsoft.com/office/drawing/2014/main" id="{9371E03A-DDA8-8397-21E1-B69A065AC994}"/>
                </a:ext>
              </a:extLst>
            </p:cNvPr>
            <p:cNvGrpSpPr/>
            <p:nvPr/>
          </p:nvGrpSpPr>
          <p:grpSpPr>
            <a:xfrm>
              <a:off x="1042258" y="1693480"/>
              <a:ext cx="2586616" cy="2917244"/>
              <a:chOff x="1042258" y="1693480"/>
              <a:chExt cx="2586616" cy="2917244"/>
            </a:xfrm>
          </p:grpSpPr>
          <p:pic>
            <p:nvPicPr>
              <p:cNvPr id="117" name="图片 116">
                <a:extLst>
                  <a:ext uri="{FF2B5EF4-FFF2-40B4-BE49-F238E27FC236}">
                    <a16:creationId xmlns:a16="http://schemas.microsoft.com/office/drawing/2014/main" id="{CF42F188-6598-1348-C821-B544C4C03974}"/>
                  </a:ext>
                </a:extLst>
              </p:cNvPr>
              <p:cNvPicPr>
                <a:picLocks noChangeAspect="1"/>
              </p:cNvPicPr>
              <p:nvPr/>
            </p:nvPicPr>
            <p:blipFill>
              <a:blip r:embed="rId4"/>
              <a:stretch>
                <a:fillRect/>
              </a:stretch>
            </p:blipFill>
            <p:spPr>
              <a:xfrm>
                <a:off x="1491105" y="1693480"/>
                <a:ext cx="2137769" cy="2917244"/>
              </a:xfrm>
              <a:prstGeom prst="rect">
                <a:avLst/>
              </a:prstGeom>
            </p:spPr>
          </p:pic>
          <p:sp>
            <p:nvSpPr>
              <p:cNvPr id="119" name="文本框 118">
                <a:extLst>
                  <a:ext uri="{FF2B5EF4-FFF2-40B4-BE49-F238E27FC236}">
                    <a16:creationId xmlns:a16="http://schemas.microsoft.com/office/drawing/2014/main" id="{C8CACD4B-A782-C274-B20B-1677C1B0E293}"/>
                  </a:ext>
                </a:extLst>
              </p:cNvPr>
              <p:cNvSpPr txBox="1"/>
              <p:nvPr/>
            </p:nvSpPr>
            <p:spPr>
              <a:xfrm>
                <a:off x="1164296" y="2483491"/>
                <a:ext cx="577017" cy="400110"/>
              </a:xfrm>
              <a:prstGeom prst="rect">
                <a:avLst/>
              </a:prstGeom>
              <a:noFill/>
            </p:spPr>
            <p:txBody>
              <a:bodyPr wrap="none" rtlCol="0">
                <a:spAutoFit/>
              </a:bodyPr>
              <a:lstStyle/>
              <a:p>
                <a:r>
                  <a:rPr lang="en-US" altLang="zh-CN" sz="2000" b="1" dirty="0">
                    <a:latin typeface="Candara" panose="020E0502030303020204" pitchFamily="34" charset="0"/>
                  </a:rPr>
                  <a:t>Tag</a:t>
                </a:r>
                <a:endParaRPr lang="zh-CN" altLang="en-US" sz="2000" b="1" dirty="0">
                  <a:latin typeface="Candara" panose="020E0502030303020204" pitchFamily="34" charset="0"/>
                </a:endParaRPr>
              </a:p>
            </p:txBody>
          </p:sp>
          <p:sp>
            <p:nvSpPr>
              <p:cNvPr id="121" name="文本框 120">
                <a:extLst>
                  <a:ext uri="{FF2B5EF4-FFF2-40B4-BE49-F238E27FC236}">
                    <a16:creationId xmlns:a16="http://schemas.microsoft.com/office/drawing/2014/main" id="{EBAD9E27-143E-E393-801C-6A8434EA2304}"/>
                  </a:ext>
                </a:extLst>
              </p:cNvPr>
              <p:cNvSpPr txBox="1"/>
              <p:nvPr/>
            </p:nvSpPr>
            <p:spPr>
              <a:xfrm>
                <a:off x="1042258" y="4210614"/>
                <a:ext cx="1529586" cy="400110"/>
              </a:xfrm>
              <a:prstGeom prst="rect">
                <a:avLst/>
              </a:prstGeom>
              <a:noFill/>
            </p:spPr>
            <p:txBody>
              <a:bodyPr wrap="none" rtlCol="0">
                <a:spAutoFit/>
              </a:bodyPr>
              <a:lstStyle/>
              <a:p>
                <a:r>
                  <a:rPr lang="en-US" altLang="zh-CN" sz="2000" b="1" dirty="0">
                    <a:solidFill>
                      <a:srgbClr val="C00000"/>
                    </a:solidFill>
                    <a:latin typeface="Candara" panose="020E0502030303020204" pitchFamily="34" charset="0"/>
                  </a:rPr>
                  <a:t>Phase Error!</a:t>
                </a:r>
                <a:endParaRPr lang="zh-CN" altLang="en-US" sz="2000" b="1" dirty="0">
                  <a:solidFill>
                    <a:srgbClr val="C00000"/>
                  </a:solidFill>
                  <a:latin typeface="Candara" panose="020E0502030303020204" pitchFamily="34" charset="0"/>
                </a:endParaRPr>
              </a:p>
            </p:txBody>
          </p:sp>
        </p:grpSp>
        <p:sp>
          <p:nvSpPr>
            <p:cNvPr id="123" name="文本框 122">
              <a:extLst>
                <a:ext uri="{FF2B5EF4-FFF2-40B4-BE49-F238E27FC236}">
                  <a16:creationId xmlns:a16="http://schemas.microsoft.com/office/drawing/2014/main" id="{6A6A9899-3E9A-9508-BBC9-273855592AA5}"/>
                </a:ext>
              </a:extLst>
            </p:cNvPr>
            <p:cNvSpPr txBox="1"/>
            <p:nvPr/>
          </p:nvSpPr>
          <p:spPr>
            <a:xfrm>
              <a:off x="3392397" y="1928199"/>
              <a:ext cx="1447448" cy="400110"/>
            </a:xfrm>
            <a:prstGeom prst="rect">
              <a:avLst/>
            </a:prstGeom>
            <a:noFill/>
          </p:spPr>
          <p:txBody>
            <a:bodyPr wrap="none" rtlCol="0">
              <a:spAutoFit/>
            </a:bodyPr>
            <a:lstStyle/>
            <a:p>
              <a:r>
                <a:rPr lang="en-US" altLang="zh-CN" sz="2000" b="1" dirty="0">
                  <a:latin typeface="Candara" panose="020E0502030303020204" pitchFamily="34" charset="0"/>
                </a:rPr>
                <a:t>Tx: 2.45GHz</a:t>
              </a:r>
              <a:endParaRPr lang="zh-CN" altLang="en-US" sz="2000" b="1" dirty="0">
                <a:latin typeface="Candara" panose="020E0502030303020204" pitchFamily="34" charset="0"/>
              </a:endParaRPr>
            </a:p>
          </p:txBody>
        </p:sp>
        <p:sp>
          <p:nvSpPr>
            <p:cNvPr id="124" name="文本框 123">
              <a:extLst>
                <a:ext uri="{FF2B5EF4-FFF2-40B4-BE49-F238E27FC236}">
                  <a16:creationId xmlns:a16="http://schemas.microsoft.com/office/drawing/2014/main" id="{5D964745-493E-BDA3-700F-DEAFDF160595}"/>
                </a:ext>
              </a:extLst>
            </p:cNvPr>
            <p:cNvSpPr txBox="1"/>
            <p:nvPr/>
          </p:nvSpPr>
          <p:spPr>
            <a:xfrm>
              <a:off x="3150430" y="3720453"/>
              <a:ext cx="2375971" cy="400110"/>
            </a:xfrm>
            <a:prstGeom prst="rect">
              <a:avLst/>
            </a:prstGeom>
            <a:noFill/>
          </p:spPr>
          <p:txBody>
            <a:bodyPr wrap="none" rtlCol="0">
              <a:spAutoFit/>
            </a:bodyPr>
            <a:lstStyle/>
            <a:p>
              <a:r>
                <a:rPr lang="en-US" altLang="zh-CN" sz="2000" b="1" dirty="0">
                  <a:latin typeface="Candara" panose="020E0502030303020204" pitchFamily="34" charset="0"/>
                </a:rPr>
                <a:t>Rx: 2.45GHz+100kHz</a:t>
              </a:r>
              <a:endParaRPr lang="zh-CN" altLang="en-US" sz="2000" b="1" dirty="0">
                <a:latin typeface="Candara" panose="020E0502030303020204" pitchFamily="34" charset="0"/>
              </a:endParaRPr>
            </a:p>
          </p:txBody>
        </p:sp>
        <p:grpSp>
          <p:nvGrpSpPr>
            <p:cNvPr id="127" name="组合 126">
              <a:extLst>
                <a:ext uri="{FF2B5EF4-FFF2-40B4-BE49-F238E27FC236}">
                  <a16:creationId xmlns:a16="http://schemas.microsoft.com/office/drawing/2014/main" id="{623A3638-9325-6723-6456-EEF176E68C72}"/>
                </a:ext>
              </a:extLst>
            </p:cNvPr>
            <p:cNvGrpSpPr/>
            <p:nvPr/>
          </p:nvGrpSpPr>
          <p:grpSpPr>
            <a:xfrm>
              <a:off x="3695951" y="2460599"/>
              <a:ext cx="381770" cy="1127564"/>
              <a:chOff x="3748561" y="2611378"/>
              <a:chExt cx="329160" cy="972184"/>
            </a:xfrm>
            <a:solidFill>
              <a:srgbClr val="7C2E9A"/>
            </a:solidFill>
          </p:grpSpPr>
          <p:sp>
            <p:nvSpPr>
              <p:cNvPr id="125" name="箭头: 下 124">
                <a:extLst>
                  <a:ext uri="{FF2B5EF4-FFF2-40B4-BE49-F238E27FC236}">
                    <a16:creationId xmlns:a16="http://schemas.microsoft.com/office/drawing/2014/main" id="{8F5B7175-B460-E89E-10A5-F5CE386D140A}"/>
                  </a:ext>
                </a:extLst>
              </p:cNvPr>
              <p:cNvSpPr/>
              <p:nvPr/>
            </p:nvSpPr>
            <p:spPr>
              <a:xfrm>
                <a:off x="3748561" y="3097470"/>
                <a:ext cx="329160" cy="486092"/>
              </a:xfrm>
              <a:prstGeom prst="down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箭头: 下 125">
                <a:extLst>
                  <a:ext uri="{FF2B5EF4-FFF2-40B4-BE49-F238E27FC236}">
                    <a16:creationId xmlns:a16="http://schemas.microsoft.com/office/drawing/2014/main" id="{DAFC3F1F-8459-DD05-6DA0-7C7004E29D64}"/>
                  </a:ext>
                </a:extLst>
              </p:cNvPr>
              <p:cNvSpPr/>
              <p:nvPr/>
            </p:nvSpPr>
            <p:spPr>
              <a:xfrm rot="10800000">
                <a:off x="3748561" y="2611378"/>
                <a:ext cx="329160" cy="486092"/>
              </a:xfrm>
              <a:prstGeom prst="downArrow">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8" name="文本框 127">
              <a:extLst>
                <a:ext uri="{FF2B5EF4-FFF2-40B4-BE49-F238E27FC236}">
                  <a16:creationId xmlns:a16="http://schemas.microsoft.com/office/drawing/2014/main" id="{7E27D6F6-78F8-DA1B-1CF1-1D39482F47C5}"/>
                </a:ext>
              </a:extLst>
            </p:cNvPr>
            <p:cNvSpPr txBox="1"/>
            <p:nvPr/>
          </p:nvSpPr>
          <p:spPr>
            <a:xfrm>
              <a:off x="3967746" y="2794294"/>
              <a:ext cx="630301" cy="400110"/>
            </a:xfrm>
            <a:prstGeom prst="rect">
              <a:avLst/>
            </a:prstGeom>
            <a:noFill/>
          </p:spPr>
          <p:txBody>
            <a:bodyPr wrap="none" rtlCol="0">
              <a:spAutoFit/>
            </a:bodyPr>
            <a:lstStyle/>
            <a:p>
              <a:r>
                <a:rPr lang="en-US" altLang="zh-CN" sz="2000" b="1" dirty="0">
                  <a:solidFill>
                    <a:srgbClr val="7C2E9A"/>
                  </a:solidFill>
                  <a:latin typeface="Candara" panose="020E0502030303020204" pitchFamily="34" charset="0"/>
                </a:rPr>
                <a:t>CFO</a:t>
              </a:r>
              <a:endParaRPr lang="zh-CN" altLang="en-US" sz="2000" b="1" dirty="0">
                <a:solidFill>
                  <a:srgbClr val="7C2E9A"/>
                </a:solidFill>
                <a:latin typeface="Candara" panose="020E0502030303020204" pitchFamily="34" charset="0"/>
              </a:endParaRPr>
            </a:p>
          </p:txBody>
        </p:sp>
      </p:grpSp>
      <p:sp>
        <p:nvSpPr>
          <p:cNvPr id="131" name="文本框 130">
            <a:extLst>
              <a:ext uri="{FF2B5EF4-FFF2-40B4-BE49-F238E27FC236}">
                <a16:creationId xmlns:a16="http://schemas.microsoft.com/office/drawing/2014/main" id="{E71D0799-D718-A4DA-BD4C-8936061D2974}"/>
              </a:ext>
            </a:extLst>
          </p:cNvPr>
          <p:cNvSpPr txBox="1"/>
          <p:nvPr/>
        </p:nvSpPr>
        <p:spPr>
          <a:xfrm>
            <a:off x="1178974" y="4987346"/>
            <a:ext cx="4084232" cy="707886"/>
          </a:xfrm>
          <a:prstGeom prst="rect">
            <a:avLst/>
          </a:prstGeom>
          <a:noFill/>
        </p:spPr>
        <p:txBody>
          <a:bodyPr wrap="square">
            <a:spAutoFit/>
          </a:bodyPr>
          <a:lstStyle/>
          <a:p>
            <a:pPr algn="ctr"/>
            <a:r>
              <a:rPr lang="en-US" altLang="zh-CN" sz="2000" b="1" dirty="0">
                <a:solidFill>
                  <a:srgbClr val="7C2E9A"/>
                </a:solidFill>
                <a:latin typeface="Candara" panose="020E0502030303020204" pitchFamily="34" charset="0"/>
              </a:rPr>
              <a:t>Carrier frequency offset </a:t>
            </a:r>
            <a:r>
              <a:rPr lang="en-US" altLang="zh-CN" sz="2000" b="1" dirty="0">
                <a:latin typeface="Candara" panose="020E0502030303020204" pitchFamily="34" charset="0"/>
              </a:rPr>
              <a:t>introduces phase error.</a:t>
            </a:r>
            <a:endParaRPr lang="zh-CN" altLang="en-US" sz="2000" dirty="0"/>
          </a:p>
        </p:txBody>
      </p:sp>
      <p:sp>
        <p:nvSpPr>
          <p:cNvPr id="132" name="文本框 131">
            <a:extLst>
              <a:ext uri="{FF2B5EF4-FFF2-40B4-BE49-F238E27FC236}">
                <a16:creationId xmlns:a16="http://schemas.microsoft.com/office/drawing/2014/main" id="{CCD6ECF1-6736-D61E-2F0E-0F4C8804D724}"/>
              </a:ext>
            </a:extLst>
          </p:cNvPr>
          <p:cNvSpPr txBox="1"/>
          <p:nvPr/>
        </p:nvSpPr>
        <p:spPr>
          <a:xfrm>
            <a:off x="6429108" y="4987346"/>
            <a:ext cx="4084232" cy="707886"/>
          </a:xfrm>
          <a:prstGeom prst="rect">
            <a:avLst/>
          </a:prstGeom>
          <a:noFill/>
        </p:spPr>
        <p:txBody>
          <a:bodyPr wrap="square">
            <a:spAutoFit/>
          </a:bodyPr>
          <a:lstStyle/>
          <a:p>
            <a:pPr algn="ctr"/>
            <a:r>
              <a:rPr lang="en-US" altLang="zh-CN" sz="2000" b="1" dirty="0">
                <a:solidFill>
                  <a:srgbClr val="7C2E9A"/>
                </a:solidFill>
                <a:latin typeface="Candara" panose="020E0502030303020204" pitchFamily="34" charset="0"/>
              </a:rPr>
              <a:t>Deep fading </a:t>
            </a:r>
            <a:r>
              <a:rPr lang="en-US" altLang="zh-CN" sz="2000" b="1" dirty="0">
                <a:latin typeface="Candara" panose="020E0502030303020204" pitchFamily="34" charset="0"/>
              </a:rPr>
              <a:t>severely weaken the backscattered signals.</a:t>
            </a:r>
            <a:endParaRPr lang="zh-CN" altLang="en-US" sz="2000" dirty="0"/>
          </a:p>
        </p:txBody>
      </p:sp>
      <p:sp>
        <p:nvSpPr>
          <p:cNvPr id="3" name="矩形 2">
            <a:extLst>
              <a:ext uri="{FF2B5EF4-FFF2-40B4-BE49-F238E27FC236}">
                <a16:creationId xmlns:a16="http://schemas.microsoft.com/office/drawing/2014/main" id="{C868F4CA-59AF-EF94-D34B-23C0739CDDD3}"/>
              </a:ext>
            </a:extLst>
          </p:cNvPr>
          <p:cNvSpPr/>
          <p:nvPr/>
        </p:nvSpPr>
        <p:spPr>
          <a:xfrm>
            <a:off x="541004" y="900979"/>
            <a:ext cx="5238315" cy="5629082"/>
          </a:xfrm>
          <a:prstGeom prst="rect">
            <a:avLst/>
          </a:prstGeom>
          <a:solidFill>
            <a:srgbClr val="FFFFFF">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54221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871F3-A93B-6842-A6C8-268354CC5BB4}"/>
              </a:ext>
            </a:extLst>
          </p:cNvPr>
          <p:cNvSpPr>
            <a:spLocks noGrp="1"/>
          </p:cNvSpPr>
          <p:nvPr>
            <p:ph type="title"/>
          </p:nvPr>
        </p:nvSpPr>
        <p:spPr/>
        <p:txBody>
          <a:bodyPr/>
          <a:lstStyle/>
          <a:p>
            <a:r>
              <a:rPr lang="en-US" altLang="zh-CN" dirty="0"/>
              <a:t>Fading-adaptive Audio Recovery</a:t>
            </a:r>
            <a:endParaRPr lang="zh-CN" altLang="en-US" dirty="0"/>
          </a:p>
        </p:txBody>
      </p:sp>
      <p:grpSp>
        <p:nvGrpSpPr>
          <p:cNvPr id="30" name="组合 29">
            <a:extLst>
              <a:ext uri="{FF2B5EF4-FFF2-40B4-BE49-F238E27FC236}">
                <a16:creationId xmlns:a16="http://schemas.microsoft.com/office/drawing/2014/main" id="{0441B2A3-6181-07DD-3909-3A769329DBD7}"/>
              </a:ext>
            </a:extLst>
          </p:cNvPr>
          <p:cNvGrpSpPr/>
          <p:nvPr/>
        </p:nvGrpSpPr>
        <p:grpSpPr>
          <a:xfrm>
            <a:off x="5936368" y="1875891"/>
            <a:ext cx="4818646" cy="2876344"/>
            <a:chOff x="5829569" y="1499140"/>
            <a:chExt cx="5406518" cy="3227256"/>
          </a:xfrm>
        </p:grpSpPr>
        <p:pic>
          <p:nvPicPr>
            <p:cNvPr id="21" name="图片 20">
              <a:extLst>
                <a:ext uri="{FF2B5EF4-FFF2-40B4-BE49-F238E27FC236}">
                  <a16:creationId xmlns:a16="http://schemas.microsoft.com/office/drawing/2014/main" id="{4341F94E-04F7-AD61-A593-603767C1A0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29569" y="1499140"/>
              <a:ext cx="4229765" cy="3227256"/>
            </a:xfrm>
            <a:prstGeom prst="rect">
              <a:avLst/>
            </a:prstGeom>
          </p:spPr>
        </p:pic>
        <p:grpSp>
          <p:nvGrpSpPr>
            <p:cNvPr id="22" name="组合 21">
              <a:extLst>
                <a:ext uri="{FF2B5EF4-FFF2-40B4-BE49-F238E27FC236}">
                  <a16:creationId xmlns:a16="http://schemas.microsoft.com/office/drawing/2014/main" id="{85960552-A290-BE3C-9528-BCC98C63231C}"/>
                </a:ext>
              </a:extLst>
            </p:cNvPr>
            <p:cNvGrpSpPr/>
            <p:nvPr/>
          </p:nvGrpSpPr>
          <p:grpSpPr>
            <a:xfrm>
              <a:off x="7303317" y="1813925"/>
              <a:ext cx="2075514" cy="449264"/>
              <a:chOff x="7987027" y="2055524"/>
              <a:chExt cx="2075514" cy="449264"/>
            </a:xfrm>
          </p:grpSpPr>
          <p:sp>
            <p:nvSpPr>
              <p:cNvPr id="23" name="对话气泡: 圆角矩形 22">
                <a:extLst>
                  <a:ext uri="{FF2B5EF4-FFF2-40B4-BE49-F238E27FC236}">
                    <a16:creationId xmlns:a16="http://schemas.microsoft.com/office/drawing/2014/main" id="{0619DD68-D0DD-3365-5311-B78EA41F6E9F}"/>
                  </a:ext>
                </a:extLst>
              </p:cNvPr>
              <p:cNvSpPr/>
              <p:nvPr/>
            </p:nvSpPr>
            <p:spPr>
              <a:xfrm>
                <a:off x="7987027" y="2077877"/>
                <a:ext cx="2075514" cy="426911"/>
              </a:xfrm>
              <a:prstGeom prst="wedgeRoundRectCallout">
                <a:avLst>
                  <a:gd name="adj1" fmla="val -48450"/>
                  <a:gd name="adj2" fmla="val 77133"/>
                  <a:gd name="adj3" fmla="val 16667"/>
                </a:avLst>
              </a:prstGeom>
              <a:solidFill>
                <a:srgbClr val="FFEFFB"/>
              </a:solidFill>
              <a:ln>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FB248F07-5A79-A2A8-D4B1-7FA0E925C9F8}"/>
                  </a:ext>
                </a:extLst>
              </p:cNvPr>
              <p:cNvSpPr txBox="1"/>
              <p:nvPr/>
            </p:nvSpPr>
            <p:spPr>
              <a:xfrm>
                <a:off x="8149976" y="2055524"/>
                <a:ext cx="1765227" cy="400110"/>
              </a:xfrm>
              <a:prstGeom prst="rect">
                <a:avLst/>
              </a:prstGeom>
              <a:noFill/>
            </p:spPr>
            <p:txBody>
              <a:bodyPr wrap="none" rtlCol="0">
                <a:spAutoFit/>
              </a:bodyPr>
              <a:lstStyle/>
              <a:p>
                <a:pPr algn="ctr"/>
                <a:r>
                  <a:rPr lang="en-US" altLang="zh-CN" sz="2000" b="1" dirty="0">
                    <a:solidFill>
                      <a:srgbClr val="FF6600"/>
                    </a:solidFill>
                    <a:latin typeface="Candara" panose="020E0502030303020204" pitchFamily="34" charset="0"/>
                  </a:rPr>
                  <a:t>Severe fading</a:t>
                </a:r>
                <a:endParaRPr lang="zh-CN" altLang="en-US" sz="2000" b="1" dirty="0">
                  <a:solidFill>
                    <a:srgbClr val="FF6600"/>
                  </a:solidFill>
                  <a:latin typeface="Candara" panose="020E0502030303020204" pitchFamily="34" charset="0"/>
                </a:endParaRPr>
              </a:p>
            </p:txBody>
          </p:sp>
        </p:grpSp>
        <p:grpSp>
          <p:nvGrpSpPr>
            <p:cNvPr id="25" name="组合 24">
              <a:extLst>
                <a:ext uri="{FF2B5EF4-FFF2-40B4-BE49-F238E27FC236}">
                  <a16:creationId xmlns:a16="http://schemas.microsoft.com/office/drawing/2014/main" id="{1ADD375E-5CE0-0930-04C2-FFF11CDF88D5}"/>
                </a:ext>
              </a:extLst>
            </p:cNvPr>
            <p:cNvGrpSpPr/>
            <p:nvPr/>
          </p:nvGrpSpPr>
          <p:grpSpPr>
            <a:xfrm>
              <a:off x="9160573" y="3477081"/>
              <a:ext cx="2075514" cy="448923"/>
              <a:chOff x="7987027" y="2058568"/>
              <a:chExt cx="2075514" cy="448923"/>
            </a:xfrm>
          </p:grpSpPr>
          <p:sp>
            <p:nvSpPr>
              <p:cNvPr id="26" name="对话气泡: 圆角矩形 25">
                <a:extLst>
                  <a:ext uri="{FF2B5EF4-FFF2-40B4-BE49-F238E27FC236}">
                    <a16:creationId xmlns:a16="http://schemas.microsoft.com/office/drawing/2014/main" id="{BDB6E0B2-2DBD-C9C2-D722-EB7396746122}"/>
                  </a:ext>
                </a:extLst>
              </p:cNvPr>
              <p:cNvSpPr/>
              <p:nvPr/>
            </p:nvSpPr>
            <p:spPr>
              <a:xfrm>
                <a:off x="7987027" y="2077876"/>
                <a:ext cx="2075514" cy="426911"/>
              </a:xfrm>
              <a:prstGeom prst="wedgeRoundRectCallout">
                <a:avLst>
                  <a:gd name="adj1" fmla="val -39366"/>
                  <a:gd name="adj2" fmla="val -87374"/>
                  <a:gd name="adj3" fmla="val 16667"/>
                </a:avLst>
              </a:prstGeom>
              <a:solidFill>
                <a:srgbClr val="FFEFFB"/>
              </a:solidFill>
              <a:ln>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E090CA9F-D52C-9028-90A8-A611663054AE}"/>
                  </a:ext>
                </a:extLst>
              </p:cNvPr>
              <p:cNvSpPr txBox="1"/>
              <p:nvPr/>
            </p:nvSpPr>
            <p:spPr>
              <a:xfrm>
                <a:off x="8178578" y="2058568"/>
                <a:ext cx="1765139" cy="448923"/>
              </a:xfrm>
              <a:prstGeom prst="rect">
                <a:avLst/>
              </a:prstGeom>
              <a:noFill/>
            </p:spPr>
            <p:txBody>
              <a:bodyPr wrap="square" rtlCol="0">
                <a:spAutoFit/>
              </a:bodyPr>
              <a:lstStyle/>
              <a:p>
                <a:r>
                  <a:rPr lang="en-US" altLang="zh-CN" sz="2000" b="1" dirty="0">
                    <a:solidFill>
                      <a:srgbClr val="FF6600"/>
                    </a:solidFill>
                    <a:latin typeface="Candara" panose="020E0502030303020204" pitchFamily="34" charset="0"/>
                  </a:rPr>
                  <a:t>Weak fading</a:t>
                </a:r>
                <a:endParaRPr lang="zh-CN" altLang="en-US" sz="2000" b="1" dirty="0">
                  <a:solidFill>
                    <a:srgbClr val="FF6600"/>
                  </a:solidFill>
                  <a:latin typeface="Candara" panose="020E0502030303020204" pitchFamily="34" charset="0"/>
                </a:endParaRPr>
              </a:p>
            </p:txBody>
          </p:sp>
        </p:grpSp>
      </p:grpSp>
      <p:sp>
        <p:nvSpPr>
          <p:cNvPr id="31" name="文本框 30">
            <a:extLst>
              <a:ext uri="{FF2B5EF4-FFF2-40B4-BE49-F238E27FC236}">
                <a16:creationId xmlns:a16="http://schemas.microsoft.com/office/drawing/2014/main" id="{4EB20D9F-49A2-4F33-347E-AD3CADFDDB4C}"/>
              </a:ext>
            </a:extLst>
          </p:cNvPr>
          <p:cNvSpPr txBox="1"/>
          <p:nvPr/>
        </p:nvSpPr>
        <p:spPr>
          <a:xfrm>
            <a:off x="5936368" y="4749301"/>
            <a:ext cx="5268001" cy="400110"/>
          </a:xfrm>
          <a:prstGeom prst="rect">
            <a:avLst/>
          </a:prstGeom>
          <a:noFill/>
        </p:spPr>
        <p:txBody>
          <a:bodyPr wrap="square">
            <a:spAutoFit/>
          </a:bodyPr>
          <a:lstStyle/>
          <a:p>
            <a:r>
              <a:rPr lang="en-US" altLang="zh-CN" sz="2000" b="1" dirty="0">
                <a:latin typeface="Candara" panose="020E0502030303020204" pitchFamily="34" charset="0"/>
              </a:rPr>
              <a:t>Severe fading leads to smaller tuning triangles.</a:t>
            </a:r>
            <a:endParaRPr lang="zh-CN" altLang="en-US" sz="2000" b="1" dirty="0">
              <a:latin typeface="Candara" panose="020E0502030303020204" pitchFamily="34" charset="0"/>
            </a:endParaRPr>
          </a:p>
        </p:txBody>
      </p:sp>
      <p:pic>
        <p:nvPicPr>
          <p:cNvPr id="32" name="图片 31">
            <a:extLst>
              <a:ext uri="{FF2B5EF4-FFF2-40B4-BE49-F238E27FC236}">
                <a16:creationId xmlns:a16="http://schemas.microsoft.com/office/drawing/2014/main" id="{D93B384A-23E4-3463-D69C-33FC50BBF5FF}"/>
              </a:ext>
            </a:extLst>
          </p:cNvPr>
          <p:cNvPicPr>
            <a:picLocks noChangeAspect="1"/>
          </p:cNvPicPr>
          <p:nvPr/>
        </p:nvPicPr>
        <p:blipFill>
          <a:blip r:embed="rId4"/>
          <a:stretch>
            <a:fillRect/>
          </a:stretch>
        </p:blipFill>
        <p:spPr>
          <a:xfrm>
            <a:off x="849634" y="1172068"/>
            <a:ext cx="3397916" cy="796716"/>
          </a:xfrm>
          <a:prstGeom prst="rect">
            <a:avLst/>
          </a:prstGeom>
        </p:spPr>
      </p:pic>
      <p:sp>
        <p:nvSpPr>
          <p:cNvPr id="41" name="左大括号 40">
            <a:extLst>
              <a:ext uri="{FF2B5EF4-FFF2-40B4-BE49-F238E27FC236}">
                <a16:creationId xmlns:a16="http://schemas.microsoft.com/office/drawing/2014/main" id="{D59EB706-A29E-B91B-62E3-E51D97639FBF}"/>
              </a:ext>
            </a:extLst>
          </p:cNvPr>
          <p:cNvSpPr/>
          <p:nvPr/>
        </p:nvSpPr>
        <p:spPr>
          <a:xfrm rot="16200000">
            <a:off x="2427290" y="2029543"/>
            <a:ext cx="242603" cy="2112439"/>
          </a:xfrm>
          <a:prstGeom prst="leftBrace">
            <a:avLst>
              <a:gd name="adj1" fmla="val 47324"/>
              <a:gd name="adj2" fmla="val 50000"/>
            </a:avLst>
          </a:prstGeom>
          <a:ln w="28575"/>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BDF1B67C-4581-BB49-D53E-A34BDEE7778A}"/>
                  </a:ext>
                </a:extLst>
              </p:cNvPr>
              <p:cNvSpPr txBox="1"/>
              <p:nvPr/>
            </p:nvSpPr>
            <p:spPr>
              <a:xfrm>
                <a:off x="1070005" y="3314063"/>
                <a:ext cx="3079558" cy="8129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rPr>
                        <m:t>𝑽</m:t>
                      </m:r>
                      <m:d>
                        <m:dPr>
                          <m:ctrlPr>
                            <a:rPr lang="en-US" altLang="zh-CN" sz="2000" b="1" i="1" smtClean="0">
                              <a:latin typeface="Cambria Math" panose="02040503050406030204" pitchFamily="18" charset="0"/>
                            </a:rPr>
                          </m:ctrlPr>
                        </m:dPr>
                        <m:e>
                          <m:r>
                            <a:rPr lang="en-US" altLang="zh-CN" sz="2000" b="1" i="1" smtClean="0">
                              <a:latin typeface="Cambria Math" panose="02040503050406030204" pitchFamily="18" charset="0"/>
                            </a:rPr>
                            <m:t>𝒕</m:t>
                          </m:r>
                        </m:e>
                      </m:d>
                      <m:r>
                        <a:rPr lang="en-US" altLang="zh-CN" sz="2000" b="1" i="1" smtClean="0">
                          <a:latin typeface="Cambria Math" panose="02040503050406030204" pitchFamily="18" charset="0"/>
                        </a:rPr>
                        <m:t>=</m:t>
                      </m:r>
                      <m:f>
                        <m:fPr>
                          <m:ctrlPr>
                            <a:rPr lang="en-US" altLang="zh-CN" sz="2000" b="1" i="1" smtClean="0">
                              <a:latin typeface="Cambria Math" panose="02040503050406030204" pitchFamily="18" charset="0"/>
                            </a:rPr>
                          </m:ctrlPr>
                        </m:fPr>
                        <m:num>
                          <m:nary>
                            <m:naryPr>
                              <m:chr m:val="∑"/>
                              <m:ctrlPr>
                                <a:rPr lang="en-US" altLang="zh-CN" sz="2000" b="1" i="1">
                                  <a:latin typeface="Cambria Math" panose="02040503050406030204" pitchFamily="18" charset="0"/>
                                </a:rPr>
                              </m:ctrlPr>
                            </m:naryPr>
                            <m:sub>
                              <m:r>
                                <m:rPr>
                                  <m:brk m:alnAt="23"/>
                                </m:rPr>
                                <a:rPr lang="en-US" altLang="zh-CN" sz="2000" b="1" i="1">
                                  <a:latin typeface="Cambria Math" panose="02040503050406030204" pitchFamily="18" charset="0"/>
                                </a:rPr>
                                <m:t>𝒊</m:t>
                              </m:r>
                              <m:r>
                                <a:rPr lang="en-US" altLang="zh-CN" sz="2000" b="1" i="1">
                                  <a:latin typeface="Cambria Math" panose="02040503050406030204" pitchFamily="18" charset="0"/>
                                </a:rPr>
                                <m:t>=</m:t>
                              </m:r>
                              <m:r>
                                <a:rPr lang="en-US" altLang="zh-CN" sz="2000" b="1" i="1">
                                  <a:latin typeface="Cambria Math" panose="02040503050406030204" pitchFamily="18" charset="0"/>
                                </a:rPr>
                                <m:t>𝟏</m:t>
                              </m:r>
                            </m:sub>
                            <m:sup>
                              <m:r>
                                <a:rPr lang="en-US" altLang="zh-CN" sz="2000" b="1" i="1">
                                  <a:latin typeface="Cambria Math" panose="02040503050406030204" pitchFamily="18" charset="0"/>
                                </a:rPr>
                                <m:t>𝟒</m:t>
                              </m:r>
                            </m:sup>
                            <m:e>
                              <m:sSub>
                                <m:sSubPr>
                                  <m:ctrlPr>
                                    <a:rPr lang="en-US" altLang="zh-CN" sz="2000" b="1" i="1">
                                      <a:latin typeface="Cambria Math" panose="02040503050406030204" pitchFamily="18" charset="0"/>
                                    </a:rPr>
                                  </m:ctrlPr>
                                </m:sSubPr>
                                <m:e>
                                  <m:r>
                                    <a:rPr lang="en-US" altLang="zh-CN" sz="2000" b="1" i="1">
                                      <a:latin typeface="Cambria Math" panose="02040503050406030204" pitchFamily="18" charset="0"/>
                                    </a:rPr>
                                    <m:t>𝝎</m:t>
                                  </m:r>
                                </m:e>
                                <m:sub>
                                  <m:r>
                                    <a:rPr lang="en-US" altLang="zh-CN" sz="2000" b="1" i="1">
                                      <a:latin typeface="Cambria Math" panose="02040503050406030204" pitchFamily="18" charset="0"/>
                                    </a:rPr>
                                    <m:t>𝒊</m:t>
                                  </m:r>
                                </m:sub>
                              </m:sSub>
                              <m:sSub>
                                <m:sSubPr>
                                  <m:ctrlPr>
                                    <a:rPr lang="en-US" altLang="zh-CN" sz="2000" b="1" i="1">
                                      <a:latin typeface="Cambria Math" panose="02040503050406030204" pitchFamily="18" charset="0"/>
                                    </a:rPr>
                                  </m:ctrlPr>
                                </m:sSubPr>
                                <m:e>
                                  <m:r>
                                    <a:rPr lang="en-US" altLang="zh-CN" sz="2000" b="1" i="1">
                                      <a:latin typeface="Cambria Math" panose="02040503050406030204" pitchFamily="18" charset="0"/>
                                    </a:rPr>
                                    <m:t>𝑽</m:t>
                                  </m:r>
                                </m:e>
                                <m:sub>
                                  <m:r>
                                    <a:rPr lang="en-US" altLang="zh-CN" sz="2000" b="1" i="1">
                                      <a:latin typeface="Cambria Math" panose="02040503050406030204" pitchFamily="18" charset="0"/>
                                    </a:rPr>
                                    <m:t>𝒊</m:t>
                                  </m:r>
                                </m:sub>
                              </m:sSub>
                              <m:r>
                                <a:rPr lang="en-US" altLang="zh-CN" sz="2000" b="1" i="1">
                                  <a:latin typeface="Cambria Math" panose="02040503050406030204" pitchFamily="18" charset="0"/>
                                </a:rPr>
                                <m:t>(</m:t>
                              </m:r>
                              <m:r>
                                <a:rPr lang="en-US" altLang="zh-CN" sz="2000" b="1" i="1">
                                  <a:latin typeface="Cambria Math" panose="02040503050406030204" pitchFamily="18" charset="0"/>
                                </a:rPr>
                                <m:t>𝒕</m:t>
                              </m:r>
                              <m:r>
                                <a:rPr lang="en-US" altLang="zh-CN" sz="2000" b="1" i="1">
                                  <a:latin typeface="Cambria Math" panose="02040503050406030204" pitchFamily="18" charset="0"/>
                                </a:rPr>
                                <m:t>)</m:t>
                              </m:r>
                            </m:e>
                          </m:nary>
                        </m:num>
                        <m:den>
                          <m:nary>
                            <m:naryPr>
                              <m:chr m:val="∑"/>
                              <m:ctrlPr>
                                <a:rPr lang="en-US" altLang="zh-CN" sz="2000" b="1" i="1">
                                  <a:latin typeface="Cambria Math" panose="02040503050406030204" pitchFamily="18" charset="0"/>
                                </a:rPr>
                              </m:ctrlPr>
                            </m:naryPr>
                            <m:sub>
                              <m:r>
                                <m:rPr>
                                  <m:brk m:alnAt="23"/>
                                </m:rPr>
                                <a:rPr lang="en-US" altLang="zh-CN" sz="2000" b="1" i="1">
                                  <a:latin typeface="Cambria Math" panose="02040503050406030204" pitchFamily="18" charset="0"/>
                                </a:rPr>
                                <m:t>𝒊</m:t>
                              </m:r>
                              <m:r>
                                <a:rPr lang="en-US" altLang="zh-CN" sz="2000" b="1" i="1">
                                  <a:latin typeface="Cambria Math" panose="02040503050406030204" pitchFamily="18" charset="0"/>
                                </a:rPr>
                                <m:t>=</m:t>
                              </m:r>
                              <m:r>
                                <a:rPr lang="en-US" altLang="zh-CN" sz="2000" b="1" i="1">
                                  <a:latin typeface="Cambria Math" panose="02040503050406030204" pitchFamily="18" charset="0"/>
                                </a:rPr>
                                <m:t>𝟏</m:t>
                              </m:r>
                            </m:sub>
                            <m:sup>
                              <m:r>
                                <a:rPr lang="en-US" altLang="zh-CN" sz="2000" b="1" i="1">
                                  <a:latin typeface="Cambria Math" panose="02040503050406030204" pitchFamily="18" charset="0"/>
                                </a:rPr>
                                <m:t>𝟒</m:t>
                              </m:r>
                            </m:sup>
                            <m:e>
                              <m:sSub>
                                <m:sSubPr>
                                  <m:ctrlPr>
                                    <a:rPr lang="en-US" altLang="zh-CN" sz="2000" b="1" i="1">
                                      <a:latin typeface="Cambria Math" panose="02040503050406030204" pitchFamily="18" charset="0"/>
                                    </a:rPr>
                                  </m:ctrlPr>
                                </m:sSubPr>
                                <m:e>
                                  <m:r>
                                    <a:rPr lang="en-US" altLang="zh-CN" sz="2000" b="1" i="1">
                                      <a:latin typeface="Cambria Math" panose="02040503050406030204" pitchFamily="18" charset="0"/>
                                    </a:rPr>
                                    <m:t>𝝎</m:t>
                                  </m:r>
                                </m:e>
                                <m:sub>
                                  <m:r>
                                    <a:rPr lang="en-US" altLang="zh-CN" sz="2000" b="1" i="1">
                                      <a:latin typeface="Cambria Math" panose="02040503050406030204" pitchFamily="18" charset="0"/>
                                    </a:rPr>
                                    <m:t>𝒊</m:t>
                                  </m:r>
                                </m:sub>
                              </m:sSub>
                            </m:e>
                          </m:nary>
                        </m:den>
                      </m:f>
                    </m:oMath>
                  </m:oMathPara>
                </a14:m>
                <a:endParaRPr lang="zh-CN" altLang="en-US" sz="2000" b="1" dirty="0"/>
              </a:p>
            </p:txBody>
          </p:sp>
        </mc:Choice>
        <mc:Fallback xmlns="">
          <p:sp>
            <p:nvSpPr>
              <p:cNvPr id="42" name="文本框 41">
                <a:extLst>
                  <a:ext uri="{FF2B5EF4-FFF2-40B4-BE49-F238E27FC236}">
                    <a16:creationId xmlns:a16="http://schemas.microsoft.com/office/drawing/2014/main" id="{BDF1B67C-4581-BB49-D53E-A34BDEE7778A}"/>
                  </a:ext>
                </a:extLst>
              </p:cNvPr>
              <p:cNvSpPr txBox="1">
                <a:spLocks noRot="1" noChangeAspect="1" noMove="1" noResize="1" noEditPoints="1" noAdjustHandles="1" noChangeArrowheads="1" noChangeShapeType="1" noTextEdit="1"/>
              </p:cNvSpPr>
              <p:nvPr/>
            </p:nvSpPr>
            <p:spPr>
              <a:xfrm>
                <a:off x="1070005" y="3314063"/>
                <a:ext cx="3079558" cy="81291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6E0FE257-8501-C824-DF4E-3D2F3DC58359}"/>
                  </a:ext>
                </a:extLst>
              </p:cNvPr>
              <p:cNvSpPr txBox="1"/>
              <p:nvPr/>
            </p:nvSpPr>
            <p:spPr>
              <a:xfrm>
                <a:off x="667725" y="4269595"/>
                <a:ext cx="4059917" cy="707886"/>
              </a:xfrm>
              <a:prstGeom prst="rect">
                <a:avLst/>
              </a:prstGeom>
              <a:noFill/>
            </p:spPr>
            <p:txBody>
              <a:bodyPr wrap="square">
                <a:spAutoFit/>
              </a:bodyPr>
              <a:lstStyle/>
              <a:p>
                <a:pPr algn="ctr"/>
                <a:r>
                  <a:rPr lang="en-US" altLang="zh-CN" sz="2000" b="1" i="0" u="none" strike="noStrike" baseline="0" dirty="0">
                    <a:latin typeface="Candara" panose="020E0502030303020204" pitchFamily="34" charset="0"/>
                  </a:rPr>
                  <a:t>Assign </a:t>
                </a:r>
                <a:r>
                  <a:rPr lang="en-US" altLang="zh-CN" sz="2000" b="1" i="0" u="none" strike="noStrike" baseline="0" dirty="0">
                    <a:solidFill>
                      <a:srgbClr val="7C2E9A"/>
                    </a:solidFill>
                    <a:latin typeface="Candara" panose="020E0502030303020204" pitchFamily="34" charset="0"/>
                  </a:rPr>
                  <a:t>lower </a:t>
                </a:r>
                <a14:m>
                  <m:oMath xmlns:m="http://schemas.openxmlformats.org/officeDocument/2006/math">
                    <m:sSub>
                      <m:sSubPr>
                        <m:ctrlPr>
                          <a:rPr lang="en-US" altLang="zh-CN" sz="2000" b="1" i="1" u="none" strike="noStrike" baseline="0" smtClean="0">
                            <a:solidFill>
                              <a:srgbClr val="7C2E9A"/>
                            </a:solidFill>
                            <a:latin typeface="Cambria Math" panose="02040503050406030204" pitchFamily="18" charset="0"/>
                          </a:rPr>
                        </m:ctrlPr>
                      </m:sSubPr>
                      <m:e>
                        <m:r>
                          <a:rPr lang="en-US" altLang="zh-CN" sz="2000" b="1" i="1" u="none" strike="noStrike" baseline="0" smtClean="0">
                            <a:solidFill>
                              <a:srgbClr val="7C2E9A"/>
                            </a:solidFill>
                            <a:latin typeface="Cambria Math" panose="02040503050406030204" pitchFamily="18" charset="0"/>
                          </a:rPr>
                          <m:t>𝝎</m:t>
                        </m:r>
                      </m:e>
                      <m:sub>
                        <m:r>
                          <a:rPr lang="en-US" altLang="zh-CN" sz="2000" b="1" i="1" u="none" strike="noStrike" baseline="0" smtClean="0">
                            <a:solidFill>
                              <a:srgbClr val="7C2E9A"/>
                            </a:solidFill>
                            <a:latin typeface="Cambria Math" panose="02040503050406030204" pitchFamily="18" charset="0"/>
                          </a:rPr>
                          <m:t>𝒊</m:t>
                        </m:r>
                      </m:sub>
                    </m:sSub>
                  </m:oMath>
                </a14:m>
                <a:r>
                  <a:rPr lang="en-US" altLang="zh-CN" sz="2000" b="0" i="0" u="none" strike="noStrike" baseline="0" dirty="0">
                    <a:solidFill>
                      <a:srgbClr val="7C2E9A"/>
                    </a:solidFill>
                    <a:latin typeface="LinLibertineT"/>
                  </a:rPr>
                  <a:t> </a:t>
                </a:r>
                <a:r>
                  <a:rPr lang="en-US" altLang="zh-CN" sz="2000" b="1" dirty="0">
                    <a:latin typeface="Candara" panose="020E0502030303020204" pitchFamily="34" charset="0"/>
                  </a:rPr>
                  <a:t>to pilots with deeper fading.</a:t>
                </a:r>
                <a:endParaRPr lang="zh-CN" altLang="en-US" sz="2000" b="1" dirty="0">
                  <a:latin typeface="Candara" panose="020E0502030303020204" pitchFamily="34" charset="0"/>
                </a:endParaRPr>
              </a:p>
            </p:txBody>
          </p:sp>
        </mc:Choice>
        <mc:Fallback xmlns="">
          <p:sp>
            <p:nvSpPr>
              <p:cNvPr id="43" name="文本框 42">
                <a:extLst>
                  <a:ext uri="{FF2B5EF4-FFF2-40B4-BE49-F238E27FC236}">
                    <a16:creationId xmlns:a16="http://schemas.microsoft.com/office/drawing/2014/main" id="{6E0FE257-8501-C824-DF4E-3D2F3DC58359}"/>
                  </a:ext>
                </a:extLst>
              </p:cNvPr>
              <p:cNvSpPr txBox="1">
                <a:spLocks noRot="1" noChangeAspect="1" noMove="1" noResize="1" noEditPoints="1" noAdjustHandles="1" noChangeArrowheads="1" noChangeShapeType="1" noTextEdit="1"/>
              </p:cNvSpPr>
              <p:nvPr/>
            </p:nvSpPr>
            <p:spPr>
              <a:xfrm>
                <a:off x="667725" y="4269595"/>
                <a:ext cx="4059917" cy="707886"/>
              </a:xfrm>
              <a:prstGeom prst="rect">
                <a:avLst/>
              </a:prstGeom>
              <a:blipFill>
                <a:blip r:embed="rId6"/>
                <a:stretch>
                  <a:fillRect t="-4274" b="-13675"/>
                </a:stretch>
              </a:blipFill>
            </p:spPr>
            <p:txBody>
              <a:bodyPr/>
              <a:lstStyle/>
              <a:p>
                <a:r>
                  <a:rPr lang="en-US">
                    <a:noFill/>
                  </a:rPr>
                  <a:t> </a:t>
                </a:r>
              </a:p>
            </p:txBody>
          </p:sp>
        </mc:Fallback>
      </mc:AlternateContent>
      <p:grpSp>
        <p:nvGrpSpPr>
          <p:cNvPr id="47" name="组合 46">
            <a:extLst>
              <a:ext uri="{FF2B5EF4-FFF2-40B4-BE49-F238E27FC236}">
                <a16:creationId xmlns:a16="http://schemas.microsoft.com/office/drawing/2014/main" id="{87D68563-993E-B501-D036-75BE1DDB6EFF}"/>
              </a:ext>
            </a:extLst>
          </p:cNvPr>
          <p:cNvGrpSpPr/>
          <p:nvPr/>
        </p:nvGrpSpPr>
        <p:grpSpPr>
          <a:xfrm>
            <a:off x="1173434" y="1992172"/>
            <a:ext cx="4231865" cy="932144"/>
            <a:chOff x="1173434" y="1992172"/>
            <a:chExt cx="4231865" cy="932144"/>
          </a:xfrm>
        </p:grpSpPr>
        <p:sp>
          <p:nvSpPr>
            <p:cNvPr id="33" name="箭头: 下 32">
              <a:extLst>
                <a:ext uri="{FF2B5EF4-FFF2-40B4-BE49-F238E27FC236}">
                  <a16:creationId xmlns:a16="http://schemas.microsoft.com/office/drawing/2014/main" id="{5D361543-B31D-15EC-C7AA-A8D9A801C843}"/>
                </a:ext>
              </a:extLst>
            </p:cNvPr>
            <p:cNvSpPr/>
            <p:nvPr/>
          </p:nvSpPr>
          <p:spPr>
            <a:xfrm>
              <a:off x="1400812" y="2047002"/>
              <a:ext cx="234581" cy="398986"/>
            </a:xfrm>
            <a:prstGeom prst="downArrow">
              <a:avLst/>
            </a:prstGeom>
            <a:no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箭头: 下 33">
              <a:extLst>
                <a:ext uri="{FF2B5EF4-FFF2-40B4-BE49-F238E27FC236}">
                  <a16:creationId xmlns:a16="http://schemas.microsoft.com/office/drawing/2014/main" id="{12196088-7070-59CF-0F6C-27EB6A40EF59}"/>
                </a:ext>
              </a:extLst>
            </p:cNvPr>
            <p:cNvSpPr/>
            <p:nvPr/>
          </p:nvSpPr>
          <p:spPr>
            <a:xfrm>
              <a:off x="2087745" y="2047002"/>
              <a:ext cx="234581" cy="398986"/>
            </a:xfrm>
            <a:prstGeom prst="downArrow">
              <a:avLst/>
            </a:prstGeom>
            <a:no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箭头: 下 34">
              <a:extLst>
                <a:ext uri="{FF2B5EF4-FFF2-40B4-BE49-F238E27FC236}">
                  <a16:creationId xmlns:a16="http://schemas.microsoft.com/office/drawing/2014/main" id="{64AD3119-8674-7403-DECC-47DDF20077E8}"/>
                </a:ext>
              </a:extLst>
            </p:cNvPr>
            <p:cNvSpPr/>
            <p:nvPr/>
          </p:nvSpPr>
          <p:spPr>
            <a:xfrm>
              <a:off x="2774677" y="2047002"/>
              <a:ext cx="234581" cy="398986"/>
            </a:xfrm>
            <a:prstGeom prst="downArrow">
              <a:avLst/>
            </a:prstGeom>
            <a:no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箭头: 下 35">
              <a:extLst>
                <a:ext uri="{FF2B5EF4-FFF2-40B4-BE49-F238E27FC236}">
                  <a16:creationId xmlns:a16="http://schemas.microsoft.com/office/drawing/2014/main" id="{64A0CD69-2893-49AC-4855-87F6A55607C3}"/>
                </a:ext>
              </a:extLst>
            </p:cNvPr>
            <p:cNvSpPr/>
            <p:nvPr/>
          </p:nvSpPr>
          <p:spPr>
            <a:xfrm>
              <a:off x="3461609" y="2047002"/>
              <a:ext cx="234581" cy="398986"/>
            </a:xfrm>
            <a:prstGeom prst="downArrow">
              <a:avLst/>
            </a:prstGeom>
            <a:no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8A20710B-A3D2-75D6-4665-0775C3105517}"/>
                    </a:ext>
                  </a:extLst>
                </p:cNvPr>
                <p:cNvSpPr txBox="1"/>
                <p:nvPr/>
              </p:nvSpPr>
              <p:spPr>
                <a:xfrm>
                  <a:off x="1173434" y="2524206"/>
                  <a:ext cx="68933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𝑽</m:t>
                            </m:r>
                          </m:e>
                          <m:sub>
                            <m:r>
                              <a:rPr lang="en-US" altLang="zh-CN" sz="2000" b="1" i="1" smtClean="0">
                                <a:latin typeface="Cambria Math" panose="02040503050406030204" pitchFamily="18" charset="0"/>
                              </a:rPr>
                              <m:t>𝟏</m:t>
                            </m:r>
                          </m:sub>
                        </m:sSub>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𝒕</m:t>
                        </m:r>
                        <m:r>
                          <a:rPr lang="en-US" altLang="zh-CN" sz="2000" b="1" i="1" smtClean="0">
                            <a:latin typeface="Cambria Math" panose="02040503050406030204" pitchFamily="18" charset="0"/>
                          </a:rPr>
                          <m:t>)</m:t>
                        </m:r>
                      </m:oMath>
                    </m:oMathPara>
                  </a14:m>
                  <a:endParaRPr lang="zh-CN" altLang="en-US" sz="2000" b="1" dirty="0"/>
                </a:p>
              </p:txBody>
            </p:sp>
          </mc:Choice>
          <mc:Fallback xmlns="">
            <p:sp>
              <p:nvSpPr>
                <p:cNvPr id="37" name="文本框 36">
                  <a:extLst>
                    <a:ext uri="{FF2B5EF4-FFF2-40B4-BE49-F238E27FC236}">
                      <a16:creationId xmlns:a16="http://schemas.microsoft.com/office/drawing/2014/main" id="{8A20710B-A3D2-75D6-4665-0775C3105517}"/>
                    </a:ext>
                  </a:extLst>
                </p:cNvPr>
                <p:cNvSpPr txBox="1">
                  <a:spLocks noRot="1" noChangeAspect="1" noMove="1" noResize="1" noEditPoints="1" noAdjustHandles="1" noChangeArrowheads="1" noChangeShapeType="1" noTextEdit="1"/>
                </p:cNvSpPr>
                <p:nvPr/>
              </p:nvSpPr>
              <p:spPr>
                <a:xfrm>
                  <a:off x="1173434" y="2524206"/>
                  <a:ext cx="689335" cy="400110"/>
                </a:xfrm>
                <a:prstGeom prst="rect">
                  <a:avLst/>
                </a:prstGeom>
                <a:blipFill>
                  <a:blip r:embed="rId7"/>
                  <a:stretch>
                    <a:fillRect r="-17544"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177F65F7-1DDC-B648-FD84-36E3CF171C2B}"/>
                    </a:ext>
                  </a:extLst>
                </p:cNvPr>
                <p:cNvSpPr txBox="1"/>
                <p:nvPr/>
              </p:nvSpPr>
              <p:spPr>
                <a:xfrm>
                  <a:off x="1859257" y="2524206"/>
                  <a:ext cx="68933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𝑽</m:t>
                            </m:r>
                          </m:e>
                          <m:sub>
                            <m:r>
                              <a:rPr lang="en-US" altLang="zh-CN" sz="2000" b="1" i="1" smtClean="0">
                                <a:latin typeface="Cambria Math" panose="02040503050406030204" pitchFamily="18" charset="0"/>
                              </a:rPr>
                              <m:t>𝟐</m:t>
                            </m:r>
                          </m:sub>
                        </m:sSub>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𝒕</m:t>
                        </m:r>
                        <m:r>
                          <a:rPr lang="en-US" altLang="zh-CN" sz="2000" b="1" i="1" smtClean="0">
                            <a:latin typeface="Cambria Math" panose="02040503050406030204" pitchFamily="18" charset="0"/>
                          </a:rPr>
                          <m:t>)</m:t>
                        </m:r>
                      </m:oMath>
                    </m:oMathPara>
                  </a14:m>
                  <a:endParaRPr lang="zh-CN" altLang="en-US" sz="2000" b="1" dirty="0"/>
                </a:p>
              </p:txBody>
            </p:sp>
          </mc:Choice>
          <mc:Fallback xmlns="">
            <p:sp>
              <p:nvSpPr>
                <p:cNvPr id="38" name="文本框 37">
                  <a:extLst>
                    <a:ext uri="{FF2B5EF4-FFF2-40B4-BE49-F238E27FC236}">
                      <a16:creationId xmlns:a16="http://schemas.microsoft.com/office/drawing/2014/main" id="{177F65F7-1DDC-B648-FD84-36E3CF171C2B}"/>
                    </a:ext>
                  </a:extLst>
                </p:cNvPr>
                <p:cNvSpPr txBox="1">
                  <a:spLocks noRot="1" noChangeAspect="1" noMove="1" noResize="1" noEditPoints="1" noAdjustHandles="1" noChangeArrowheads="1" noChangeShapeType="1" noTextEdit="1"/>
                </p:cNvSpPr>
                <p:nvPr/>
              </p:nvSpPr>
              <p:spPr>
                <a:xfrm>
                  <a:off x="1859257" y="2524206"/>
                  <a:ext cx="689335" cy="400110"/>
                </a:xfrm>
                <a:prstGeom prst="rect">
                  <a:avLst/>
                </a:prstGeom>
                <a:blipFill>
                  <a:blip r:embed="rId8"/>
                  <a:stretch>
                    <a:fillRect r="-18584"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F5A5755E-5F12-19EB-6EBF-4CF862ECC56E}"/>
                    </a:ext>
                  </a:extLst>
                </p:cNvPr>
                <p:cNvSpPr txBox="1"/>
                <p:nvPr/>
              </p:nvSpPr>
              <p:spPr>
                <a:xfrm>
                  <a:off x="2548592" y="2524206"/>
                  <a:ext cx="68933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𝑽</m:t>
                            </m:r>
                          </m:e>
                          <m:sub>
                            <m:r>
                              <a:rPr lang="en-US" altLang="zh-CN" sz="2000" b="1" i="1" smtClean="0">
                                <a:latin typeface="Cambria Math" panose="02040503050406030204" pitchFamily="18" charset="0"/>
                              </a:rPr>
                              <m:t>𝟑</m:t>
                            </m:r>
                          </m:sub>
                        </m:sSub>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𝒕</m:t>
                        </m:r>
                        <m:r>
                          <a:rPr lang="en-US" altLang="zh-CN" sz="2000" b="1" i="1" smtClean="0">
                            <a:latin typeface="Cambria Math" panose="02040503050406030204" pitchFamily="18" charset="0"/>
                          </a:rPr>
                          <m:t>)</m:t>
                        </m:r>
                      </m:oMath>
                    </m:oMathPara>
                  </a14:m>
                  <a:endParaRPr lang="zh-CN" altLang="en-US" sz="2000" b="1" dirty="0"/>
                </a:p>
              </p:txBody>
            </p:sp>
          </mc:Choice>
          <mc:Fallback xmlns="">
            <p:sp>
              <p:nvSpPr>
                <p:cNvPr id="39" name="文本框 38">
                  <a:extLst>
                    <a:ext uri="{FF2B5EF4-FFF2-40B4-BE49-F238E27FC236}">
                      <a16:creationId xmlns:a16="http://schemas.microsoft.com/office/drawing/2014/main" id="{F5A5755E-5F12-19EB-6EBF-4CF862ECC56E}"/>
                    </a:ext>
                  </a:extLst>
                </p:cNvPr>
                <p:cNvSpPr txBox="1">
                  <a:spLocks noRot="1" noChangeAspect="1" noMove="1" noResize="1" noEditPoints="1" noAdjustHandles="1" noChangeArrowheads="1" noChangeShapeType="1" noTextEdit="1"/>
                </p:cNvSpPr>
                <p:nvPr/>
              </p:nvSpPr>
              <p:spPr>
                <a:xfrm>
                  <a:off x="2548592" y="2524206"/>
                  <a:ext cx="689335" cy="400110"/>
                </a:xfrm>
                <a:prstGeom prst="rect">
                  <a:avLst/>
                </a:prstGeom>
                <a:blipFill>
                  <a:blip r:embed="rId9"/>
                  <a:stretch>
                    <a:fillRect r="-18584"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DAB9A1E7-49E5-5C00-5695-41EE6149047C}"/>
                    </a:ext>
                  </a:extLst>
                </p:cNvPr>
                <p:cNvSpPr txBox="1"/>
                <p:nvPr/>
              </p:nvSpPr>
              <p:spPr>
                <a:xfrm>
                  <a:off x="3234415" y="2524206"/>
                  <a:ext cx="68933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𝑽</m:t>
                            </m:r>
                          </m:e>
                          <m:sub>
                            <m:r>
                              <a:rPr lang="en-US" altLang="zh-CN" sz="2000" b="1" i="1" smtClean="0">
                                <a:latin typeface="Cambria Math" panose="02040503050406030204" pitchFamily="18" charset="0"/>
                              </a:rPr>
                              <m:t>𝟒</m:t>
                            </m:r>
                          </m:sub>
                        </m:sSub>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𝒕</m:t>
                        </m:r>
                        <m:r>
                          <a:rPr lang="en-US" altLang="zh-CN" sz="2000" b="1" i="1" smtClean="0">
                            <a:latin typeface="Cambria Math" panose="02040503050406030204" pitchFamily="18" charset="0"/>
                          </a:rPr>
                          <m:t>)</m:t>
                        </m:r>
                      </m:oMath>
                    </m:oMathPara>
                  </a14:m>
                  <a:endParaRPr lang="zh-CN" altLang="en-US" sz="2000" b="1" dirty="0"/>
                </a:p>
              </p:txBody>
            </p:sp>
          </mc:Choice>
          <mc:Fallback xmlns="">
            <p:sp>
              <p:nvSpPr>
                <p:cNvPr id="40" name="文本框 39">
                  <a:extLst>
                    <a:ext uri="{FF2B5EF4-FFF2-40B4-BE49-F238E27FC236}">
                      <a16:creationId xmlns:a16="http://schemas.microsoft.com/office/drawing/2014/main" id="{DAB9A1E7-49E5-5C00-5695-41EE6149047C}"/>
                    </a:ext>
                  </a:extLst>
                </p:cNvPr>
                <p:cNvSpPr txBox="1">
                  <a:spLocks noRot="1" noChangeAspect="1" noMove="1" noResize="1" noEditPoints="1" noAdjustHandles="1" noChangeArrowheads="1" noChangeShapeType="1" noTextEdit="1"/>
                </p:cNvSpPr>
                <p:nvPr/>
              </p:nvSpPr>
              <p:spPr>
                <a:xfrm>
                  <a:off x="3234415" y="2524206"/>
                  <a:ext cx="689335" cy="400110"/>
                </a:xfrm>
                <a:prstGeom prst="rect">
                  <a:avLst/>
                </a:prstGeom>
                <a:blipFill>
                  <a:blip r:embed="rId10"/>
                  <a:stretch>
                    <a:fillRect r="-18584" b="-15152"/>
                  </a:stretch>
                </a:blipFill>
              </p:spPr>
              <p:txBody>
                <a:bodyPr/>
                <a:lstStyle/>
                <a:p>
                  <a:r>
                    <a:rPr lang="en-US">
                      <a:noFill/>
                    </a:rPr>
                    <a:t> </a:t>
                  </a:r>
                </a:p>
              </p:txBody>
            </p:sp>
          </mc:Fallback>
        </mc:AlternateContent>
        <p:sp>
          <p:nvSpPr>
            <p:cNvPr id="44" name="文本框 43">
              <a:extLst>
                <a:ext uri="{FF2B5EF4-FFF2-40B4-BE49-F238E27FC236}">
                  <a16:creationId xmlns:a16="http://schemas.microsoft.com/office/drawing/2014/main" id="{D77B90AF-1D39-0372-5A0E-0A5150BD5FAA}"/>
                </a:ext>
              </a:extLst>
            </p:cNvPr>
            <p:cNvSpPr txBox="1"/>
            <p:nvPr/>
          </p:nvSpPr>
          <p:spPr>
            <a:xfrm>
              <a:off x="3704937" y="1992172"/>
              <a:ext cx="1700362" cy="400110"/>
            </a:xfrm>
            <a:prstGeom prst="rect">
              <a:avLst/>
            </a:prstGeom>
            <a:noFill/>
          </p:spPr>
          <p:txBody>
            <a:bodyPr wrap="square">
              <a:spAutoFit/>
            </a:bodyPr>
            <a:lstStyle/>
            <a:p>
              <a:r>
                <a:rPr lang="en-US" altLang="zh-CN" sz="2000" b="1" dirty="0">
                  <a:latin typeface="Candara" panose="020E0502030303020204" pitchFamily="34" charset="0"/>
                </a:rPr>
                <a:t>Extract audio</a:t>
              </a:r>
            </a:p>
          </p:txBody>
        </p:sp>
      </p:grpSp>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76293C74-D17E-C211-79BA-4C4FCC0E6FD9}"/>
                  </a:ext>
                </a:extLst>
              </p:cNvPr>
              <p:cNvSpPr txBox="1"/>
              <p:nvPr/>
            </p:nvSpPr>
            <p:spPr>
              <a:xfrm>
                <a:off x="5787275" y="1329662"/>
                <a:ext cx="4173442" cy="400110"/>
              </a:xfrm>
              <a:prstGeom prst="rect">
                <a:avLst/>
              </a:prstGeom>
              <a:noFill/>
            </p:spPr>
            <p:txBody>
              <a:bodyPr wrap="square">
                <a:spAutoFit/>
              </a:bodyPr>
              <a:lstStyle/>
              <a:p>
                <a:r>
                  <a:rPr lang="en-US" altLang="zh-CN" sz="2000" b="1" dirty="0">
                    <a:latin typeface="Candara" panose="020E0502030303020204" pitchFamily="34" charset="0"/>
                  </a:rPr>
                  <a:t>How to determine </a:t>
                </a:r>
                <a14:m>
                  <m:oMath xmlns:m="http://schemas.openxmlformats.org/officeDocument/2006/math">
                    <m:sSub>
                      <m:sSubPr>
                        <m:ctrlPr>
                          <a:rPr lang="en-US" altLang="zh-CN" sz="2000" b="1" i="1" u="none" strike="noStrike" baseline="0" smtClean="0">
                            <a:solidFill>
                              <a:srgbClr val="7C2E9A"/>
                            </a:solidFill>
                            <a:latin typeface="Cambria Math" panose="02040503050406030204" pitchFamily="18" charset="0"/>
                          </a:rPr>
                        </m:ctrlPr>
                      </m:sSubPr>
                      <m:e>
                        <m:r>
                          <a:rPr lang="en-US" altLang="zh-CN" sz="2000" b="1" i="1" u="none" strike="noStrike" baseline="0" smtClean="0">
                            <a:solidFill>
                              <a:srgbClr val="7C2E9A"/>
                            </a:solidFill>
                            <a:latin typeface="Cambria Math" panose="02040503050406030204" pitchFamily="18" charset="0"/>
                          </a:rPr>
                          <m:t>𝝎</m:t>
                        </m:r>
                      </m:e>
                      <m:sub>
                        <m:r>
                          <a:rPr lang="en-US" altLang="zh-CN" sz="2000" b="1" i="1" u="none" strike="noStrike" baseline="0" smtClean="0">
                            <a:solidFill>
                              <a:srgbClr val="7C2E9A"/>
                            </a:solidFill>
                            <a:latin typeface="Cambria Math" panose="02040503050406030204" pitchFamily="18" charset="0"/>
                          </a:rPr>
                          <m:t>𝒊</m:t>
                        </m:r>
                      </m:sub>
                    </m:sSub>
                  </m:oMath>
                </a14:m>
                <a:r>
                  <a:rPr lang="en-US" altLang="zh-CN" sz="2000" b="1" dirty="0">
                    <a:latin typeface="Candara" panose="020E0502030303020204" pitchFamily="34" charset="0"/>
                  </a:rPr>
                  <a:t> ? </a:t>
                </a:r>
              </a:p>
            </p:txBody>
          </p:sp>
        </mc:Choice>
        <mc:Fallback xmlns="">
          <p:sp>
            <p:nvSpPr>
              <p:cNvPr id="45" name="文本框 44">
                <a:extLst>
                  <a:ext uri="{FF2B5EF4-FFF2-40B4-BE49-F238E27FC236}">
                    <a16:creationId xmlns:a16="http://schemas.microsoft.com/office/drawing/2014/main" id="{76293C74-D17E-C211-79BA-4C4FCC0E6FD9}"/>
                  </a:ext>
                </a:extLst>
              </p:cNvPr>
              <p:cNvSpPr txBox="1">
                <a:spLocks noRot="1" noChangeAspect="1" noMove="1" noResize="1" noEditPoints="1" noAdjustHandles="1" noChangeArrowheads="1" noChangeShapeType="1" noTextEdit="1"/>
              </p:cNvSpPr>
              <p:nvPr/>
            </p:nvSpPr>
            <p:spPr>
              <a:xfrm>
                <a:off x="5787275" y="1329662"/>
                <a:ext cx="4173442" cy="400110"/>
              </a:xfrm>
              <a:prstGeom prst="rect">
                <a:avLst/>
              </a:prstGeom>
              <a:blipFill>
                <a:blip r:embed="rId11"/>
                <a:stretch>
                  <a:fillRect l="-1460" t="-7576" b="-25758"/>
                </a:stretch>
              </a:blipFill>
            </p:spPr>
            <p:txBody>
              <a:bodyPr/>
              <a:lstStyle/>
              <a:p>
                <a:r>
                  <a:rPr lang="en-US">
                    <a:noFill/>
                  </a:rPr>
                  <a:t> </a:t>
                </a:r>
              </a:p>
            </p:txBody>
          </p:sp>
        </mc:Fallback>
      </mc:AlternateContent>
    </p:spTree>
    <p:extLst>
      <p:ext uri="{BB962C8B-B14F-4D97-AF65-F5344CB8AC3E}">
        <p14:creationId xmlns:p14="http://schemas.microsoft.com/office/powerpoint/2010/main" val="364182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1" grpId="0" animBg="1"/>
      <p:bldP spid="42" grpId="0"/>
      <p:bldP spid="43" grpId="0"/>
      <p:bldP spid="4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38253-A6F1-A41E-C543-7B03AB47EFF8}"/>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9303CA3-36E1-B3F3-D41D-ACF6DC2585FF}"/>
              </a:ext>
            </a:extLst>
          </p:cNvPr>
          <p:cNvSpPr>
            <a:spLocks noGrp="1"/>
          </p:cNvSpPr>
          <p:nvPr>
            <p:ph type="title"/>
          </p:nvPr>
        </p:nvSpPr>
        <p:spPr/>
        <p:txBody>
          <a:bodyPr/>
          <a:lstStyle/>
          <a:p>
            <a:r>
              <a:rPr lang="en-US" altLang="zh-CN" dirty="0"/>
              <a:t>Fading-adaptive Audio Recovery</a:t>
            </a:r>
            <a:endParaRPr lang="zh-CN" altLang="en-US" dirty="0"/>
          </a:p>
        </p:txBody>
      </p:sp>
      <p:pic>
        <p:nvPicPr>
          <p:cNvPr id="4" name="图片 3">
            <a:extLst>
              <a:ext uri="{FF2B5EF4-FFF2-40B4-BE49-F238E27FC236}">
                <a16:creationId xmlns:a16="http://schemas.microsoft.com/office/drawing/2014/main" id="{4389F79D-F306-E146-4047-D2A80177B143}"/>
              </a:ext>
            </a:extLst>
          </p:cNvPr>
          <p:cNvPicPr>
            <a:picLocks noChangeAspect="1"/>
          </p:cNvPicPr>
          <p:nvPr/>
        </p:nvPicPr>
        <p:blipFill>
          <a:blip r:embed="rId3"/>
          <a:stretch>
            <a:fillRect/>
          </a:stretch>
        </p:blipFill>
        <p:spPr>
          <a:xfrm>
            <a:off x="849634" y="1172068"/>
            <a:ext cx="3397916" cy="796716"/>
          </a:xfrm>
          <a:prstGeom prst="rect">
            <a:avLst/>
          </a:prstGeom>
        </p:spPr>
      </p:pic>
      <p:sp>
        <p:nvSpPr>
          <p:cNvPr id="5" name="箭头: 下 4">
            <a:extLst>
              <a:ext uri="{FF2B5EF4-FFF2-40B4-BE49-F238E27FC236}">
                <a16:creationId xmlns:a16="http://schemas.microsoft.com/office/drawing/2014/main" id="{5487066D-1C55-579C-7B28-F868A8695A8D}"/>
              </a:ext>
            </a:extLst>
          </p:cNvPr>
          <p:cNvSpPr/>
          <p:nvPr/>
        </p:nvSpPr>
        <p:spPr>
          <a:xfrm>
            <a:off x="1400812" y="2047002"/>
            <a:ext cx="234581" cy="398986"/>
          </a:xfrm>
          <a:prstGeom prst="downArrow">
            <a:avLst/>
          </a:prstGeom>
          <a:no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箭头: 下 5">
            <a:extLst>
              <a:ext uri="{FF2B5EF4-FFF2-40B4-BE49-F238E27FC236}">
                <a16:creationId xmlns:a16="http://schemas.microsoft.com/office/drawing/2014/main" id="{11F8E404-CE69-AD3C-66EA-CB092DB1F5FB}"/>
              </a:ext>
            </a:extLst>
          </p:cNvPr>
          <p:cNvSpPr/>
          <p:nvPr/>
        </p:nvSpPr>
        <p:spPr>
          <a:xfrm>
            <a:off x="2087745" y="2047002"/>
            <a:ext cx="234581" cy="398986"/>
          </a:xfrm>
          <a:prstGeom prst="downArrow">
            <a:avLst/>
          </a:prstGeom>
          <a:no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箭头: 下 6">
            <a:extLst>
              <a:ext uri="{FF2B5EF4-FFF2-40B4-BE49-F238E27FC236}">
                <a16:creationId xmlns:a16="http://schemas.microsoft.com/office/drawing/2014/main" id="{6A742A56-9774-2CE5-1C83-1B635044AA75}"/>
              </a:ext>
            </a:extLst>
          </p:cNvPr>
          <p:cNvSpPr/>
          <p:nvPr/>
        </p:nvSpPr>
        <p:spPr>
          <a:xfrm>
            <a:off x="2774677" y="2047002"/>
            <a:ext cx="234581" cy="398986"/>
          </a:xfrm>
          <a:prstGeom prst="downArrow">
            <a:avLst/>
          </a:prstGeom>
          <a:no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箭头: 下 7">
            <a:extLst>
              <a:ext uri="{FF2B5EF4-FFF2-40B4-BE49-F238E27FC236}">
                <a16:creationId xmlns:a16="http://schemas.microsoft.com/office/drawing/2014/main" id="{E8CF7398-8BC2-9B82-BF83-5F816B341757}"/>
              </a:ext>
            </a:extLst>
          </p:cNvPr>
          <p:cNvSpPr/>
          <p:nvPr/>
        </p:nvSpPr>
        <p:spPr>
          <a:xfrm>
            <a:off x="3461609" y="2047002"/>
            <a:ext cx="234581" cy="398986"/>
          </a:xfrm>
          <a:prstGeom prst="downArrow">
            <a:avLst/>
          </a:prstGeom>
          <a:no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6CF6F2C2-FF5F-B057-824C-A0DAFE98EA32}"/>
                  </a:ext>
                </a:extLst>
              </p:cNvPr>
              <p:cNvSpPr txBox="1"/>
              <p:nvPr/>
            </p:nvSpPr>
            <p:spPr>
              <a:xfrm>
                <a:off x="1173434" y="2524206"/>
                <a:ext cx="68933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𝑽</m:t>
                          </m:r>
                        </m:e>
                        <m:sub>
                          <m:r>
                            <a:rPr lang="en-US" altLang="zh-CN" sz="2000" b="1" i="1" smtClean="0">
                              <a:latin typeface="Cambria Math" panose="02040503050406030204" pitchFamily="18" charset="0"/>
                            </a:rPr>
                            <m:t>𝟏</m:t>
                          </m:r>
                        </m:sub>
                      </m:sSub>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𝒕</m:t>
                      </m:r>
                      <m:r>
                        <a:rPr lang="en-US" altLang="zh-CN" sz="2000" b="1" i="1" smtClean="0">
                          <a:latin typeface="Cambria Math" panose="02040503050406030204" pitchFamily="18" charset="0"/>
                        </a:rPr>
                        <m:t>)</m:t>
                      </m:r>
                    </m:oMath>
                  </m:oMathPara>
                </a14:m>
                <a:endParaRPr lang="zh-CN" altLang="en-US" sz="2000" b="1" dirty="0"/>
              </a:p>
            </p:txBody>
          </p:sp>
        </mc:Choice>
        <mc:Fallback xmlns="">
          <p:sp>
            <p:nvSpPr>
              <p:cNvPr id="11" name="文本框 10">
                <a:extLst>
                  <a:ext uri="{FF2B5EF4-FFF2-40B4-BE49-F238E27FC236}">
                    <a16:creationId xmlns:a16="http://schemas.microsoft.com/office/drawing/2014/main" id="{6CF6F2C2-FF5F-B057-824C-A0DAFE98EA32}"/>
                  </a:ext>
                </a:extLst>
              </p:cNvPr>
              <p:cNvSpPr txBox="1">
                <a:spLocks noRot="1" noChangeAspect="1" noMove="1" noResize="1" noEditPoints="1" noAdjustHandles="1" noChangeArrowheads="1" noChangeShapeType="1" noTextEdit="1"/>
              </p:cNvSpPr>
              <p:nvPr/>
            </p:nvSpPr>
            <p:spPr>
              <a:xfrm>
                <a:off x="1173434" y="2524206"/>
                <a:ext cx="689335" cy="400110"/>
              </a:xfrm>
              <a:prstGeom prst="rect">
                <a:avLst/>
              </a:prstGeom>
              <a:blipFill>
                <a:blip r:embed="rId4"/>
                <a:stretch>
                  <a:fillRect r="-17544"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2C155C3D-1686-0967-A22E-9E0CAF7CF355}"/>
                  </a:ext>
                </a:extLst>
              </p:cNvPr>
              <p:cNvSpPr txBox="1"/>
              <p:nvPr/>
            </p:nvSpPr>
            <p:spPr>
              <a:xfrm>
                <a:off x="1859257" y="2524206"/>
                <a:ext cx="68933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𝑽</m:t>
                          </m:r>
                        </m:e>
                        <m:sub>
                          <m:r>
                            <a:rPr lang="en-US" altLang="zh-CN" sz="2000" b="1" i="1" smtClean="0">
                              <a:latin typeface="Cambria Math" panose="02040503050406030204" pitchFamily="18" charset="0"/>
                            </a:rPr>
                            <m:t>𝟐</m:t>
                          </m:r>
                        </m:sub>
                      </m:sSub>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𝒕</m:t>
                      </m:r>
                      <m:r>
                        <a:rPr lang="en-US" altLang="zh-CN" sz="2000" b="1" i="1" smtClean="0">
                          <a:latin typeface="Cambria Math" panose="02040503050406030204" pitchFamily="18" charset="0"/>
                        </a:rPr>
                        <m:t>)</m:t>
                      </m:r>
                    </m:oMath>
                  </m:oMathPara>
                </a14:m>
                <a:endParaRPr lang="zh-CN" altLang="en-US" sz="2000" b="1" dirty="0"/>
              </a:p>
            </p:txBody>
          </p:sp>
        </mc:Choice>
        <mc:Fallback xmlns="">
          <p:sp>
            <p:nvSpPr>
              <p:cNvPr id="12" name="文本框 11">
                <a:extLst>
                  <a:ext uri="{FF2B5EF4-FFF2-40B4-BE49-F238E27FC236}">
                    <a16:creationId xmlns:a16="http://schemas.microsoft.com/office/drawing/2014/main" id="{2C155C3D-1686-0967-A22E-9E0CAF7CF355}"/>
                  </a:ext>
                </a:extLst>
              </p:cNvPr>
              <p:cNvSpPr txBox="1">
                <a:spLocks noRot="1" noChangeAspect="1" noMove="1" noResize="1" noEditPoints="1" noAdjustHandles="1" noChangeArrowheads="1" noChangeShapeType="1" noTextEdit="1"/>
              </p:cNvSpPr>
              <p:nvPr/>
            </p:nvSpPr>
            <p:spPr>
              <a:xfrm>
                <a:off x="1859257" y="2524206"/>
                <a:ext cx="689335" cy="400110"/>
              </a:xfrm>
              <a:prstGeom prst="rect">
                <a:avLst/>
              </a:prstGeom>
              <a:blipFill>
                <a:blip r:embed="rId5"/>
                <a:stretch>
                  <a:fillRect r="-18584"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79861193-83DC-861F-9765-764949BF3B31}"/>
                  </a:ext>
                </a:extLst>
              </p:cNvPr>
              <p:cNvSpPr txBox="1"/>
              <p:nvPr/>
            </p:nvSpPr>
            <p:spPr>
              <a:xfrm>
                <a:off x="2548592" y="2524206"/>
                <a:ext cx="68933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𝑽</m:t>
                          </m:r>
                        </m:e>
                        <m:sub>
                          <m:r>
                            <a:rPr lang="en-US" altLang="zh-CN" sz="2000" b="1" i="1" smtClean="0">
                              <a:latin typeface="Cambria Math" panose="02040503050406030204" pitchFamily="18" charset="0"/>
                            </a:rPr>
                            <m:t>𝟑</m:t>
                          </m:r>
                        </m:sub>
                      </m:sSub>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𝒕</m:t>
                      </m:r>
                      <m:r>
                        <a:rPr lang="en-US" altLang="zh-CN" sz="2000" b="1" i="1" smtClean="0">
                          <a:latin typeface="Cambria Math" panose="02040503050406030204" pitchFamily="18" charset="0"/>
                        </a:rPr>
                        <m:t>)</m:t>
                      </m:r>
                    </m:oMath>
                  </m:oMathPara>
                </a14:m>
                <a:endParaRPr lang="zh-CN" altLang="en-US" sz="2000" b="1" dirty="0"/>
              </a:p>
            </p:txBody>
          </p:sp>
        </mc:Choice>
        <mc:Fallback xmlns="">
          <p:sp>
            <p:nvSpPr>
              <p:cNvPr id="13" name="文本框 12">
                <a:extLst>
                  <a:ext uri="{FF2B5EF4-FFF2-40B4-BE49-F238E27FC236}">
                    <a16:creationId xmlns:a16="http://schemas.microsoft.com/office/drawing/2014/main" id="{79861193-83DC-861F-9765-764949BF3B31}"/>
                  </a:ext>
                </a:extLst>
              </p:cNvPr>
              <p:cNvSpPr txBox="1">
                <a:spLocks noRot="1" noChangeAspect="1" noMove="1" noResize="1" noEditPoints="1" noAdjustHandles="1" noChangeArrowheads="1" noChangeShapeType="1" noTextEdit="1"/>
              </p:cNvSpPr>
              <p:nvPr/>
            </p:nvSpPr>
            <p:spPr>
              <a:xfrm>
                <a:off x="2548592" y="2524206"/>
                <a:ext cx="689335" cy="400110"/>
              </a:xfrm>
              <a:prstGeom prst="rect">
                <a:avLst/>
              </a:prstGeom>
              <a:blipFill>
                <a:blip r:embed="rId6"/>
                <a:stretch>
                  <a:fillRect r="-18584"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92B0712C-6322-64F1-AE8A-2A2EC947E0E9}"/>
                  </a:ext>
                </a:extLst>
              </p:cNvPr>
              <p:cNvSpPr txBox="1"/>
              <p:nvPr/>
            </p:nvSpPr>
            <p:spPr>
              <a:xfrm>
                <a:off x="3234415" y="2524206"/>
                <a:ext cx="68933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rPr>
                          </m:ctrlPr>
                        </m:sSubPr>
                        <m:e>
                          <m:r>
                            <a:rPr lang="en-US" altLang="zh-CN" sz="2000" b="1" i="1" smtClean="0">
                              <a:latin typeface="Cambria Math" panose="02040503050406030204" pitchFamily="18" charset="0"/>
                            </a:rPr>
                            <m:t>𝑽</m:t>
                          </m:r>
                        </m:e>
                        <m:sub>
                          <m:r>
                            <a:rPr lang="en-US" altLang="zh-CN" sz="2000" b="1" i="1" smtClean="0">
                              <a:latin typeface="Cambria Math" panose="02040503050406030204" pitchFamily="18" charset="0"/>
                            </a:rPr>
                            <m:t>𝟒</m:t>
                          </m:r>
                        </m:sub>
                      </m:sSub>
                      <m:r>
                        <a:rPr lang="en-US" altLang="zh-CN" sz="2000" b="1" i="1" smtClean="0">
                          <a:latin typeface="Cambria Math" panose="02040503050406030204" pitchFamily="18" charset="0"/>
                        </a:rPr>
                        <m:t>(</m:t>
                      </m:r>
                      <m:r>
                        <a:rPr lang="en-US" altLang="zh-CN" sz="2000" b="1" i="1" smtClean="0">
                          <a:latin typeface="Cambria Math" panose="02040503050406030204" pitchFamily="18" charset="0"/>
                        </a:rPr>
                        <m:t>𝒕</m:t>
                      </m:r>
                      <m:r>
                        <a:rPr lang="en-US" altLang="zh-CN" sz="2000" b="1" i="1" smtClean="0">
                          <a:latin typeface="Cambria Math" panose="02040503050406030204" pitchFamily="18" charset="0"/>
                        </a:rPr>
                        <m:t>)</m:t>
                      </m:r>
                    </m:oMath>
                  </m:oMathPara>
                </a14:m>
                <a:endParaRPr lang="zh-CN" altLang="en-US" sz="2000" b="1" dirty="0"/>
              </a:p>
            </p:txBody>
          </p:sp>
        </mc:Choice>
        <mc:Fallback xmlns="">
          <p:sp>
            <p:nvSpPr>
              <p:cNvPr id="14" name="文本框 13">
                <a:extLst>
                  <a:ext uri="{FF2B5EF4-FFF2-40B4-BE49-F238E27FC236}">
                    <a16:creationId xmlns:a16="http://schemas.microsoft.com/office/drawing/2014/main" id="{92B0712C-6322-64F1-AE8A-2A2EC947E0E9}"/>
                  </a:ext>
                </a:extLst>
              </p:cNvPr>
              <p:cNvSpPr txBox="1">
                <a:spLocks noRot="1" noChangeAspect="1" noMove="1" noResize="1" noEditPoints="1" noAdjustHandles="1" noChangeArrowheads="1" noChangeShapeType="1" noTextEdit="1"/>
              </p:cNvSpPr>
              <p:nvPr/>
            </p:nvSpPr>
            <p:spPr>
              <a:xfrm>
                <a:off x="3234415" y="2524206"/>
                <a:ext cx="689335" cy="400110"/>
              </a:xfrm>
              <a:prstGeom prst="rect">
                <a:avLst/>
              </a:prstGeom>
              <a:blipFill>
                <a:blip r:embed="rId7"/>
                <a:stretch>
                  <a:fillRect r="-18584" b="-15152"/>
                </a:stretch>
              </a:blipFill>
            </p:spPr>
            <p:txBody>
              <a:bodyPr/>
              <a:lstStyle/>
              <a:p>
                <a:r>
                  <a:rPr lang="en-US">
                    <a:noFill/>
                  </a:rPr>
                  <a:t> </a:t>
                </a:r>
              </a:p>
            </p:txBody>
          </p:sp>
        </mc:Fallback>
      </mc:AlternateContent>
      <p:sp>
        <p:nvSpPr>
          <p:cNvPr id="15" name="左大括号 14">
            <a:extLst>
              <a:ext uri="{FF2B5EF4-FFF2-40B4-BE49-F238E27FC236}">
                <a16:creationId xmlns:a16="http://schemas.microsoft.com/office/drawing/2014/main" id="{F45E7672-BD47-0FD7-E41C-33F96424F1AD}"/>
              </a:ext>
            </a:extLst>
          </p:cNvPr>
          <p:cNvSpPr/>
          <p:nvPr/>
        </p:nvSpPr>
        <p:spPr>
          <a:xfrm rot="16200000">
            <a:off x="2427290" y="2029543"/>
            <a:ext cx="242603" cy="2112439"/>
          </a:xfrm>
          <a:prstGeom prst="leftBrace">
            <a:avLst>
              <a:gd name="adj1" fmla="val 47324"/>
              <a:gd name="adj2" fmla="val 50000"/>
            </a:avLst>
          </a:prstGeom>
          <a:ln w="28575"/>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ED7AFFA0-1686-F63B-1540-B5779671197C}"/>
                  </a:ext>
                </a:extLst>
              </p:cNvPr>
              <p:cNvSpPr txBox="1"/>
              <p:nvPr/>
            </p:nvSpPr>
            <p:spPr>
              <a:xfrm>
                <a:off x="1070005" y="3314063"/>
                <a:ext cx="3079558" cy="8129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b="1" i="1" smtClean="0">
                          <a:latin typeface="Cambria Math" panose="02040503050406030204" pitchFamily="18" charset="0"/>
                        </a:rPr>
                        <m:t>𝑽</m:t>
                      </m:r>
                      <m:d>
                        <m:dPr>
                          <m:ctrlPr>
                            <a:rPr lang="en-US" altLang="zh-CN" sz="2000" b="1" i="1" smtClean="0">
                              <a:latin typeface="Cambria Math" panose="02040503050406030204" pitchFamily="18" charset="0"/>
                            </a:rPr>
                          </m:ctrlPr>
                        </m:dPr>
                        <m:e>
                          <m:r>
                            <a:rPr lang="en-US" altLang="zh-CN" sz="2000" b="1" i="1" smtClean="0">
                              <a:latin typeface="Cambria Math" panose="02040503050406030204" pitchFamily="18" charset="0"/>
                            </a:rPr>
                            <m:t>𝒕</m:t>
                          </m:r>
                        </m:e>
                      </m:d>
                      <m:r>
                        <a:rPr lang="en-US" altLang="zh-CN" sz="2000" b="1" i="1" smtClean="0">
                          <a:latin typeface="Cambria Math" panose="02040503050406030204" pitchFamily="18" charset="0"/>
                        </a:rPr>
                        <m:t>=</m:t>
                      </m:r>
                      <m:f>
                        <m:fPr>
                          <m:ctrlPr>
                            <a:rPr lang="en-US" altLang="zh-CN" sz="2000" b="1" i="1" smtClean="0">
                              <a:latin typeface="Cambria Math" panose="02040503050406030204" pitchFamily="18" charset="0"/>
                            </a:rPr>
                          </m:ctrlPr>
                        </m:fPr>
                        <m:num>
                          <m:nary>
                            <m:naryPr>
                              <m:chr m:val="∑"/>
                              <m:ctrlPr>
                                <a:rPr lang="en-US" altLang="zh-CN" sz="2000" b="1" i="1">
                                  <a:latin typeface="Cambria Math" panose="02040503050406030204" pitchFamily="18" charset="0"/>
                                </a:rPr>
                              </m:ctrlPr>
                            </m:naryPr>
                            <m:sub>
                              <m:r>
                                <m:rPr>
                                  <m:brk m:alnAt="23"/>
                                </m:rPr>
                                <a:rPr lang="en-US" altLang="zh-CN" sz="2000" b="1" i="1">
                                  <a:latin typeface="Cambria Math" panose="02040503050406030204" pitchFamily="18" charset="0"/>
                                </a:rPr>
                                <m:t>𝒊</m:t>
                              </m:r>
                              <m:r>
                                <a:rPr lang="en-US" altLang="zh-CN" sz="2000" b="1" i="1">
                                  <a:latin typeface="Cambria Math" panose="02040503050406030204" pitchFamily="18" charset="0"/>
                                </a:rPr>
                                <m:t>=</m:t>
                              </m:r>
                              <m:r>
                                <a:rPr lang="en-US" altLang="zh-CN" sz="2000" b="1" i="1">
                                  <a:latin typeface="Cambria Math" panose="02040503050406030204" pitchFamily="18" charset="0"/>
                                </a:rPr>
                                <m:t>𝟏</m:t>
                              </m:r>
                            </m:sub>
                            <m:sup>
                              <m:r>
                                <a:rPr lang="en-US" altLang="zh-CN" sz="2000" b="1" i="1">
                                  <a:latin typeface="Cambria Math" panose="02040503050406030204" pitchFamily="18" charset="0"/>
                                </a:rPr>
                                <m:t>𝟒</m:t>
                              </m:r>
                            </m:sup>
                            <m:e>
                              <m:sSub>
                                <m:sSubPr>
                                  <m:ctrlPr>
                                    <a:rPr lang="en-US" altLang="zh-CN" sz="2000" b="1" i="1">
                                      <a:latin typeface="Cambria Math" panose="02040503050406030204" pitchFamily="18" charset="0"/>
                                    </a:rPr>
                                  </m:ctrlPr>
                                </m:sSubPr>
                                <m:e>
                                  <m:r>
                                    <a:rPr lang="en-US" altLang="zh-CN" sz="2000" b="1" i="1">
                                      <a:latin typeface="Cambria Math" panose="02040503050406030204" pitchFamily="18" charset="0"/>
                                    </a:rPr>
                                    <m:t>𝝎</m:t>
                                  </m:r>
                                </m:e>
                                <m:sub>
                                  <m:r>
                                    <a:rPr lang="en-US" altLang="zh-CN" sz="2000" b="1" i="1">
                                      <a:latin typeface="Cambria Math" panose="02040503050406030204" pitchFamily="18" charset="0"/>
                                    </a:rPr>
                                    <m:t>𝒊</m:t>
                                  </m:r>
                                </m:sub>
                              </m:sSub>
                              <m:sSub>
                                <m:sSubPr>
                                  <m:ctrlPr>
                                    <a:rPr lang="en-US" altLang="zh-CN" sz="2000" b="1" i="1">
                                      <a:latin typeface="Cambria Math" panose="02040503050406030204" pitchFamily="18" charset="0"/>
                                    </a:rPr>
                                  </m:ctrlPr>
                                </m:sSubPr>
                                <m:e>
                                  <m:r>
                                    <a:rPr lang="en-US" altLang="zh-CN" sz="2000" b="1" i="1">
                                      <a:latin typeface="Cambria Math" panose="02040503050406030204" pitchFamily="18" charset="0"/>
                                    </a:rPr>
                                    <m:t>𝑽</m:t>
                                  </m:r>
                                </m:e>
                                <m:sub>
                                  <m:r>
                                    <a:rPr lang="en-US" altLang="zh-CN" sz="2000" b="1" i="1">
                                      <a:latin typeface="Cambria Math" panose="02040503050406030204" pitchFamily="18" charset="0"/>
                                    </a:rPr>
                                    <m:t>𝒊</m:t>
                                  </m:r>
                                </m:sub>
                              </m:sSub>
                              <m:r>
                                <a:rPr lang="en-US" altLang="zh-CN" sz="2000" b="1" i="1">
                                  <a:latin typeface="Cambria Math" panose="02040503050406030204" pitchFamily="18" charset="0"/>
                                </a:rPr>
                                <m:t>(</m:t>
                              </m:r>
                              <m:r>
                                <a:rPr lang="en-US" altLang="zh-CN" sz="2000" b="1" i="1">
                                  <a:latin typeface="Cambria Math" panose="02040503050406030204" pitchFamily="18" charset="0"/>
                                </a:rPr>
                                <m:t>𝒕</m:t>
                              </m:r>
                              <m:r>
                                <a:rPr lang="en-US" altLang="zh-CN" sz="2000" b="1" i="1">
                                  <a:latin typeface="Cambria Math" panose="02040503050406030204" pitchFamily="18" charset="0"/>
                                </a:rPr>
                                <m:t>)</m:t>
                              </m:r>
                            </m:e>
                          </m:nary>
                        </m:num>
                        <m:den>
                          <m:nary>
                            <m:naryPr>
                              <m:chr m:val="∑"/>
                              <m:ctrlPr>
                                <a:rPr lang="en-US" altLang="zh-CN" sz="2000" b="1" i="1">
                                  <a:latin typeface="Cambria Math" panose="02040503050406030204" pitchFamily="18" charset="0"/>
                                </a:rPr>
                              </m:ctrlPr>
                            </m:naryPr>
                            <m:sub>
                              <m:r>
                                <m:rPr>
                                  <m:brk m:alnAt="23"/>
                                </m:rPr>
                                <a:rPr lang="en-US" altLang="zh-CN" sz="2000" b="1" i="1">
                                  <a:latin typeface="Cambria Math" panose="02040503050406030204" pitchFamily="18" charset="0"/>
                                </a:rPr>
                                <m:t>𝒊</m:t>
                              </m:r>
                              <m:r>
                                <a:rPr lang="en-US" altLang="zh-CN" sz="2000" b="1" i="1">
                                  <a:latin typeface="Cambria Math" panose="02040503050406030204" pitchFamily="18" charset="0"/>
                                </a:rPr>
                                <m:t>=</m:t>
                              </m:r>
                              <m:r>
                                <a:rPr lang="en-US" altLang="zh-CN" sz="2000" b="1" i="1">
                                  <a:latin typeface="Cambria Math" panose="02040503050406030204" pitchFamily="18" charset="0"/>
                                </a:rPr>
                                <m:t>𝟏</m:t>
                              </m:r>
                            </m:sub>
                            <m:sup>
                              <m:r>
                                <a:rPr lang="en-US" altLang="zh-CN" sz="2000" b="1" i="1">
                                  <a:latin typeface="Cambria Math" panose="02040503050406030204" pitchFamily="18" charset="0"/>
                                </a:rPr>
                                <m:t>𝟒</m:t>
                              </m:r>
                            </m:sup>
                            <m:e>
                              <m:sSub>
                                <m:sSubPr>
                                  <m:ctrlPr>
                                    <a:rPr lang="en-US" altLang="zh-CN" sz="2000" b="1" i="1">
                                      <a:latin typeface="Cambria Math" panose="02040503050406030204" pitchFamily="18" charset="0"/>
                                    </a:rPr>
                                  </m:ctrlPr>
                                </m:sSubPr>
                                <m:e>
                                  <m:r>
                                    <a:rPr lang="en-US" altLang="zh-CN" sz="2000" b="1" i="1">
                                      <a:latin typeface="Cambria Math" panose="02040503050406030204" pitchFamily="18" charset="0"/>
                                    </a:rPr>
                                    <m:t>𝝎</m:t>
                                  </m:r>
                                </m:e>
                                <m:sub>
                                  <m:r>
                                    <a:rPr lang="en-US" altLang="zh-CN" sz="2000" b="1" i="1">
                                      <a:latin typeface="Cambria Math" panose="02040503050406030204" pitchFamily="18" charset="0"/>
                                    </a:rPr>
                                    <m:t>𝒊</m:t>
                                  </m:r>
                                </m:sub>
                              </m:sSub>
                            </m:e>
                          </m:nary>
                        </m:den>
                      </m:f>
                    </m:oMath>
                  </m:oMathPara>
                </a14:m>
                <a:endParaRPr lang="zh-CN" altLang="en-US" sz="2000" b="1" dirty="0"/>
              </a:p>
            </p:txBody>
          </p:sp>
        </mc:Choice>
        <mc:Fallback xmlns="">
          <p:sp>
            <p:nvSpPr>
              <p:cNvPr id="18" name="文本框 17">
                <a:extLst>
                  <a:ext uri="{FF2B5EF4-FFF2-40B4-BE49-F238E27FC236}">
                    <a16:creationId xmlns:a16="http://schemas.microsoft.com/office/drawing/2014/main" id="{ED7AFFA0-1686-F63B-1540-B5779671197C}"/>
                  </a:ext>
                </a:extLst>
              </p:cNvPr>
              <p:cNvSpPr txBox="1">
                <a:spLocks noRot="1" noChangeAspect="1" noMove="1" noResize="1" noEditPoints="1" noAdjustHandles="1" noChangeArrowheads="1" noChangeShapeType="1" noTextEdit="1"/>
              </p:cNvSpPr>
              <p:nvPr/>
            </p:nvSpPr>
            <p:spPr>
              <a:xfrm>
                <a:off x="1070005" y="3314063"/>
                <a:ext cx="3079558" cy="812915"/>
              </a:xfrm>
              <a:prstGeom prst="rect">
                <a:avLst/>
              </a:prstGeom>
              <a:blipFill>
                <a:blip r:embed="rId8"/>
                <a:stretch>
                  <a:fillRect/>
                </a:stretch>
              </a:blipFill>
            </p:spPr>
            <p:txBody>
              <a:bodyPr/>
              <a:lstStyle/>
              <a:p>
                <a:r>
                  <a:rPr lang="en-US">
                    <a:noFill/>
                  </a:rPr>
                  <a:t> </a:t>
                </a:r>
              </a:p>
            </p:txBody>
          </p:sp>
        </mc:Fallback>
      </mc:AlternateContent>
      <p:sp>
        <p:nvSpPr>
          <p:cNvPr id="29" name="文本框 28">
            <a:extLst>
              <a:ext uri="{FF2B5EF4-FFF2-40B4-BE49-F238E27FC236}">
                <a16:creationId xmlns:a16="http://schemas.microsoft.com/office/drawing/2014/main" id="{0FE76F5C-DC96-9E18-1082-0D9D6DCBB51A}"/>
              </a:ext>
            </a:extLst>
          </p:cNvPr>
          <p:cNvSpPr txBox="1"/>
          <p:nvPr/>
        </p:nvSpPr>
        <p:spPr>
          <a:xfrm>
            <a:off x="3704937" y="1992172"/>
            <a:ext cx="1700362" cy="400110"/>
          </a:xfrm>
          <a:prstGeom prst="rect">
            <a:avLst/>
          </a:prstGeom>
          <a:noFill/>
        </p:spPr>
        <p:txBody>
          <a:bodyPr wrap="square">
            <a:spAutoFit/>
          </a:bodyPr>
          <a:lstStyle/>
          <a:p>
            <a:r>
              <a:rPr lang="en-US" altLang="zh-CN" sz="2000" b="1" dirty="0">
                <a:latin typeface="Candara" panose="020E0502030303020204" pitchFamily="34" charset="0"/>
              </a:rPr>
              <a:t>Extract audio</a:t>
            </a: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42DD7BE8-F764-C859-BF4C-498AF3B894EB}"/>
                  </a:ext>
                </a:extLst>
              </p:cNvPr>
              <p:cNvSpPr txBox="1"/>
              <p:nvPr/>
            </p:nvSpPr>
            <p:spPr>
              <a:xfrm>
                <a:off x="5787275" y="1329662"/>
                <a:ext cx="4173442" cy="400110"/>
              </a:xfrm>
              <a:prstGeom prst="rect">
                <a:avLst/>
              </a:prstGeom>
              <a:noFill/>
            </p:spPr>
            <p:txBody>
              <a:bodyPr wrap="square">
                <a:spAutoFit/>
              </a:bodyPr>
              <a:lstStyle/>
              <a:p>
                <a:r>
                  <a:rPr lang="en-US" altLang="zh-CN" sz="2000" b="1" dirty="0">
                    <a:latin typeface="Candara" panose="020E0502030303020204" pitchFamily="34" charset="0"/>
                  </a:rPr>
                  <a:t>How to determine </a:t>
                </a:r>
                <a14:m>
                  <m:oMath xmlns:m="http://schemas.openxmlformats.org/officeDocument/2006/math">
                    <m:sSub>
                      <m:sSubPr>
                        <m:ctrlPr>
                          <a:rPr lang="en-US" altLang="zh-CN" sz="2000" b="1" i="1" u="none" strike="noStrike" baseline="0" smtClean="0">
                            <a:solidFill>
                              <a:srgbClr val="7C2E9A"/>
                            </a:solidFill>
                            <a:latin typeface="Cambria Math" panose="02040503050406030204" pitchFamily="18" charset="0"/>
                          </a:rPr>
                        </m:ctrlPr>
                      </m:sSubPr>
                      <m:e>
                        <m:r>
                          <a:rPr lang="en-US" altLang="zh-CN" sz="2000" b="1" i="1" u="none" strike="noStrike" baseline="0" smtClean="0">
                            <a:solidFill>
                              <a:srgbClr val="7C2E9A"/>
                            </a:solidFill>
                            <a:latin typeface="Cambria Math" panose="02040503050406030204" pitchFamily="18" charset="0"/>
                          </a:rPr>
                          <m:t>𝝎</m:t>
                        </m:r>
                      </m:e>
                      <m:sub>
                        <m:r>
                          <a:rPr lang="en-US" altLang="zh-CN" sz="2000" b="1" i="1" u="none" strike="noStrike" baseline="0" smtClean="0">
                            <a:solidFill>
                              <a:srgbClr val="7C2E9A"/>
                            </a:solidFill>
                            <a:latin typeface="Cambria Math" panose="02040503050406030204" pitchFamily="18" charset="0"/>
                          </a:rPr>
                          <m:t>𝒊</m:t>
                        </m:r>
                      </m:sub>
                    </m:sSub>
                  </m:oMath>
                </a14:m>
                <a:r>
                  <a:rPr lang="en-US" altLang="zh-CN" sz="2000" b="1" dirty="0">
                    <a:latin typeface="Candara" panose="020E0502030303020204" pitchFamily="34" charset="0"/>
                  </a:rPr>
                  <a:t> ? </a:t>
                </a:r>
              </a:p>
            </p:txBody>
          </p:sp>
        </mc:Choice>
        <mc:Fallback xmlns="">
          <p:sp>
            <p:nvSpPr>
              <p:cNvPr id="3" name="文本框 2">
                <a:extLst>
                  <a:ext uri="{FF2B5EF4-FFF2-40B4-BE49-F238E27FC236}">
                    <a16:creationId xmlns:a16="http://schemas.microsoft.com/office/drawing/2014/main" id="{42DD7BE8-F764-C859-BF4C-498AF3B894EB}"/>
                  </a:ext>
                </a:extLst>
              </p:cNvPr>
              <p:cNvSpPr txBox="1">
                <a:spLocks noRot="1" noChangeAspect="1" noMove="1" noResize="1" noEditPoints="1" noAdjustHandles="1" noChangeArrowheads="1" noChangeShapeType="1" noTextEdit="1"/>
              </p:cNvSpPr>
              <p:nvPr/>
            </p:nvSpPr>
            <p:spPr>
              <a:xfrm>
                <a:off x="5787275" y="1329662"/>
                <a:ext cx="4173442" cy="400110"/>
              </a:xfrm>
              <a:prstGeom prst="rect">
                <a:avLst/>
              </a:prstGeom>
              <a:blipFill>
                <a:blip r:embed="rId9"/>
                <a:stretch>
                  <a:fillRect l="-1460" t="-7576" b="-25758"/>
                </a:stretch>
              </a:blipFill>
            </p:spPr>
            <p:txBody>
              <a:bodyPr/>
              <a:lstStyle/>
              <a:p>
                <a:r>
                  <a:rPr lang="en-US">
                    <a:noFill/>
                  </a:rPr>
                  <a:t> </a:t>
                </a:r>
              </a:p>
            </p:txBody>
          </p:sp>
        </mc:Fallback>
      </mc:AlternateContent>
      <p:grpSp>
        <p:nvGrpSpPr>
          <p:cNvPr id="33" name="组合 32">
            <a:extLst>
              <a:ext uri="{FF2B5EF4-FFF2-40B4-BE49-F238E27FC236}">
                <a16:creationId xmlns:a16="http://schemas.microsoft.com/office/drawing/2014/main" id="{607A6183-7CAF-1F8C-4F95-D84F6DCA3EAA}"/>
              </a:ext>
            </a:extLst>
          </p:cNvPr>
          <p:cNvGrpSpPr/>
          <p:nvPr/>
        </p:nvGrpSpPr>
        <p:grpSpPr>
          <a:xfrm rot="19800000">
            <a:off x="5894739" y="2358284"/>
            <a:ext cx="2051987" cy="2192715"/>
            <a:chOff x="5509805" y="2559337"/>
            <a:chExt cx="880965" cy="941383"/>
          </a:xfrm>
        </p:grpSpPr>
        <p:cxnSp>
          <p:nvCxnSpPr>
            <p:cNvPr id="9" name="直接连接符 8">
              <a:extLst>
                <a:ext uri="{FF2B5EF4-FFF2-40B4-BE49-F238E27FC236}">
                  <a16:creationId xmlns:a16="http://schemas.microsoft.com/office/drawing/2014/main" id="{7AA86E82-74C0-818F-40EC-EDFA0664DBC3}"/>
                </a:ext>
              </a:extLst>
            </p:cNvPr>
            <p:cNvCxnSpPr>
              <a:cxnSpLocks/>
            </p:cNvCxnSpPr>
            <p:nvPr/>
          </p:nvCxnSpPr>
          <p:spPr>
            <a:xfrm>
              <a:off x="5509805" y="2876760"/>
              <a:ext cx="880965" cy="623960"/>
            </a:xfrm>
            <a:prstGeom prst="line">
              <a:avLst/>
            </a:prstGeom>
            <a:ln w="28575">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10" name="直接连接符 9">
              <a:extLst>
                <a:ext uri="{FF2B5EF4-FFF2-40B4-BE49-F238E27FC236}">
                  <a16:creationId xmlns:a16="http://schemas.microsoft.com/office/drawing/2014/main" id="{C1A8305D-195B-3B77-2CA7-E3120342DC07}"/>
                </a:ext>
              </a:extLst>
            </p:cNvPr>
            <p:cNvCxnSpPr>
              <a:cxnSpLocks/>
            </p:cNvCxnSpPr>
            <p:nvPr/>
          </p:nvCxnSpPr>
          <p:spPr>
            <a:xfrm flipV="1">
              <a:off x="5509805" y="2559337"/>
              <a:ext cx="865468" cy="317423"/>
            </a:xfrm>
            <a:prstGeom prst="line">
              <a:avLst/>
            </a:prstGeom>
            <a:ln w="28575">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16" name="直接连接符 15">
              <a:extLst>
                <a:ext uri="{FF2B5EF4-FFF2-40B4-BE49-F238E27FC236}">
                  <a16:creationId xmlns:a16="http://schemas.microsoft.com/office/drawing/2014/main" id="{7D08140E-BA39-48AB-AA30-D13A9BE89344}"/>
                </a:ext>
              </a:extLst>
            </p:cNvPr>
            <p:cNvCxnSpPr>
              <a:cxnSpLocks/>
            </p:cNvCxnSpPr>
            <p:nvPr/>
          </p:nvCxnSpPr>
          <p:spPr>
            <a:xfrm flipH="1" flipV="1">
              <a:off x="6375273" y="2559337"/>
              <a:ext cx="15497" cy="941383"/>
            </a:xfrm>
            <a:prstGeom prst="line">
              <a:avLst/>
            </a:prstGeom>
            <a:ln w="28575">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grpSp>
      <p:sp>
        <p:nvSpPr>
          <p:cNvPr id="34" name="椭圆 33">
            <a:extLst>
              <a:ext uri="{FF2B5EF4-FFF2-40B4-BE49-F238E27FC236}">
                <a16:creationId xmlns:a16="http://schemas.microsoft.com/office/drawing/2014/main" id="{5A696997-1949-15A1-7570-295B16D2ABCA}"/>
              </a:ext>
            </a:extLst>
          </p:cNvPr>
          <p:cNvSpPr/>
          <p:nvPr/>
        </p:nvSpPr>
        <p:spPr>
          <a:xfrm>
            <a:off x="7107590" y="3140279"/>
            <a:ext cx="118469" cy="118469"/>
          </a:xfrm>
          <a:prstGeom prst="ellipse">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a:extLst>
              <a:ext uri="{FF2B5EF4-FFF2-40B4-BE49-F238E27FC236}">
                <a16:creationId xmlns:a16="http://schemas.microsoft.com/office/drawing/2014/main" id="{A2F59E0E-0FD1-9A13-391A-C151CED2D356}"/>
              </a:ext>
            </a:extLst>
          </p:cNvPr>
          <p:cNvGrpSpPr/>
          <p:nvPr/>
        </p:nvGrpSpPr>
        <p:grpSpPr>
          <a:xfrm>
            <a:off x="8471747" y="2973693"/>
            <a:ext cx="1897835" cy="400110"/>
            <a:chOff x="9444531" y="1736048"/>
            <a:chExt cx="1897835" cy="400110"/>
          </a:xfrm>
        </p:grpSpPr>
        <p:sp>
          <p:nvSpPr>
            <p:cNvPr id="35" name="椭圆 34">
              <a:extLst>
                <a:ext uri="{FF2B5EF4-FFF2-40B4-BE49-F238E27FC236}">
                  <a16:creationId xmlns:a16="http://schemas.microsoft.com/office/drawing/2014/main" id="{9B9D839F-5B0F-B399-4D01-0826294B5B75}"/>
                </a:ext>
              </a:extLst>
            </p:cNvPr>
            <p:cNvSpPr/>
            <p:nvPr/>
          </p:nvSpPr>
          <p:spPr>
            <a:xfrm>
              <a:off x="9444531" y="1876869"/>
              <a:ext cx="118469" cy="118469"/>
            </a:xfrm>
            <a:prstGeom prst="ellipse">
              <a:avLst/>
            </a:prstGeom>
            <a:solidFill>
              <a:srgbClr val="FF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a:extLst>
                <a:ext uri="{FF2B5EF4-FFF2-40B4-BE49-F238E27FC236}">
                  <a16:creationId xmlns:a16="http://schemas.microsoft.com/office/drawing/2014/main" id="{F0157AEC-F09C-9FA8-151F-BC324C9B73C7}"/>
                </a:ext>
              </a:extLst>
            </p:cNvPr>
            <p:cNvSpPr txBox="1"/>
            <p:nvPr/>
          </p:nvSpPr>
          <p:spPr>
            <a:xfrm>
              <a:off x="9642004" y="1736048"/>
              <a:ext cx="1700362" cy="400110"/>
            </a:xfrm>
            <a:prstGeom prst="rect">
              <a:avLst/>
            </a:prstGeom>
            <a:noFill/>
          </p:spPr>
          <p:txBody>
            <a:bodyPr wrap="square">
              <a:spAutoFit/>
            </a:bodyPr>
            <a:lstStyle/>
            <a:p>
              <a:r>
                <a:rPr lang="en-US" altLang="zh-CN" sz="2000" b="1" dirty="0">
                  <a:latin typeface="Candara" panose="020E0502030303020204" pitchFamily="34" charset="0"/>
                </a:rPr>
                <a:t>Centric point</a:t>
              </a:r>
            </a:p>
          </p:txBody>
        </p:sp>
      </p:grpSp>
      <p:cxnSp>
        <p:nvCxnSpPr>
          <p:cNvPr id="39" name="直接连接符 38">
            <a:extLst>
              <a:ext uri="{FF2B5EF4-FFF2-40B4-BE49-F238E27FC236}">
                <a16:creationId xmlns:a16="http://schemas.microsoft.com/office/drawing/2014/main" id="{2D6D9A55-DF74-75E7-7A75-AD9B95BDE451}"/>
              </a:ext>
            </a:extLst>
          </p:cNvPr>
          <p:cNvCxnSpPr>
            <a:stCxn id="34" idx="0"/>
          </p:cNvCxnSpPr>
          <p:nvPr/>
        </p:nvCxnSpPr>
        <p:spPr>
          <a:xfrm flipV="1">
            <a:off x="7166825" y="2010219"/>
            <a:ext cx="59234" cy="1130060"/>
          </a:xfrm>
          <a:prstGeom prst="line">
            <a:avLst/>
          </a:prstGeom>
          <a:ln w="38100">
            <a:solidFill>
              <a:srgbClr val="7C2E9A"/>
            </a:solidFill>
          </a:ln>
        </p:spPr>
        <p:style>
          <a:lnRef idx="2">
            <a:schemeClr val="accent1"/>
          </a:lnRef>
          <a:fillRef idx="0">
            <a:schemeClr val="accent1"/>
          </a:fillRef>
          <a:effectRef idx="1">
            <a:schemeClr val="accent1"/>
          </a:effectRef>
          <a:fontRef idx="minor">
            <a:schemeClr val="tx1"/>
          </a:fontRef>
        </p:style>
      </p:cxnSp>
      <p:cxnSp>
        <p:nvCxnSpPr>
          <p:cNvPr id="41" name="直接连接符 40">
            <a:extLst>
              <a:ext uri="{FF2B5EF4-FFF2-40B4-BE49-F238E27FC236}">
                <a16:creationId xmlns:a16="http://schemas.microsoft.com/office/drawing/2014/main" id="{1D4AC0CA-79F1-68C8-FE8A-FB720D1F3BD5}"/>
              </a:ext>
            </a:extLst>
          </p:cNvPr>
          <p:cNvCxnSpPr>
            <a:cxnSpLocks/>
            <a:stCxn id="34" idx="3"/>
          </p:cNvCxnSpPr>
          <p:nvPr/>
        </p:nvCxnSpPr>
        <p:spPr>
          <a:xfrm flipH="1">
            <a:off x="5853695" y="3241399"/>
            <a:ext cx="1271244" cy="417069"/>
          </a:xfrm>
          <a:prstGeom prst="line">
            <a:avLst/>
          </a:prstGeom>
          <a:ln w="38100">
            <a:solidFill>
              <a:srgbClr val="7C2E9A"/>
            </a:solidFill>
          </a:ln>
        </p:spPr>
        <p:style>
          <a:lnRef idx="2">
            <a:schemeClr val="accent1"/>
          </a:lnRef>
          <a:fillRef idx="0">
            <a:schemeClr val="accent1"/>
          </a:fillRef>
          <a:effectRef idx="1">
            <a:schemeClr val="accent1"/>
          </a:effectRef>
          <a:fontRef idx="minor">
            <a:schemeClr val="tx1"/>
          </a:fontRef>
        </p:style>
      </p:cxnSp>
      <p:cxnSp>
        <p:nvCxnSpPr>
          <p:cNvPr id="43" name="直接连接符 42">
            <a:extLst>
              <a:ext uri="{FF2B5EF4-FFF2-40B4-BE49-F238E27FC236}">
                <a16:creationId xmlns:a16="http://schemas.microsoft.com/office/drawing/2014/main" id="{3A9531FA-E96D-FFE9-CF03-FD8E7B5D328C}"/>
              </a:ext>
            </a:extLst>
          </p:cNvPr>
          <p:cNvCxnSpPr>
            <a:stCxn id="34" idx="5"/>
          </p:cNvCxnSpPr>
          <p:nvPr/>
        </p:nvCxnSpPr>
        <p:spPr>
          <a:xfrm>
            <a:off x="7208710" y="3241399"/>
            <a:ext cx="1148738" cy="667767"/>
          </a:xfrm>
          <a:prstGeom prst="line">
            <a:avLst/>
          </a:prstGeom>
          <a:ln w="38100">
            <a:solidFill>
              <a:srgbClr val="7C2E9A"/>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7" name="文本框 46">
                <a:extLst>
                  <a:ext uri="{FF2B5EF4-FFF2-40B4-BE49-F238E27FC236}">
                    <a16:creationId xmlns:a16="http://schemas.microsoft.com/office/drawing/2014/main" id="{1A2A0B0D-2B49-9F11-6869-25B4EE9F80D6}"/>
                  </a:ext>
                </a:extLst>
              </p:cNvPr>
              <p:cNvSpPr txBox="1"/>
              <p:nvPr/>
            </p:nvSpPr>
            <p:spPr>
              <a:xfrm>
                <a:off x="6695927" y="2549365"/>
                <a:ext cx="556418"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dirty="0" smtClean="0">
                              <a:solidFill>
                                <a:srgbClr val="7C2E9A"/>
                              </a:solidFill>
                              <a:latin typeface="Cambria Math" panose="02040503050406030204" pitchFamily="18" charset="0"/>
                            </a:rPr>
                          </m:ctrlPr>
                        </m:sSubPr>
                        <m:e>
                          <m:r>
                            <a:rPr lang="en-US" altLang="zh-CN" sz="2000" b="1" i="1" dirty="0" smtClean="0">
                              <a:solidFill>
                                <a:srgbClr val="7C2E9A"/>
                              </a:solidFill>
                              <a:latin typeface="Cambria Math" panose="02040503050406030204" pitchFamily="18" charset="0"/>
                            </a:rPr>
                            <m:t>𝑫</m:t>
                          </m:r>
                        </m:e>
                        <m:sub>
                          <m:r>
                            <a:rPr lang="en-US" altLang="zh-CN" sz="2000" b="1" i="1" dirty="0" smtClean="0">
                              <a:solidFill>
                                <a:srgbClr val="7C2E9A"/>
                              </a:solidFill>
                              <a:latin typeface="Cambria Math" panose="02040503050406030204" pitchFamily="18" charset="0"/>
                            </a:rPr>
                            <m:t>𝒊</m:t>
                          </m:r>
                          <m:r>
                            <a:rPr lang="en-US" altLang="zh-CN" sz="2000" b="1" i="1" dirty="0" smtClean="0">
                              <a:solidFill>
                                <a:srgbClr val="7C2E9A"/>
                              </a:solidFill>
                              <a:latin typeface="Cambria Math" panose="02040503050406030204" pitchFamily="18" charset="0"/>
                            </a:rPr>
                            <m:t>𝟏</m:t>
                          </m:r>
                        </m:sub>
                      </m:sSub>
                    </m:oMath>
                  </m:oMathPara>
                </a14:m>
                <a:endParaRPr lang="zh-CN" altLang="en-US" sz="2000" dirty="0">
                  <a:solidFill>
                    <a:srgbClr val="7C2E9A"/>
                  </a:solidFill>
                </a:endParaRPr>
              </a:p>
            </p:txBody>
          </p:sp>
        </mc:Choice>
        <mc:Fallback xmlns="">
          <p:sp>
            <p:nvSpPr>
              <p:cNvPr id="47" name="文本框 46">
                <a:extLst>
                  <a:ext uri="{FF2B5EF4-FFF2-40B4-BE49-F238E27FC236}">
                    <a16:creationId xmlns:a16="http://schemas.microsoft.com/office/drawing/2014/main" id="{1A2A0B0D-2B49-9F11-6869-25B4EE9F80D6}"/>
                  </a:ext>
                </a:extLst>
              </p:cNvPr>
              <p:cNvSpPr txBox="1">
                <a:spLocks noRot="1" noChangeAspect="1" noMove="1" noResize="1" noEditPoints="1" noAdjustHandles="1" noChangeArrowheads="1" noChangeShapeType="1" noTextEdit="1"/>
              </p:cNvSpPr>
              <p:nvPr/>
            </p:nvSpPr>
            <p:spPr>
              <a:xfrm>
                <a:off x="6695927" y="2549365"/>
                <a:ext cx="556418" cy="4001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文本框 47">
                <a:extLst>
                  <a:ext uri="{FF2B5EF4-FFF2-40B4-BE49-F238E27FC236}">
                    <a16:creationId xmlns:a16="http://schemas.microsoft.com/office/drawing/2014/main" id="{137253AA-AD9B-D869-E624-F56740E6E0E6}"/>
                  </a:ext>
                </a:extLst>
              </p:cNvPr>
              <p:cNvSpPr txBox="1"/>
              <p:nvPr/>
            </p:nvSpPr>
            <p:spPr>
              <a:xfrm>
                <a:off x="6562248" y="3330928"/>
                <a:ext cx="556418"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dirty="0" smtClean="0">
                              <a:solidFill>
                                <a:srgbClr val="7C2E9A"/>
                              </a:solidFill>
                              <a:latin typeface="Cambria Math" panose="02040503050406030204" pitchFamily="18" charset="0"/>
                            </a:rPr>
                          </m:ctrlPr>
                        </m:sSubPr>
                        <m:e>
                          <m:r>
                            <a:rPr lang="en-US" altLang="zh-CN" sz="2000" b="1" i="1" dirty="0" smtClean="0">
                              <a:solidFill>
                                <a:srgbClr val="7C2E9A"/>
                              </a:solidFill>
                              <a:latin typeface="Cambria Math" panose="02040503050406030204" pitchFamily="18" charset="0"/>
                            </a:rPr>
                            <m:t>𝑫</m:t>
                          </m:r>
                        </m:e>
                        <m:sub>
                          <m:r>
                            <a:rPr lang="en-US" altLang="zh-CN" sz="2000" b="1" i="1" dirty="0" smtClean="0">
                              <a:solidFill>
                                <a:srgbClr val="7C2E9A"/>
                              </a:solidFill>
                              <a:latin typeface="Cambria Math" panose="02040503050406030204" pitchFamily="18" charset="0"/>
                            </a:rPr>
                            <m:t>𝒊</m:t>
                          </m:r>
                          <m:r>
                            <a:rPr lang="en-US" altLang="zh-CN" sz="2000" b="1" i="1" dirty="0" smtClean="0">
                              <a:solidFill>
                                <a:srgbClr val="7C2E9A"/>
                              </a:solidFill>
                              <a:latin typeface="Cambria Math" panose="02040503050406030204" pitchFamily="18" charset="0"/>
                            </a:rPr>
                            <m:t>𝟐</m:t>
                          </m:r>
                        </m:sub>
                      </m:sSub>
                    </m:oMath>
                  </m:oMathPara>
                </a14:m>
                <a:endParaRPr lang="zh-CN" altLang="en-US" sz="2000" dirty="0">
                  <a:solidFill>
                    <a:srgbClr val="7C2E9A"/>
                  </a:solidFill>
                </a:endParaRPr>
              </a:p>
            </p:txBody>
          </p:sp>
        </mc:Choice>
        <mc:Fallback xmlns="">
          <p:sp>
            <p:nvSpPr>
              <p:cNvPr id="48" name="文本框 47">
                <a:extLst>
                  <a:ext uri="{FF2B5EF4-FFF2-40B4-BE49-F238E27FC236}">
                    <a16:creationId xmlns:a16="http://schemas.microsoft.com/office/drawing/2014/main" id="{137253AA-AD9B-D869-E624-F56740E6E0E6}"/>
                  </a:ext>
                </a:extLst>
              </p:cNvPr>
              <p:cNvSpPr txBox="1">
                <a:spLocks noRot="1" noChangeAspect="1" noMove="1" noResize="1" noEditPoints="1" noAdjustHandles="1" noChangeArrowheads="1" noChangeShapeType="1" noTextEdit="1"/>
              </p:cNvSpPr>
              <p:nvPr/>
            </p:nvSpPr>
            <p:spPr>
              <a:xfrm>
                <a:off x="6562248" y="3330928"/>
                <a:ext cx="556418" cy="40011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6B30FD33-22A6-07B5-847A-2C6393C59F59}"/>
                  </a:ext>
                </a:extLst>
              </p:cNvPr>
              <p:cNvSpPr txBox="1"/>
              <p:nvPr/>
            </p:nvSpPr>
            <p:spPr>
              <a:xfrm>
                <a:off x="7515430" y="3140279"/>
                <a:ext cx="556418"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dirty="0" smtClean="0">
                              <a:solidFill>
                                <a:srgbClr val="7C2E9A"/>
                              </a:solidFill>
                              <a:latin typeface="Cambria Math" panose="02040503050406030204" pitchFamily="18" charset="0"/>
                            </a:rPr>
                          </m:ctrlPr>
                        </m:sSubPr>
                        <m:e>
                          <m:r>
                            <a:rPr lang="en-US" altLang="zh-CN" sz="2000" b="1" i="1" dirty="0" smtClean="0">
                              <a:solidFill>
                                <a:srgbClr val="7C2E9A"/>
                              </a:solidFill>
                              <a:latin typeface="Cambria Math" panose="02040503050406030204" pitchFamily="18" charset="0"/>
                            </a:rPr>
                            <m:t>𝑫</m:t>
                          </m:r>
                        </m:e>
                        <m:sub>
                          <m:r>
                            <a:rPr lang="en-US" altLang="zh-CN" sz="2000" b="1" i="1" dirty="0" smtClean="0">
                              <a:solidFill>
                                <a:srgbClr val="7C2E9A"/>
                              </a:solidFill>
                              <a:latin typeface="Cambria Math" panose="02040503050406030204" pitchFamily="18" charset="0"/>
                            </a:rPr>
                            <m:t>𝒊</m:t>
                          </m:r>
                          <m:r>
                            <a:rPr lang="en-US" altLang="zh-CN" sz="2000" b="1" i="1" dirty="0" smtClean="0">
                              <a:solidFill>
                                <a:srgbClr val="7C2E9A"/>
                              </a:solidFill>
                              <a:latin typeface="Cambria Math" panose="02040503050406030204" pitchFamily="18" charset="0"/>
                            </a:rPr>
                            <m:t>𝟑</m:t>
                          </m:r>
                        </m:sub>
                      </m:sSub>
                    </m:oMath>
                  </m:oMathPara>
                </a14:m>
                <a:endParaRPr lang="zh-CN" altLang="en-US" sz="2000" dirty="0">
                  <a:solidFill>
                    <a:srgbClr val="7C2E9A"/>
                  </a:solidFill>
                </a:endParaRPr>
              </a:p>
            </p:txBody>
          </p:sp>
        </mc:Choice>
        <mc:Fallback xmlns="">
          <p:sp>
            <p:nvSpPr>
              <p:cNvPr id="49" name="文本框 48">
                <a:extLst>
                  <a:ext uri="{FF2B5EF4-FFF2-40B4-BE49-F238E27FC236}">
                    <a16:creationId xmlns:a16="http://schemas.microsoft.com/office/drawing/2014/main" id="{6B30FD33-22A6-07B5-847A-2C6393C59F59}"/>
                  </a:ext>
                </a:extLst>
              </p:cNvPr>
              <p:cNvSpPr txBox="1">
                <a:spLocks noRot="1" noChangeAspect="1" noMove="1" noResize="1" noEditPoints="1" noAdjustHandles="1" noChangeArrowheads="1" noChangeShapeType="1" noTextEdit="1"/>
              </p:cNvSpPr>
              <p:nvPr/>
            </p:nvSpPr>
            <p:spPr>
              <a:xfrm>
                <a:off x="7515430" y="3140279"/>
                <a:ext cx="556418" cy="400110"/>
              </a:xfrm>
              <a:prstGeom prst="rect">
                <a:avLst/>
              </a:prstGeom>
              <a:blipFill>
                <a:blip r:embed="rId12"/>
                <a:stretch>
                  <a:fillRect/>
                </a:stretch>
              </a:blipFill>
            </p:spPr>
            <p:txBody>
              <a:bodyPr/>
              <a:lstStyle/>
              <a:p>
                <a:r>
                  <a:rPr lang="en-US">
                    <a:noFill/>
                  </a:rPr>
                  <a:t> </a:t>
                </a:r>
              </a:p>
            </p:txBody>
          </p:sp>
        </mc:Fallback>
      </mc:AlternateContent>
      <p:grpSp>
        <p:nvGrpSpPr>
          <p:cNvPr id="59" name="组合 58">
            <a:extLst>
              <a:ext uri="{FF2B5EF4-FFF2-40B4-BE49-F238E27FC236}">
                <a16:creationId xmlns:a16="http://schemas.microsoft.com/office/drawing/2014/main" id="{32368CA5-F266-B59A-7C26-9BE5443B0CAB}"/>
              </a:ext>
            </a:extLst>
          </p:cNvPr>
          <p:cNvGrpSpPr/>
          <p:nvPr/>
        </p:nvGrpSpPr>
        <p:grpSpPr>
          <a:xfrm>
            <a:off x="8371481" y="2521540"/>
            <a:ext cx="3376273" cy="405327"/>
            <a:chOff x="7860477" y="1740074"/>
            <a:chExt cx="3376273" cy="405327"/>
          </a:xfrm>
        </p:grpSpPr>
        <p:grpSp>
          <p:nvGrpSpPr>
            <p:cNvPr id="51" name="组合 50">
              <a:extLst>
                <a:ext uri="{FF2B5EF4-FFF2-40B4-BE49-F238E27FC236}">
                  <a16:creationId xmlns:a16="http://schemas.microsoft.com/office/drawing/2014/main" id="{EDF3BF49-60E1-9AA0-CC43-C1689F240173}"/>
                </a:ext>
              </a:extLst>
            </p:cNvPr>
            <p:cNvGrpSpPr/>
            <p:nvPr/>
          </p:nvGrpSpPr>
          <p:grpSpPr>
            <a:xfrm rot="19800000">
              <a:off x="7860477" y="1864959"/>
              <a:ext cx="262443" cy="280442"/>
              <a:chOff x="5509805" y="2559337"/>
              <a:chExt cx="880965" cy="941383"/>
            </a:xfrm>
          </p:grpSpPr>
          <p:cxnSp>
            <p:nvCxnSpPr>
              <p:cNvPr id="52" name="直接连接符 51">
                <a:extLst>
                  <a:ext uri="{FF2B5EF4-FFF2-40B4-BE49-F238E27FC236}">
                    <a16:creationId xmlns:a16="http://schemas.microsoft.com/office/drawing/2014/main" id="{9E3532F6-457C-1456-C75C-F60549390BFF}"/>
                  </a:ext>
                </a:extLst>
              </p:cNvPr>
              <p:cNvCxnSpPr>
                <a:cxnSpLocks/>
              </p:cNvCxnSpPr>
              <p:nvPr/>
            </p:nvCxnSpPr>
            <p:spPr>
              <a:xfrm>
                <a:off x="5509805" y="2876760"/>
                <a:ext cx="880965" cy="623960"/>
              </a:xfrm>
              <a:prstGeom prst="line">
                <a:avLst/>
              </a:prstGeom>
              <a:ln w="28575">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3" name="直接连接符 52">
                <a:extLst>
                  <a:ext uri="{FF2B5EF4-FFF2-40B4-BE49-F238E27FC236}">
                    <a16:creationId xmlns:a16="http://schemas.microsoft.com/office/drawing/2014/main" id="{E8C99984-16E9-0ADD-D0C3-FC010AE36E36}"/>
                  </a:ext>
                </a:extLst>
              </p:cNvPr>
              <p:cNvCxnSpPr>
                <a:cxnSpLocks/>
              </p:cNvCxnSpPr>
              <p:nvPr/>
            </p:nvCxnSpPr>
            <p:spPr>
              <a:xfrm flipV="1">
                <a:off x="5509805" y="2559337"/>
                <a:ext cx="865468" cy="317423"/>
              </a:xfrm>
              <a:prstGeom prst="line">
                <a:avLst/>
              </a:prstGeom>
              <a:ln w="28575">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4" name="直接连接符 53">
                <a:extLst>
                  <a:ext uri="{FF2B5EF4-FFF2-40B4-BE49-F238E27FC236}">
                    <a16:creationId xmlns:a16="http://schemas.microsoft.com/office/drawing/2014/main" id="{3E989AC3-E5CC-FE6F-1D9A-EFEB45B68CCD}"/>
                  </a:ext>
                </a:extLst>
              </p:cNvPr>
              <p:cNvCxnSpPr>
                <a:cxnSpLocks/>
              </p:cNvCxnSpPr>
              <p:nvPr/>
            </p:nvCxnSpPr>
            <p:spPr>
              <a:xfrm flipH="1" flipV="1">
                <a:off x="6375273" y="2559337"/>
                <a:ext cx="15497" cy="941383"/>
              </a:xfrm>
              <a:prstGeom prst="line">
                <a:avLst/>
              </a:prstGeom>
              <a:ln w="28575">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grpSp>
        <p:sp>
          <p:nvSpPr>
            <p:cNvPr id="58" name="文本框 57">
              <a:extLst>
                <a:ext uri="{FF2B5EF4-FFF2-40B4-BE49-F238E27FC236}">
                  <a16:creationId xmlns:a16="http://schemas.microsoft.com/office/drawing/2014/main" id="{8CA41878-1E83-87A1-3F26-3A56CBBDFAEE}"/>
                </a:ext>
              </a:extLst>
            </p:cNvPr>
            <p:cNvSpPr txBox="1"/>
            <p:nvPr/>
          </p:nvSpPr>
          <p:spPr>
            <a:xfrm>
              <a:off x="8158215" y="1740074"/>
              <a:ext cx="3078535" cy="400110"/>
            </a:xfrm>
            <a:prstGeom prst="rect">
              <a:avLst/>
            </a:prstGeom>
            <a:noFill/>
          </p:spPr>
          <p:txBody>
            <a:bodyPr wrap="square">
              <a:spAutoFit/>
            </a:bodyPr>
            <a:lstStyle/>
            <a:p>
              <a:r>
                <a:rPr lang="en-US" altLang="zh-CN" sz="2000" b="1" dirty="0">
                  <a:latin typeface="Candara" panose="020E0502030303020204" pitchFamily="34" charset="0"/>
                </a:rPr>
                <a:t>Extracted tuning triangle</a:t>
              </a:r>
            </a:p>
          </p:txBody>
        </p:sp>
      </p:grpSp>
      <p:grpSp>
        <p:nvGrpSpPr>
          <p:cNvPr id="64" name="组合 63">
            <a:extLst>
              <a:ext uri="{FF2B5EF4-FFF2-40B4-BE49-F238E27FC236}">
                <a16:creationId xmlns:a16="http://schemas.microsoft.com/office/drawing/2014/main" id="{831C96BE-A378-4792-D1A4-5464E40F0942}"/>
              </a:ext>
            </a:extLst>
          </p:cNvPr>
          <p:cNvGrpSpPr/>
          <p:nvPr/>
        </p:nvGrpSpPr>
        <p:grpSpPr>
          <a:xfrm>
            <a:off x="5827495" y="4017643"/>
            <a:ext cx="5158125" cy="755687"/>
            <a:chOff x="5929959" y="3505442"/>
            <a:chExt cx="5158125" cy="755687"/>
          </a:xfrm>
        </p:grpSpPr>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C8152771-832A-5BB1-4FB1-D15A01D044EF}"/>
                    </a:ext>
                  </a:extLst>
                </p:cNvPr>
                <p:cNvSpPr txBox="1"/>
                <p:nvPr/>
              </p:nvSpPr>
              <p:spPr>
                <a:xfrm>
                  <a:off x="5929959" y="3861019"/>
                  <a:ext cx="2893825"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solidFill>
                                  <a:schemeClr val="tx1"/>
                                </a:solidFill>
                                <a:latin typeface="Cambria Math" panose="02040503050406030204" pitchFamily="18" charset="0"/>
                              </a:rPr>
                            </m:ctrlPr>
                          </m:sSubPr>
                          <m:e>
                            <m:r>
                              <a:rPr lang="en-US" altLang="zh-CN" sz="2000" b="1" i="1" smtClean="0">
                                <a:solidFill>
                                  <a:schemeClr val="tx1"/>
                                </a:solidFill>
                                <a:latin typeface="Cambria Math" panose="02040503050406030204" pitchFamily="18" charset="0"/>
                              </a:rPr>
                              <m:t>𝝎</m:t>
                            </m:r>
                          </m:e>
                          <m:sub>
                            <m:r>
                              <a:rPr lang="en-US" altLang="zh-CN" sz="2000" b="1" i="1" smtClean="0">
                                <a:solidFill>
                                  <a:schemeClr val="tx1"/>
                                </a:solidFill>
                                <a:latin typeface="Cambria Math" panose="02040503050406030204" pitchFamily="18" charset="0"/>
                              </a:rPr>
                              <m:t>𝒊</m:t>
                            </m:r>
                          </m:sub>
                        </m:sSub>
                        <m:r>
                          <a:rPr lang="en-US" altLang="zh-CN" sz="2000" b="1" i="1" smtClean="0">
                            <a:solidFill>
                              <a:schemeClr val="tx1"/>
                            </a:solidFill>
                            <a:latin typeface="Cambria Math" panose="02040503050406030204" pitchFamily="18" charset="0"/>
                          </a:rPr>
                          <m:t>=</m:t>
                        </m:r>
                        <m:sSub>
                          <m:sSubPr>
                            <m:ctrlPr>
                              <a:rPr lang="en-US" altLang="zh-CN" sz="2000" b="1" i="1" smtClean="0">
                                <a:solidFill>
                                  <a:schemeClr val="tx1"/>
                                </a:solidFill>
                                <a:latin typeface="Cambria Math" panose="02040503050406030204" pitchFamily="18" charset="0"/>
                              </a:rPr>
                            </m:ctrlPr>
                          </m:sSubPr>
                          <m:e>
                            <m:r>
                              <a:rPr lang="en-US" altLang="zh-CN" sz="2000" b="1" i="1" smtClean="0">
                                <a:solidFill>
                                  <a:schemeClr val="tx1"/>
                                </a:solidFill>
                                <a:latin typeface="Cambria Math" panose="02040503050406030204" pitchFamily="18" charset="0"/>
                              </a:rPr>
                              <m:t>𝑫</m:t>
                            </m:r>
                          </m:e>
                          <m:sub>
                            <m:r>
                              <a:rPr lang="en-US" altLang="zh-CN" sz="2000" b="1" i="1" smtClean="0">
                                <a:solidFill>
                                  <a:schemeClr val="tx1"/>
                                </a:solidFill>
                                <a:latin typeface="Cambria Math" panose="02040503050406030204" pitchFamily="18" charset="0"/>
                              </a:rPr>
                              <m:t>𝒊</m:t>
                            </m:r>
                            <m:r>
                              <a:rPr lang="en-US" altLang="zh-CN" sz="2000" b="1" i="1" smtClean="0">
                                <a:solidFill>
                                  <a:schemeClr val="tx1"/>
                                </a:solidFill>
                                <a:latin typeface="Cambria Math" panose="02040503050406030204" pitchFamily="18" charset="0"/>
                              </a:rPr>
                              <m:t>𝟏</m:t>
                            </m:r>
                          </m:sub>
                        </m:sSub>
                        <m:r>
                          <a:rPr lang="en-US" altLang="zh-CN" sz="2000" b="1" i="1" smtClean="0">
                            <a:solidFill>
                              <a:schemeClr val="tx1"/>
                            </a:solidFill>
                            <a:latin typeface="Cambria Math" panose="02040503050406030204" pitchFamily="18" charset="0"/>
                          </a:rPr>
                          <m:t>+</m:t>
                        </m:r>
                        <m:sSub>
                          <m:sSubPr>
                            <m:ctrlPr>
                              <a:rPr lang="en-US" altLang="zh-CN" sz="2000" b="1" i="1" smtClean="0">
                                <a:solidFill>
                                  <a:schemeClr val="tx1"/>
                                </a:solidFill>
                                <a:latin typeface="Cambria Math" panose="02040503050406030204" pitchFamily="18" charset="0"/>
                              </a:rPr>
                            </m:ctrlPr>
                          </m:sSubPr>
                          <m:e>
                            <m:r>
                              <a:rPr lang="en-US" altLang="zh-CN" sz="2000" b="1" i="1" smtClean="0">
                                <a:solidFill>
                                  <a:schemeClr val="tx1"/>
                                </a:solidFill>
                                <a:latin typeface="Cambria Math" panose="02040503050406030204" pitchFamily="18" charset="0"/>
                              </a:rPr>
                              <m:t>𝑫</m:t>
                            </m:r>
                          </m:e>
                          <m:sub>
                            <m:r>
                              <a:rPr lang="en-US" altLang="zh-CN" sz="2000" b="1" i="1" smtClean="0">
                                <a:solidFill>
                                  <a:schemeClr val="tx1"/>
                                </a:solidFill>
                                <a:latin typeface="Cambria Math" panose="02040503050406030204" pitchFamily="18" charset="0"/>
                              </a:rPr>
                              <m:t>𝒊</m:t>
                            </m:r>
                            <m:r>
                              <a:rPr lang="en-US" altLang="zh-CN" sz="2000" b="1" i="1" smtClean="0">
                                <a:solidFill>
                                  <a:schemeClr val="tx1"/>
                                </a:solidFill>
                                <a:latin typeface="Cambria Math" panose="02040503050406030204" pitchFamily="18" charset="0"/>
                              </a:rPr>
                              <m:t>𝟐</m:t>
                            </m:r>
                          </m:sub>
                        </m:sSub>
                        <m:r>
                          <a:rPr lang="en-US" altLang="zh-CN" sz="2000" b="1" i="1" smtClean="0">
                            <a:solidFill>
                              <a:schemeClr val="tx1"/>
                            </a:solidFill>
                            <a:latin typeface="Cambria Math" panose="02040503050406030204" pitchFamily="18" charset="0"/>
                          </a:rPr>
                          <m:t>+</m:t>
                        </m:r>
                        <m:sSub>
                          <m:sSubPr>
                            <m:ctrlPr>
                              <a:rPr lang="en-US" altLang="zh-CN" sz="2000" b="1" i="1" smtClean="0">
                                <a:solidFill>
                                  <a:schemeClr val="tx1"/>
                                </a:solidFill>
                                <a:latin typeface="Cambria Math" panose="02040503050406030204" pitchFamily="18" charset="0"/>
                              </a:rPr>
                            </m:ctrlPr>
                          </m:sSubPr>
                          <m:e>
                            <m:r>
                              <a:rPr lang="en-US" altLang="zh-CN" sz="2000" b="1" i="1" smtClean="0">
                                <a:solidFill>
                                  <a:schemeClr val="tx1"/>
                                </a:solidFill>
                                <a:latin typeface="Cambria Math" panose="02040503050406030204" pitchFamily="18" charset="0"/>
                              </a:rPr>
                              <m:t>𝑫</m:t>
                            </m:r>
                          </m:e>
                          <m:sub>
                            <m:r>
                              <a:rPr lang="en-US" altLang="zh-CN" sz="2000" b="1" i="1" smtClean="0">
                                <a:solidFill>
                                  <a:schemeClr val="tx1"/>
                                </a:solidFill>
                                <a:latin typeface="Cambria Math" panose="02040503050406030204" pitchFamily="18" charset="0"/>
                              </a:rPr>
                              <m:t>𝒊</m:t>
                            </m:r>
                            <m:r>
                              <a:rPr lang="en-US" altLang="zh-CN" sz="2000" b="1" i="1" smtClean="0">
                                <a:solidFill>
                                  <a:schemeClr val="tx1"/>
                                </a:solidFill>
                                <a:latin typeface="Cambria Math" panose="02040503050406030204" pitchFamily="18" charset="0"/>
                              </a:rPr>
                              <m:t>𝟑</m:t>
                            </m:r>
                          </m:sub>
                        </m:sSub>
                      </m:oMath>
                    </m:oMathPara>
                  </a14:m>
                  <a:endParaRPr lang="zh-CN" altLang="en-US" sz="2000" b="1" dirty="0">
                    <a:solidFill>
                      <a:schemeClr val="tx1"/>
                    </a:solidFill>
                  </a:endParaRPr>
                </a:p>
              </p:txBody>
            </p:sp>
          </mc:Choice>
          <mc:Fallback xmlns="">
            <p:sp>
              <p:nvSpPr>
                <p:cNvPr id="50" name="文本框 49">
                  <a:extLst>
                    <a:ext uri="{FF2B5EF4-FFF2-40B4-BE49-F238E27FC236}">
                      <a16:creationId xmlns:a16="http://schemas.microsoft.com/office/drawing/2014/main" id="{C8152771-832A-5BB1-4FB1-D15A01D044EF}"/>
                    </a:ext>
                  </a:extLst>
                </p:cNvPr>
                <p:cNvSpPr txBox="1">
                  <a:spLocks noRot="1" noChangeAspect="1" noMove="1" noResize="1" noEditPoints="1" noAdjustHandles="1" noChangeArrowheads="1" noChangeShapeType="1" noTextEdit="1"/>
                </p:cNvSpPr>
                <p:nvPr/>
              </p:nvSpPr>
              <p:spPr>
                <a:xfrm>
                  <a:off x="5929959" y="3861019"/>
                  <a:ext cx="2893825" cy="400110"/>
                </a:xfrm>
                <a:prstGeom prst="rect">
                  <a:avLst/>
                </a:prstGeom>
                <a:blipFill>
                  <a:blip r:embed="rId13"/>
                  <a:stretch>
                    <a:fillRect/>
                  </a:stretch>
                </a:blipFill>
              </p:spPr>
              <p:txBody>
                <a:bodyPr/>
                <a:lstStyle/>
                <a:p>
                  <a:r>
                    <a:rPr lang="en-US">
                      <a:noFill/>
                    </a:rPr>
                    <a:t> </a:t>
                  </a:r>
                </a:p>
              </p:txBody>
            </p:sp>
          </mc:Fallback>
        </mc:AlternateContent>
        <p:sp>
          <p:nvSpPr>
            <p:cNvPr id="61" name="文本框 60">
              <a:extLst>
                <a:ext uri="{FF2B5EF4-FFF2-40B4-BE49-F238E27FC236}">
                  <a16:creationId xmlns:a16="http://schemas.microsoft.com/office/drawing/2014/main" id="{73487072-08E5-F36D-1E5E-4D3B4A5C748B}"/>
                </a:ext>
              </a:extLst>
            </p:cNvPr>
            <p:cNvSpPr txBox="1"/>
            <p:nvPr/>
          </p:nvSpPr>
          <p:spPr>
            <a:xfrm>
              <a:off x="6096000" y="3505442"/>
              <a:ext cx="4992084" cy="400110"/>
            </a:xfrm>
            <a:prstGeom prst="rect">
              <a:avLst/>
            </a:prstGeom>
            <a:noFill/>
          </p:spPr>
          <p:txBody>
            <a:bodyPr wrap="square">
              <a:spAutoFit/>
            </a:bodyPr>
            <a:lstStyle/>
            <a:p>
              <a:pPr algn="l"/>
              <a:r>
                <a:rPr lang="en-US" altLang="zh-CN" sz="2000" b="1" i="0" u="none" strike="noStrike" baseline="0" dirty="0">
                  <a:latin typeface="Candara" panose="020E0502030303020204" pitchFamily="34" charset="0"/>
                </a:rPr>
                <a:t>Weight assignment:</a:t>
              </a:r>
              <a:endParaRPr lang="zh-CN" altLang="en-US" sz="2000" b="1" dirty="0">
                <a:latin typeface="Candara" panose="020E0502030303020204" pitchFamily="34" charset="0"/>
              </a:endParaRPr>
            </a:p>
          </p:txBody>
        </p:sp>
      </p:grpSp>
      <p:sp>
        <p:nvSpPr>
          <p:cNvPr id="63" name="文本框 62">
            <a:extLst>
              <a:ext uri="{FF2B5EF4-FFF2-40B4-BE49-F238E27FC236}">
                <a16:creationId xmlns:a16="http://schemas.microsoft.com/office/drawing/2014/main" id="{E18F07D7-2324-7A9C-5314-6246AE4B6EB4}"/>
              </a:ext>
            </a:extLst>
          </p:cNvPr>
          <p:cNvSpPr txBox="1"/>
          <p:nvPr/>
        </p:nvSpPr>
        <p:spPr>
          <a:xfrm>
            <a:off x="948607" y="5401032"/>
            <a:ext cx="10632172" cy="461665"/>
          </a:xfrm>
          <a:prstGeom prst="rect">
            <a:avLst/>
          </a:prstGeom>
          <a:noFill/>
        </p:spPr>
        <p:txBody>
          <a:bodyPr wrap="square">
            <a:spAutoFit/>
          </a:bodyPr>
          <a:lstStyle/>
          <a:p>
            <a:pPr algn="ctr"/>
            <a:r>
              <a:rPr lang="en-US" altLang="zh-CN" sz="2400" b="1" i="0" u="none" strike="noStrike" baseline="0" dirty="0">
                <a:latin typeface="Candara" panose="020E0502030303020204" pitchFamily="34" charset="0"/>
              </a:rPr>
              <a:t>The </a:t>
            </a:r>
            <a:r>
              <a:rPr lang="en-US" altLang="zh-CN" sz="2400" b="1" i="0" u="none" strike="noStrike" baseline="0" dirty="0">
                <a:solidFill>
                  <a:srgbClr val="7C2E9A"/>
                </a:solidFill>
                <a:latin typeface="Candara" panose="020E0502030303020204" pitchFamily="34" charset="0"/>
              </a:rPr>
              <a:t>fading-adaptive audio recovery </a:t>
            </a:r>
            <a:r>
              <a:rPr lang="en-US" altLang="zh-CN" sz="2400" b="1" dirty="0">
                <a:latin typeface="Candara" panose="020E0502030303020204" pitchFamily="34" charset="0"/>
              </a:rPr>
              <a:t>improves robustness against deep fading</a:t>
            </a:r>
            <a:r>
              <a:rPr lang="en-US" altLang="zh-CN" sz="2400" b="1" i="0" u="none" strike="noStrike" baseline="0" dirty="0">
                <a:latin typeface="Candara" panose="020E0502030303020204" pitchFamily="34" charset="0"/>
              </a:rPr>
              <a:t>.</a:t>
            </a:r>
            <a:endParaRPr lang="zh-CN" altLang="en-US" sz="2400" b="1" dirty="0">
              <a:latin typeface="Candara" panose="020E0502030303020204" pitchFamily="34" charset="0"/>
            </a:endParaRP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B3B4C175-B222-3C4B-C73D-EF0FA9B18E98}"/>
                  </a:ext>
                </a:extLst>
              </p:cNvPr>
              <p:cNvSpPr txBox="1"/>
              <p:nvPr/>
            </p:nvSpPr>
            <p:spPr>
              <a:xfrm>
                <a:off x="667725" y="4269595"/>
                <a:ext cx="4059917" cy="707886"/>
              </a:xfrm>
              <a:prstGeom prst="rect">
                <a:avLst/>
              </a:prstGeom>
              <a:noFill/>
            </p:spPr>
            <p:txBody>
              <a:bodyPr wrap="square">
                <a:spAutoFit/>
              </a:bodyPr>
              <a:lstStyle/>
              <a:p>
                <a:pPr algn="ctr"/>
                <a:r>
                  <a:rPr lang="en-US" altLang="zh-CN" sz="2000" b="1" i="0" u="none" strike="noStrike" baseline="0" dirty="0">
                    <a:latin typeface="Candara" panose="020E0502030303020204" pitchFamily="34" charset="0"/>
                  </a:rPr>
                  <a:t>Assign </a:t>
                </a:r>
                <a:r>
                  <a:rPr lang="en-US" altLang="zh-CN" sz="2000" b="1" i="0" u="none" strike="noStrike" baseline="0" dirty="0">
                    <a:solidFill>
                      <a:srgbClr val="7C2E9A"/>
                    </a:solidFill>
                    <a:latin typeface="Candara" panose="020E0502030303020204" pitchFamily="34" charset="0"/>
                  </a:rPr>
                  <a:t>lower </a:t>
                </a:r>
                <a14:m>
                  <m:oMath xmlns:m="http://schemas.openxmlformats.org/officeDocument/2006/math">
                    <m:sSub>
                      <m:sSubPr>
                        <m:ctrlPr>
                          <a:rPr lang="en-US" altLang="zh-CN" sz="2000" b="1" i="1" u="none" strike="noStrike" baseline="0" smtClean="0">
                            <a:solidFill>
                              <a:srgbClr val="7C2E9A"/>
                            </a:solidFill>
                            <a:latin typeface="Cambria Math" panose="02040503050406030204" pitchFamily="18" charset="0"/>
                          </a:rPr>
                        </m:ctrlPr>
                      </m:sSubPr>
                      <m:e>
                        <m:r>
                          <a:rPr lang="en-US" altLang="zh-CN" sz="2000" b="1" i="1" u="none" strike="noStrike" baseline="0" smtClean="0">
                            <a:solidFill>
                              <a:srgbClr val="7C2E9A"/>
                            </a:solidFill>
                            <a:latin typeface="Cambria Math" panose="02040503050406030204" pitchFamily="18" charset="0"/>
                          </a:rPr>
                          <m:t>𝝎</m:t>
                        </m:r>
                      </m:e>
                      <m:sub>
                        <m:r>
                          <a:rPr lang="en-US" altLang="zh-CN" sz="2000" b="1" i="1" u="none" strike="noStrike" baseline="0" smtClean="0">
                            <a:solidFill>
                              <a:srgbClr val="7C2E9A"/>
                            </a:solidFill>
                            <a:latin typeface="Cambria Math" panose="02040503050406030204" pitchFamily="18" charset="0"/>
                          </a:rPr>
                          <m:t>𝒊</m:t>
                        </m:r>
                      </m:sub>
                    </m:sSub>
                  </m:oMath>
                </a14:m>
                <a:r>
                  <a:rPr lang="en-US" altLang="zh-CN" sz="2000" b="0" i="0" u="none" strike="noStrike" baseline="0" dirty="0">
                    <a:solidFill>
                      <a:srgbClr val="7C2E9A"/>
                    </a:solidFill>
                    <a:latin typeface="LinLibertineT"/>
                  </a:rPr>
                  <a:t> </a:t>
                </a:r>
                <a:r>
                  <a:rPr lang="en-US" altLang="zh-CN" sz="2000" b="1" dirty="0">
                    <a:latin typeface="Candara" panose="020E0502030303020204" pitchFamily="34" charset="0"/>
                  </a:rPr>
                  <a:t>to pilots with deeper fading.</a:t>
                </a:r>
                <a:endParaRPr lang="zh-CN" altLang="en-US" sz="2000" b="1" dirty="0">
                  <a:latin typeface="Candara" panose="020E0502030303020204" pitchFamily="34" charset="0"/>
                </a:endParaRPr>
              </a:p>
            </p:txBody>
          </p:sp>
        </mc:Choice>
        <mc:Fallback xmlns="">
          <p:sp>
            <p:nvSpPr>
              <p:cNvPr id="17" name="文本框 16">
                <a:extLst>
                  <a:ext uri="{FF2B5EF4-FFF2-40B4-BE49-F238E27FC236}">
                    <a16:creationId xmlns:a16="http://schemas.microsoft.com/office/drawing/2014/main" id="{B3B4C175-B222-3C4B-C73D-EF0FA9B18E98}"/>
                  </a:ext>
                </a:extLst>
              </p:cNvPr>
              <p:cNvSpPr txBox="1">
                <a:spLocks noRot="1" noChangeAspect="1" noMove="1" noResize="1" noEditPoints="1" noAdjustHandles="1" noChangeArrowheads="1" noChangeShapeType="1" noTextEdit="1"/>
              </p:cNvSpPr>
              <p:nvPr/>
            </p:nvSpPr>
            <p:spPr>
              <a:xfrm>
                <a:off x="667725" y="4269595"/>
                <a:ext cx="4059917" cy="707886"/>
              </a:xfrm>
              <a:prstGeom prst="rect">
                <a:avLst/>
              </a:prstGeom>
              <a:blipFill>
                <a:blip r:embed="rId14"/>
                <a:stretch>
                  <a:fillRect t="-4274" b="-13675"/>
                </a:stretch>
              </a:blipFill>
            </p:spPr>
            <p:txBody>
              <a:bodyPr/>
              <a:lstStyle/>
              <a:p>
                <a:r>
                  <a:rPr lang="en-US">
                    <a:noFill/>
                  </a:rPr>
                  <a:t> </a:t>
                </a:r>
              </a:p>
            </p:txBody>
          </p:sp>
        </mc:Fallback>
      </mc:AlternateContent>
    </p:spTree>
    <p:extLst>
      <p:ext uri="{BB962C8B-B14F-4D97-AF65-F5344CB8AC3E}">
        <p14:creationId xmlns:p14="http://schemas.microsoft.com/office/powerpoint/2010/main" val="122414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par>
                                <p:cTn id="32" presetID="10" presetClass="entr" presetSubtype="0" fill="hold"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par>
                                <p:cTn id="35" presetID="10" presetClass="entr" presetSubtype="0"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7" grpId="0"/>
      <p:bldP spid="48" grpId="0"/>
      <p:bldP spid="49" grpId="0"/>
      <p:bldP spid="6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30217" y="2598003"/>
            <a:ext cx="11131565" cy="830997"/>
          </a:xfrm>
          <a:prstGeom prst="rect">
            <a:avLst/>
          </a:prstGeom>
        </p:spPr>
        <p:txBody>
          <a:bodyPr wrap="square">
            <a:spAutoFit/>
          </a:bodyPr>
          <a:lstStyle/>
          <a:p>
            <a:pPr algn="ctr"/>
            <a:r>
              <a:rPr lang="en-US" altLang="zh-CN" sz="4800" b="1" dirty="0">
                <a:solidFill>
                  <a:srgbClr val="7C2E9A"/>
                </a:solidFill>
                <a:latin typeface="Candara" panose="020E0502030303020204" pitchFamily="34" charset="0"/>
                <a:ea typeface="Microsoft Sans Serif" panose="020B0604020202020204" pitchFamily="34" charset="0"/>
                <a:cs typeface="Microsoft Sans Serif" panose="020B0604020202020204" pitchFamily="34" charset="0"/>
              </a:rPr>
              <a:t>Implementation &amp; Evaluation</a:t>
            </a:r>
            <a:endParaRPr lang="zh-CN" altLang="en-US" sz="4800" b="1" dirty="0">
              <a:solidFill>
                <a:srgbClr val="7C2E9A"/>
              </a:solidFill>
              <a:latin typeface="Candara" panose="020E0502030303020204" pitchFamily="34" charset="0"/>
              <a:ea typeface="Sathu" charset="-34"/>
              <a:cs typeface="Microsoft Sans Serif" panose="020B0604020202020204" pitchFamily="34" charset="0"/>
            </a:endParaRPr>
          </a:p>
        </p:txBody>
      </p:sp>
      <p:sp>
        <p:nvSpPr>
          <p:cNvPr id="2" name="灯片编号占位符 1">
            <a:extLst>
              <a:ext uri="{FF2B5EF4-FFF2-40B4-BE49-F238E27FC236}">
                <a16:creationId xmlns:a16="http://schemas.microsoft.com/office/drawing/2014/main" id="{DBB89191-4B21-48AA-8BAD-C050654E8F2A}"/>
              </a:ext>
            </a:extLst>
          </p:cNvPr>
          <p:cNvSpPr>
            <a:spLocks noGrp="1"/>
          </p:cNvSpPr>
          <p:nvPr>
            <p:ph type="sldNum" sz="quarter" idx="12"/>
          </p:nvPr>
        </p:nvSpPr>
        <p:spPr/>
        <p:txBody>
          <a:bodyPr/>
          <a:lstStyle/>
          <a:p>
            <a:fld id="{3EA3951C-67F8-4CD9-9CA2-C69A780F54B6}" type="slidenum">
              <a:rPr lang="zh-CN" altLang="en-US" smtClean="0"/>
              <a:t>26</a:t>
            </a:fld>
            <a:endParaRPr lang="zh-CN" altLang="en-US"/>
          </a:p>
        </p:txBody>
      </p:sp>
    </p:spTree>
    <p:extLst>
      <p:ext uri="{BB962C8B-B14F-4D97-AF65-F5344CB8AC3E}">
        <p14:creationId xmlns:p14="http://schemas.microsoft.com/office/powerpoint/2010/main" val="3034110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399CDD-DF2D-B406-BC92-41FC800DA9EA}"/>
              </a:ext>
            </a:extLst>
          </p:cNvPr>
          <p:cNvSpPr>
            <a:spLocks noGrp="1"/>
          </p:cNvSpPr>
          <p:nvPr>
            <p:ph type="title"/>
          </p:nvPr>
        </p:nvSpPr>
        <p:spPr/>
        <p:txBody>
          <a:bodyPr/>
          <a:lstStyle/>
          <a:p>
            <a:r>
              <a:rPr lang="en-US" altLang="zh-CN" dirty="0"/>
              <a:t>Implementation</a:t>
            </a:r>
            <a:endParaRPr lang="zh-CN" altLang="en-US" dirty="0"/>
          </a:p>
        </p:txBody>
      </p:sp>
      <p:sp>
        <p:nvSpPr>
          <p:cNvPr id="4" name="矩形: 圆角 3">
            <a:extLst>
              <a:ext uri="{FF2B5EF4-FFF2-40B4-BE49-F238E27FC236}">
                <a16:creationId xmlns:a16="http://schemas.microsoft.com/office/drawing/2014/main" id="{E9E73AE4-6EF9-A104-B687-15B4728C912D}"/>
              </a:ext>
            </a:extLst>
          </p:cNvPr>
          <p:cNvSpPr/>
          <p:nvPr/>
        </p:nvSpPr>
        <p:spPr>
          <a:xfrm>
            <a:off x="729215" y="1350168"/>
            <a:ext cx="3498090" cy="2144659"/>
          </a:xfrm>
          <a:prstGeom prst="roundRect">
            <a:avLst>
              <a:gd name="adj" fmla="val 7539"/>
            </a:avLst>
          </a:prstGeom>
          <a:noFill/>
          <a:ln w="38100">
            <a:solidFill>
              <a:srgbClr val="7C2E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卡通人物&#10;&#10;AI 生成的内容可能不正确。">
            <a:extLst>
              <a:ext uri="{FF2B5EF4-FFF2-40B4-BE49-F238E27FC236}">
                <a16:creationId xmlns:a16="http://schemas.microsoft.com/office/drawing/2014/main" id="{1D3903ED-7EE5-7C30-42C1-68F984D55FA4}"/>
              </a:ext>
            </a:extLst>
          </p:cNvPr>
          <p:cNvPicPr>
            <a:picLocks noChangeAspect="1"/>
          </p:cNvPicPr>
          <p:nvPr/>
        </p:nvPicPr>
        <p:blipFill>
          <a:blip r:embed="rId3">
            <a:extLst>
              <a:ext uri="{28A0092B-C50C-407E-A947-70E740481C1C}">
                <a14:useLocalDpi xmlns:a14="http://schemas.microsoft.com/office/drawing/2010/main" val="0"/>
              </a:ext>
            </a:extLst>
          </a:blip>
          <a:srcRect t="5110" b="2542"/>
          <a:stretch/>
        </p:blipFill>
        <p:spPr>
          <a:xfrm>
            <a:off x="936247" y="1511990"/>
            <a:ext cx="3071591" cy="1891037"/>
          </a:xfrm>
          <a:prstGeom prst="roundRect">
            <a:avLst>
              <a:gd name="adj" fmla="val 16667"/>
            </a:avLst>
          </a:prstGeom>
          <a:ln>
            <a:noFill/>
          </a:ln>
          <a:effectLst>
            <a:outerShdw blurRad="50800" dist="38100" dir="2700000" algn="tl" rotWithShape="0">
              <a:prstClr val="black">
                <a:alpha val="40000"/>
              </a:prstClr>
            </a:outerShdw>
          </a:effectLst>
        </p:spPr>
      </p:pic>
      <p:sp>
        <p:nvSpPr>
          <p:cNvPr id="5" name="矩形: 圆角 34">
            <a:extLst>
              <a:ext uri="{FF2B5EF4-FFF2-40B4-BE49-F238E27FC236}">
                <a16:creationId xmlns:a16="http://schemas.microsoft.com/office/drawing/2014/main" id="{CF6FAD9B-1BCA-D72A-7A71-38ED69BFE744}"/>
              </a:ext>
            </a:extLst>
          </p:cNvPr>
          <p:cNvSpPr/>
          <p:nvPr/>
        </p:nvSpPr>
        <p:spPr>
          <a:xfrm>
            <a:off x="1042991" y="1052933"/>
            <a:ext cx="2870536" cy="459057"/>
          </a:xfrm>
          <a:prstGeom prst="roundRect">
            <a:avLst/>
          </a:prstGeom>
          <a:solidFill>
            <a:srgbClr val="7C2E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latin typeface="Candara" panose="020E0502030303020204" pitchFamily="34" charset="0"/>
              </a:rPr>
              <a:t>Satori Tag Prototype</a:t>
            </a:r>
            <a:endParaRPr lang="zh-CN" altLang="en-US" sz="2000" dirty="0">
              <a:solidFill>
                <a:schemeClr val="bg1"/>
              </a:solidFill>
              <a:latin typeface="Candara" panose="020E0502030303020204" pitchFamily="34" charset="0"/>
            </a:endParaRPr>
          </a:p>
        </p:txBody>
      </p:sp>
      <p:pic>
        <p:nvPicPr>
          <p:cNvPr id="10" name="图片 9">
            <a:extLst>
              <a:ext uri="{FF2B5EF4-FFF2-40B4-BE49-F238E27FC236}">
                <a16:creationId xmlns:a16="http://schemas.microsoft.com/office/drawing/2014/main" id="{88D286A8-F0D2-C76C-2AFB-4385F1E00740}"/>
              </a:ext>
            </a:extLst>
          </p:cNvPr>
          <p:cNvPicPr>
            <a:picLocks noChangeAspect="1"/>
          </p:cNvPicPr>
          <p:nvPr/>
        </p:nvPicPr>
        <p:blipFill>
          <a:blip r:embed="rId4"/>
          <a:stretch>
            <a:fillRect/>
          </a:stretch>
        </p:blipFill>
        <p:spPr>
          <a:xfrm>
            <a:off x="888393" y="4011867"/>
            <a:ext cx="3167298" cy="1929337"/>
          </a:xfrm>
          <a:prstGeom prst="rect">
            <a:avLst/>
          </a:prstGeom>
          <a:ln w="38100">
            <a:solidFill>
              <a:srgbClr val="7C2E9A"/>
            </a:solidFill>
          </a:ln>
        </p:spPr>
      </p:pic>
      <p:sp>
        <p:nvSpPr>
          <p:cNvPr id="11" name="文本框 10">
            <a:extLst>
              <a:ext uri="{FF2B5EF4-FFF2-40B4-BE49-F238E27FC236}">
                <a16:creationId xmlns:a16="http://schemas.microsoft.com/office/drawing/2014/main" id="{D182C529-F9E2-AEA2-4ADF-612AFAD0290C}"/>
              </a:ext>
            </a:extLst>
          </p:cNvPr>
          <p:cNvSpPr txBox="1"/>
          <p:nvPr/>
        </p:nvSpPr>
        <p:spPr>
          <a:xfrm>
            <a:off x="4434336" y="1596117"/>
            <a:ext cx="7167087" cy="1652760"/>
          </a:xfrm>
          <a:prstGeom prst="rect">
            <a:avLst/>
          </a:prstGeom>
          <a:noFill/>
        </p:spPr>
        <p:txBody>
          <a:bodyPr wrap="square" rtlCol="0">
            <a:spAutoFit/>
          </a:bodyPr>
          <a:lstStyle/>
          <a:p>
            <a:pPr marL="342900" indent="-342900">
              <a:lnSpc>
                <a:spcPct val="90000"/>
              </a:lnSpc>
              <a:spcBef>
                <a:spcPts val="1800"/>
              </a:spcBef>
              <a:buFont typeface="Arial" panose="020B0604020202020204" pitchFamily="34" charset="0"/>
              <a:buChar char="•"/>
            </a:pPr>
            <a:r>
              <a:rPr lang="en-US" altLang="zh-CN" sz="2400" b="1" dirty="0">
                <a:latin typeface="Candara" panose="020E0502030303020204" pitchFamily="34" charset="0"/>
              </a:rPr>
              <a:t>The prototype is implemented on a 4-layer printed circuit board (PCB) with commercial components.</a:t>
            </a:r>
          </a:p>
          <a:p>
            <a:pPr marL="342900" indent="-342900">
              <a:lnSpc>
                <a:spcPct val="90000"/>
              </a:lnSpc>
              <a:spcBef>
                <a:spcPts val="1800"/>
              </a:spcBef>
              <a:buFont typeface="Arial" panose="020B0604020202020204" pitchFamily="34" charset="0"/>
              <a:buChar char="•"/>
            </a:pPr>
            <a:r>
              <a:rPr lang="en-US" altLang="zh-CN" sz="2400" b="1" dirty="0">
                <a:latin typeface="Candara" panose="020E0502030303020204" pitchFamily="34" charset="0"/>
              </a:rPr>
              <a:t>2 simple RF switches and 4 varactors for in-band analog modulation consume </a:t>
            </a:r>
            <a:r>
              <a:rPr lang="en-US" altLang="zh-CN" sz="2400" b="1" dirty="0" err="1">
                <a:solidFill>
                  <a:srgbClr val="FF6600"/>
                </a:solidFill>
                <a:latin typeface="Candara" panose="020E0502030303020204" pitchFamily="34" charset="0"/>
              </a:rPr>
              <a:t>uW</a:t>
            </a:r>
            <a:r>
              <a:rPr lang="en-US" altLang="zh-CN" sz="2400" b="1" dirty="0">
                <a:solidFill>
                  <a:srgbClr val="FF6600"/>
                </a:solidFill>
                <a:latin typeface="Candara" panose="020E0502030303020204" pitchFamily="34" charset="0"/>
              </a:rPr>
              <a:t>-level power.</a:t>
            </a:r>
          </a:p>
        </p:txBody>
      </p:sp>
      <p:sp>
        <p:nvSpPr>
          <p:cNvPr id="13" name="文本框 12">
            <a:extLst>
              <a:ext uri="{FF2B5EF4-FFF2-40B4-BE49-F238E27FC236}">
                <a16:creationId xmlns:a16="http://schemas.microsoft.com/office/drawing/2014/main" id="{7EAB9466-0DC4-AFB6-773F-50CBC32783ED}"/>
              </a:ext>
            </a:extLst>
          </p:cNvPr>
          <p:cNvSpPr txBox="1"/>
          <p:nvPr/>
        </p:nvSpPr>
        <p:spPr>
          <a:xfrm>
            <a:off x="4434337" y="4087638"/>
            <a:ext cx="7167087" cy="1652760"/>
          </a:xfrm>
          <a:prstGeom prst="rect">
            <a:avLst/>
          </a:prstGeom>
          <a:noFill/>
        </p:spPr>
        <p:txBody>
          <a:bodyPr wrap="square" rtlCol="0">
            <a:spAutoFit/>
          </a:bodyPr>
          <a:lstStyle/>
          <a:p>
            <a:pPr marL="342900" indent="-342900">
              <a:lnSpc>
                <a:spcPct val="90000"/>
              </a:lnSpc>
              <a:spcBef>
                <a:spcPts val="1800"/>
              </a:spcBef>
              <a:buFont typeface="Arial" panose="020B0604020202020204" pitchFamily="34" charset="0"/>
              <a:buChar char="•"/>
            </a:pPr>
            <a:r>
              <a:rPr lang="en-US" altLang="zh-CN" sz="2400" b="1" dirty="0">
                <a:latin typeface="Candara" panose="020E0502030303020204" pitchFamily="34" charset="0"/>
              </a:rPr>
              <a:t>The transceivers are implemented with USRP B210/N210 SDR.</a:t>
            </a:r>
          </a:p>
          <a:p>
            <a:pPr marL="342900" indent="-342900">
              <a:lnSpc>
                <a:spcPct val="90000"/>
              </a:lnSpc>
              <a:spcBef>
                <a:spcPts val="1800"/>
              </a:spcBef>
              <a:buFont typeface="Arial" panose="020B0604020202020204" pitchFamily="34" charset="0"/>
              <a:buChar char="•"/>
            </a:pPr>
            <a:r>
              <a:rPr lang="en-US" altLang="zh-CN" sz="2400" b="1" dirty="0">
                <a:latin typeface="Candara" panose="020E0502030303020204" pitchFamily="34" charset="0"/>
              </a:rPr>
              <a:t>The transmitter sends </a:t>
            </a:r>
            <a:r>
              <a:rPr lang="en-US" altLang="zh-CN" sz="2400" b="1" i="1" dirty="0">
                <a:solidFill>
                  <a:srgbClr val="FF6600"/>
                </a:solidFill>
                <a:latin typeface="Candara" panose="020E0502030303020204" pitchFamily="34" charset="0"/>
              </a:rPr>
              <a:t>802.11n signals </a:t>
            </a:r>
            <a:r>
              <a:rPr lang="en-US" altLang="zh-CN" sz="2400" b="1" dirty="0">
                <a:latin typeface="Candara" panose="020E0502030303020204" pitchFamily="34" charset="0"/>
              </a:rPr>
              <a:t>generated by MATLAB Wireless Waveform Generator.</a:t>
            </a:r>
          </a:p>
        </p:txBody>
      </p:sp>
    </p:spTree>
    <p:extLst>
      <p:ext uri="{BB962C8B-B14F-4D97-AF65-F5344CB8AC3E}">
        <p14:creationId xmlns:p14="http://schemas.microsoft.com/office/powerpoint/2010/main" val="45868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6A177D-6F29-EBBE-770D-D34229A8A821}"/>
              </a:ext>
            </a:extLst>
          </p:cNvPr>
          <p:cNvSpPr>
            <a:spLocks noGrp="1"/>
          </p:cNvSpPr>
          <p:nvPr>
            <p:ph type="title"/>
          </p:nvPr>
        </p:nvSpPr>
        <p:spPr/>
        <p:txBody>
          <a:bodyPr/>
          <a:lstStyle/>
          <a:p>
            <a:r>
              <a:rPr lang="en-US" altLang="zh-CN" dirty="0"/>
              <a:t>Evaluation Setup</a:t>
            </a:r>
            <a:endParaRPr lang="zh-CN" altLang="en-US" dirty="0"/>
          </a:p>
        </p:txBody>
      </p:sp>
      <p:grpSp>
        <p:nvGrpSpPr>
          <p:cNvPr id="16" name="组合 15">
            <a:extLst>
              <a:ext uri="{FF2B5EF4-FFF2-40B4-BE49-F238E27FC236}">
                <a16:creationId xmlns:a16="http://schemas.microsoft.com/office/drawing/2014/main" id="{9360423E-CB68-3642-7C8D-B4E6ACD2C4D8}"/>
              </a:ext>
            </a:extLst>
          </p:cNvPr>
          <p:cNvGrpSpPr/>
          <p:nvPr/>
        </p:nvGrpSpPr>
        <p:grpSpPr>
          <a:xfrm>
            <a:off x="434794" y="1032232"/>
            <a:ext cx="5786394" cy="1957611"/>
            <a:chOff x="3271738" y="1082499"/>
            <a:chExt cx="6748562" cy="1957611"/>
          </a:xfrm>
        </p:grpSpPr>
        <p:grpSp>
          <p:nvGrpSpPr>
            <p:cNvPr id="9" name="组合 8">
              <a:extLst>
                <a:ext uri="{FF2B5EF4-FFF2-40B4-BE49-F238E27FC236}">
                  <a16:creationId xmlns:a16="http://schemas.microsoft.com/office/drawing/2014/main" id="{C0311A4B-B734-75BA-24D7-9C08F87E9BE8}"/>
                </a:ext>
              </a:extLst>
            </p:cNvPr>
            <p:cNvGrpSpPr/>
            <p:nvPr/>
          </p:nvGrpSpPr>
          <p:grpSpPr>
            <a:xfrm>
              <a:off x="3271738" y="1082499"/>
              <a:ext cx="6748562" cy="1957611"/>
              <a:chOff x="4169395" y="1318989"/>
              <a:chExt cx="3594298" cy="1957611"/>
            </a:xfrm>
          </p:grpSpPr>
          <p:sp>
            <p:nvSpPr>
              <p:cNvPr id="10" name="矩形: 圆角 9">
                <a:extLst>
                  <a:ext uri="{FF2B5EF4-FFF2-40B4-BE49-F238E27FC236}">
                    <a16:creationId xmlns:a16="http://schemas.microsoft.com/office/drawing/2014/main" id="{CB2BFBF6-543A-0650-7CDB-25B45CFCE722}"/>
                  </a:ext>
                </a:extLst>
              </p:cNvPr>
              <p:cNvSpPr/>
              <p:nvPr/>
            </p:nvSpPr>
            <p:spPr>
              <a:xfrm>
                <a:off x="4169395" y="1318990"/>
                <a:ext cx="3594298" cy="1957610"/>
              </a:xfrm>
              <a:prstGeom prst="roundRect">
                <a:avLst>
                  <a:gd name="adj" fmla="val 5740"/>
                </a:avLst>
              </a:prstGeom>
              <a:no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顶角 10">
                <a:extLst>
                  <a:ext uri="{FF2B5EF4-FFF2-40B4-BE49-F238E27FC236}">
                    <a16:creationId xmlns:a16="http://schemas.microsoft.com/office/drawing/2014/main" id="{80EF5FDB-1F7C-D65E-BD31-17607320A68F}"/>
                  </a:ext>
                </a:extLst>
              </p:cNvPr>
              <p:cNvSpPr/>
              <p:nvPr/>
            </p:nvSpPr>
            <p:spPr>
              <a:xfrm>
                <a:off x="4169396" y="1318989"/>
                <a:ext cx="3594296" cy="367567"/>
              </a:xfrm>
              <a:prstGeom prst="round2SameRect">
                <a:avLst>
                  <a:gd name="adj1" fmla="val 32230"/>
                  <a:gd name="adj2" fmla="val 0"/>
                </a:avLst>
              </a:prstGeom>
              <a:solidFill>
                <a:srgbClr val="6608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andara" panose="020E0502030303020204" pitchFamily="34" charset="0"/>
                  </a:rPr>
                  <a:t>Transceiver</a:t>
                </a:r>
                <a:endParaRPr lang="zh-CN" altLang="en-US" sz="2000" b="1" dirty="0">
                  <a:latin typeface="Candara" panose="020E0502030303020204" pitchFamily="34" charset="0"/>
                </a:endParaRPr>
              </a:p>
            </p:txBody>
          </p:sp>
        </p:grpSp>
        <p:sp>
          <p:nvSpPr>
            <p:cNvPr id="15" name="文本框 14">
              <a:extLst>
                <a:ext uri="{FF2B5EF4-FFF2-40B4-BE49-F238E27FC236}">
                  <a16:creationId xmlns:a16="http://schemas.microsoft.com/office/drawing/2014/main" id="{9A73EF4A-0059-8A5C-EFA6-9EDFEB23E470}"/>
                </a:ext>
              </a:extLst>
            </p:cNvPr>
            <p:cNvSpPr txBox="1"/>
            <p:nvPr/>
          </p:nvSpPr>
          <p:spPr>
            <a:xfrm>
              <a:off x="3420279" y="1544374"/>
              <a:ext cx="6514245" cy="1431161"/>
            </a:xfrm>
            <a:prstGeom prst="rect">
              <a:avLst/>
            </a:prstGeom>
            <a:noFill/>
          </p:spPr>
          <p:txBody>
            <a:bodyPr wrap="square">
              <a:spAutoFit/>
            </a:bodyPr>
            <a:lstStyle/>
            <a:p>
              <a:pPr marL="342900" indent="-342900">
                <a:lnSpc>
                  <a:spcPct val="90000"/>
                </a:lnSpc>
                <a:spcBef>
                  <a:spcPts val="600"/>
                </a:spcBef>
                <a:buFont typeface="Arial" panose="020B0604020202020204" pitchFamily="34" charset="0"/>
                <a:buChar char="•"/>
              </a:pPr>
              <a:r>
                <a:rPr lang="en-US" altLang="zh-CN" sz="2000" b="1" dirty="0">
                  <a:latin typeface="Candara" panose="020E0502030303020204" pitchFamily="34" charset="0"/>
                </a:rPr>
                <a:t>Implemented with USRP</a:t>
              </a:r>
            </a:p>
            <a:p>
              <a:pPr marL="342900" indent="-342900">
                <a:lnSpc>
                  <a:spcPct val="90000"/>
                </a:lnSpc>
                <a:spcBef>
                  <a:spcPts val="600"/>
                </a:spcBef>
                <a:buFont typeface="Arial" panose="020B0604020202020204" pitchFamily="34" charset="0"/>
                <a:buChar char="•"/>
              </a:pPr>
              <a:r>
                <a:rPr lang="en-US" altLang="zh-CN" sz="2000" b="1" dirty="0">
                  <a:latin typeface="Candara" panose="020E0502030303020204" pitchFamily="34" charset="0"/>
                </a:rPr>
                <a:t>Transmission power: 20 dBm</a:t>
              </a:r>
            </a:p>
            <a:p>
              <a:pPr marL="342900" indent="-342900">
                <a:lnSpc>
                  <a:spcPct val="90000"/>
                </a:lnSpc>
                <a:spcBef>
                  <a:spcPts val="600"/>
                </a:spcBef>
                <a:buFont typeface="Arial" panose="020B0604020202020204" pitchFamily="34" charset="0"/>
                <a:buChar char="•"/>
              </a:pPr>
              <a:r>
                <a:rPr lang="en-US" altLang="zh-CN" sz="2000" b="1" dirty="0">
                  <a:latin typeface="Candara" panose="020E0502030303020204" pitchFamily="34" charset="0"/>
                </a:rPr>
                <a:t>Antenna: 6 </a:t>
              </a:r>
              <a:r>
                <a:rPr lang="en-US" altLang="zh-CN" sz="2000" b="1" dirty="0" err="1">
                  <a:latin typeface="Candara" panose="020E0502030303020204" pitchFamily="34" charset="0"/>
                </a:rPr>
                <a:t>dBi</a:t>
              </a:r>
              <a:r>
                <a:rPr lang="en-US" altLang="zh-CN" sz="2000" b="1" dirty="0">
                  <a:latin typeface="Candara" panose="020E0502030303020204" pitchFamily="34" charset="0"/>
                </a:rPr>
                <a:t> gain</a:t>
              </a:r>
            </a:p>
            <a:p>
              <a:pPr marL="342900" indent="-342900">
                <a:lnSpc>
                  <a:spcPct val="90000"/>
                </a:lnSpc>
                <a:spcBef>
                  <a:spcPts val="600"/>
                </a:spcBef>
                <a:buFont typeface="Arial" panose="020B0604020202020204" pitchFamily="34" charset="0"/>
                <a:buChar char="•"/>
              </a:pPr>
              <a:r>
                <a:rPr lang="en-US" altLang="zh-CN" sz="2000" b="1" dirty="0">
                  <a:latin typeface="Candara" panose="020E0502030303020204" pitchFamily="34" charset="0"/>
                </a:rPr>
                <a:t>Signal: IEEE 802.11n packets</a:t>
              </a:r>
            </a:p>
          </p:txBody>
        </p:sp>
      </p:grpSp>
      <p:grpSp>
        <p:nvGrpSpPr>
          <p:cNvPr id="17" name="组合 16">
            <a:extLst>
              <a:ext uri="{FF2B5EF4-FFF2-40B4-BE49-F238E27FC236}">
                <a16:creationId xmlns:a16="http://schemas.microsoft.com/office/drawing/2014/main" id="{0B271C8B-D0AF-5FD0-3EEA-705903A6C9F5}"/>
              </a:ext>
            </a:extLst>
          </p:cNvPr>
          <p:cNvGrpSpPr/>
          <p:nvPr/>
        </p:nvGrpSpPr>
        <p:grpSpPr>
          <a:xfrm>
            <a:off x="434792" y="4783877"/>
            <a:ext cx="5786394" cy="1605418"/>
            <a:chOff x="3271738" y="1082499"/>
            <a:chExt cx="6748562" cy="1605418"/>
          </a:xfrm>
        </p:grpSpPr>
        <p:grpSp>
          <p:nvGrpSpPr>
            <p:cNvPr id="18" name="组合 17">
              <a:extLst>
                <a:ext uri="{FF2B5EF4-FFF2-40B4-BE49-F238E27FC236}">
                  <a16:creationId xmlns:a16="http://schemas.microsoft.com/office/drawing/2014/main" id="{CB0011C1-7791-1C43-DA53-4D3812F8C6AF}"/>
                </a:ext>
              </a:extLst>
            </p:cNvPr>
            <p:cNvGrpSpPr/>
            <p:nvPr/>
          </p:nvGrpSpPr>
          <p:grpSpPr>
            <a:xfrm>
              <a:off x="3271738" y="1082499"/>
              <a:ext cx="6748562" cy="1605418"/>
              <a:chOff x="4169395" y="1318989"/>
              <a:chExt cx="3594298" cy="1605418"/>
            </a:xfrm>
          </p:grpSpPr>
          <p:sp>
            <p:nvSpPr>
              <p:cNvPr id="20" name="矩形: 圆角 19">
                <a:extLst>
                  <a:ext uri="{FF2B5EF4-FFF2-40B4-BE49-F238E27FC236}">
                    <a16:creationId xmlns:a16="http://schemas.microsoft.com/office/drawing/2014/main" id="{EA8FA9AB-5B6C-CE00-BD6E-C925372023BD}"/>
                  </a:ext>
                </a:extLst>
              </p:cNvPr>
              <p:cNvSpPr/>
              <p:nvPr/>
            </p:nvSpPr>
            <p:spPr>
              <a:xfrm>
                <a:off x="4169395" y="1318990"/>
                <a:ext cx="3594298" cy="1605417"/>
              </a:xfrm>
              <a:prstGeom prst="roundRect">
                <a:avLst>
                  <a:gd name="adj" fmla="val 5740"/>
                </a:avLst>
              </a:prstGeom>
              <a:no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圆顶角 20">
                <a:extLst>
                  <a:ext uri="{FF2B5EF4-FFF2-40B4-BE49-F238E27FC236}">
                    <a16:creationId xmlns:a16="http://schemas.microsoft.com/office/drawing/2014/main" id="{3EBE6710-E00A-F203-C326-90F3BBC748BC}"/>
                  </a:ext>
                </a:extLst>
              </p:cNvPr>
              <p:cNvSpPr/>
              <p:nvPr/>
            </p:nvSpPr>
            <p:spPr>
              <a:xfrm>
                <a:off x="4169396" y="1318989"/>
                <a:ext cx="3594296" cy="367567"/>
              </a:xfrm>
              <a:prstGeom prst="round2SameRect">
                <a:avLst>
                  <a:gd name="adj1" fmla="val 32230"/>
                  <a:gd name="adj2" fmla="val 0"/>
                </a:avLst>
              </a:prstGeom>
              <a:solidFill>
                <a:srgbClr val="6608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andara" panose="020E0502030303020204" pitchFamily="34" charset="0"/>
                  </a:rPr>
                  <a:t>Audio</a:t>
                </a:r>
                <a:endParaRPr lang="zh-CN" altLang="en-US" sz="2000" b="1" dirty="0">
                  <a:latin typeface="Candara" panose="020E0502030303020204" pitchFamily="34" charset="0"/>
                </a:endParaRPr>
              </a:p>
            </p:txBody>
          </p:sp>
        </p:grpSp>
        <p:sp>
          <p:nvSpPr>
            <p:cNvPr id="19" name="文本框 18">
              <a:extLst>
                <a:ext uri="{FF2B5EF4-FFF2-40B4-BE49-F238E27FC236}">
                  <a16:creationId xmlns:a16="http://schemas.microsoft.com/office/drawing/2014/main" id="{B7244339-CFC4-F089-4186-23CDAFA9F89B}"/>
                </a:ext>
              </a:extLst>
            </p:cNvPr>
            <p:cNvSpPr txBox="1"/>
            <p:nvPr/>
          </p:nvSpPr>
          <p:spPr>
            <a:xfrm>
              <a:off x="3420279" y="1544374"/>
              <a:ext cx="6514244" cy="1077218"/>
            </a:xfrm>
            <a:prstGeom prst="rect">
              <a:avLst/>
            </a:prstGeom>
            <a:noFill/>
          </p:spPr>
          <p:txBody>
            <a:bodyPr wrap="square">
              <a:spAutoFit/>
            </a:bodyPr>
            <a:lstStyle/>
            <a:p>
              <a:pPr marL="342900" indent="-342900">
                <a:lnSpc>
                  <a:spcPct val="90000"/>
                </a:lnSpc>
                <a:spcBef>
                  <a:spcPts val="600"/>
                </a:spcBef>
                <a:buFont typeface="Arial" panose="020B0604020202020204" pitchFamily="34" charset="0"/>
                <a:buChar char="•"/>
              </a:pPr>
              <a:r>
                <a:rPr lang="en-US" altLang="zh-CN" sz="2000" b="1" dirty="0">
                  <a:latin typeface="Candara" panose="020E0502030303020204" pitchFamily="34" charset="0"/>
                </a:rPr>
                <a:t>Two speakers generate audio signals</a:t>
              </a:r>
            </a:p>
            <a:p>
              <a:pPr marL="342900" indent="-342900">
                <a:lnSpc>
                  <a:spcPct val="90000"/>
                </a:lnSpc>
                <a:spcBef>
                  <a:spcPts val="600"/>
                </a:spcBef>
                <a:buFont typeface="Arial" panose="020B0604020202020204" pitchFamily="34" charset="0"/>
                <a:buChar char="•"/>
              </a:pPr>
              <a:r>
                <a:rPr lang="en-US" altLang="zh-CN" sz="2000" b="1" dirty="0">
                  <a:latin typeface="Candara" panose="020E0502030303020204" pitchFamily="34" charset="0"/>
                </a:rPr>
                <a:t>Audio frequency: 200~3600 Hz</a:t>
              </a:r>
            </a:p>
            <a:p>
              <a:pPr marL="342900" indent="-342900">
                <a:lnSpc>
                  <a:spcPct val="90000"/>
                </a:lnSpc>
                <a:spcBef>
                  <a:spcPts val="600"/>
                </a:spcBef>
                <a:buFont typeface="Arial" panose="020B0604020202020204" pitchFamily="34" charset="0"/>
                <a:buChar char="•"/>
              </a:pPr>
              <a:r>
                <a:rPr lang="en-US" altLang="zh-CN" sz="2000" b="1" dirty="0">
                  <a:latin typeface="Candara" panose="020E0502030303020204" pitchFamily="34" charset="0"/>
                </a:rPr>
                <a:t>Audio data rate: 320 kbps</a:t>
              </a:r>
            </a:p>
          </p:txBody>
        </p:sp>
      </p:grpSp>
      <p:grpSp>
        <p:nvGrpSpPr>
          <p:cNvPr id="27" name="组合 26">
            <a:extLst>
              <a:ext uri="{FF2B5EF4-FFF2-40B4-BE49-F238E27FC236}">
                <a16:creationId xmlns:a16="http://schemas.microsoft.com/office/drawing/2014/main" id="{5DB531E4-30DC-A8AB-1F87-0F76B5AA74CD}"/>
              </a:ext>
            </a:extLst>
          </p:cNvPr>
          <p:cNvGrpSpPr/>
          <p:nvPr/>
        </p:nvGrpSpPr>
        <p:grpSpPr>
          <a:xfrm>
            <a:off x="434793" y="3084151"/>
            <a:ext cx="5786394" cy="1605418"/>
            <a:chOff x="3271738" y="1082499"/>
            <a:chExt cx="6748562" cy="1605418"/>
          </a:xfrm>
        </p:grpSpPr>
        <p:grpSp>
          <p:nvGrpSpPr>
            <p:cNvPr id="28" name="组合 27">
              <a:extLst>
                <a:ext uri="{FF2B5EF4-FFF2-40B4-BE49-F238E27FC236}">
                  <a16:creationId xmlns:a16="http://schemas.microsoft.com/office/drawing/2014/main" id="{A9175B91-6B1C-06BB-AB63-599968CB0A46}"/>
                </a:ext>
              </a:extLst>
            </p:cNvPr>
            <p:cNvGrpSpPr/>
            <p:nvPr/>
          </p:nvGrpSpPr>
          <p:grpSpPr>
            <a:xfrm>
              <a:off x="3271738" y="1082499"/>
              <a:ext cx="6748562" cy="1605418"/>
              <a:chOff x="4169395" y="1318989"/>
              <a:chExt cx="3594298" cy="1605418"/>
            </a:xfrm>
          </p:grpSpPr>
          <p:sp>
            <p:nvSpPr>
              <p:cNvPr id="30" name="矩形: 圆角 29">
                <a:extLst>
                  <a:ext uri="{FF2B5EF4-FFF2-40B4-BE49-F238E27FC236}">
                    <a16:creationId xmlns:a16="http://schemas.microsoft.com/office/drawing/2014/main" id="{8E8A61CD-2713-C509-DE28-8E2BEBD77055}"/>
                  </a:ext>
                </a:extLst>
              </p:cNvPr>
              <p:cNvSpPr/>
              <p:nvPr/>
            </p:nvSpPr>
            <p:spPr>
              <a:xfrm>
                <a:off x="4169395" y="1318990"/>
                <a:ext cx="3594298" cy="1605417"/>
              </a:xfrm>
              <a:prstGeom prst="roundRect">
                <a:avLst>
                  <a:gd name="adj" fmla="val 5740"/>
                </a:avLst>
              </a:prstGeom>
              <a:no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圆顶角 30">
                <a:extLst>
                  <a:ext uri="{FF2B5EF4-FFF2-40B4-BE49-F238E27FC236}">
                    <a16:creationId xmlns:a16="http://schemas.microsoft.com/office/drawing/2014/main" id="{8CCEF5E9-FFC7-2BFE-3927-CCDF33AD4322}"/>
                  </a:ext>
                </a:extLst>
              </p:cNvPr>
              <p:cNvSpPr/>
              <p:nvPr/>
            </p:nvSpPr>
            <p:spPr>
              <a:xfrm>
                <a:off x="4169396" y="1318989"/>
                <a:ext cx="3594296" cy="367567"/>
              </a:xfrm>
              <a:prstGeom prst="round2SameRect">
                <a:avLst>
                  <a:gd name="adj1" fmla="val 32230"/>
                  <a:gd name="adj2" fmla="val 0"/>
                </a:avLst>
              </a:prstGeom>
              <a:solidFill>
                <a:srgbClr val="6608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andara" panose="020E0502030303020204" pitchFamily="34" charset="0"/>
                  </a:rPr>
                  <a:t>Tag</a:t>
                </a:r>
                <a:endParaRPr lang="zh-CN" altLang="en-US" sz="2000" b="1" dirty="0">
                  <a:latin typeface="Candara" panose="020E0502030303020204" pitchFamily="34" charset="0"/>
                </a:endParaRPr>
              </a:p>
            </p:txBody>
          </p:sp>
        </p:grpSp>
        <p:sp>
          <p:nvSpPr>
            <p:cNvPr id="29" name="文本框 28">
              <a:extLst>
                <a:ext uri="{FF2B5EF4-FFF2-40B4-BE49-F238E27FC236}">
                  <a16:creationId xmlns:a16="http://schemas.microsoft.com/office/drawing/2014/main" id="{343CCF9A-F6A3-951D-22A4-F39B566988FD}"/>
                </a:ext>
              </a:extLst>
            </p:cNvPr>
            <p:cNvSpPr txBox="1"/>
            <p:nvPr/>
          </p:nvSpPr>
          <p:spPr>
            <a:xfrm>
              <a:off x="3420279" y="1544374"/>
              <a:ext cx="6514245" cy="1077218"/>
            </a:xfrm>
            <a:prstGeom prst="rect">
              <a:avLst/>
            </a:prstGeom>
            <a:noFill/>
          </p:spPr>
          <p:txBody>
            <a:bodyPr wrap="square">
              <a:spAutoFit/>
            </a:bodyPr>
            <a:lstStyle/>
            <a:p>
              <a:pPr marL="342900" indent="-342900">
                <a:lnSpc>
                  <a:spcPct val="90000"/>
                </a:lnSpc>
                <a:spcBef>
                  <a:spcPts val="600"/>
                </a:spcBef>
                <a:buFont typeface="Arial" panose="020B0604020202020204" pitchFamily="34" charset="0"/>
                <a:buChar char="•"/>
              </a:pPr>
              <a:r>
                <a:rPr lang="en-US" altLang="zh-CN" sz="2000" b="1" dirty="0">
                  <a:latin typeface="Candara" panose="020E0502030303020204" pitchFamily="34" charset="0"/>
                </a:rPr>
                <a:t>Antenna: 6 </a:t>
              </a:r>
              <a:r>
                <a:rPr lang="en-US" altLang="zh-CN" sz="2000" b="1" dirty="0" err="1">
                  <a:latin typeface="Candara" panose="020E0502030303020204" pitchFamily="34" charset="0"/>
                </a:rPr>
                <a:t>dBi</a:t>
              </a:r>
              <a:r>
                <a:rPr lang="en-US" altLang="zh-CN" sz="2000" b="1" dirty="0">
                  <a:latin typeface="Candara" panose="020E0502030303020204" pitchFamily="34" charset="0"/>
                </a:rPr>
                <a:t> gain</a:t>
              </a:r>
            </a:p>
            <a:p>
              <a:pPr marL="342900" indent="-342900">
                <a:lnSpc>
                  <a:spcPct val="90000"/>
                </a:lnSpc>
                <a:spcBef>
                  <a:spcPts val="600"/>
                </a:spcBef>
                <a:buFont typeface="Arial" panose="020B0604020202020204" pitchFamily="34" charset="0"/>
                <a:buChar char="•"/>
              </a:pPr>
              <a:r>
                <a:rPr lang="en-US" altLang="zh-CN" sz="2000" b="1" dirty="0">
                  <a:latin typeface="Candara" panose="020E0502030303020204" pitchFamily="34" charset="0"/>
                </a:rPr>
                <a:t>Tx-to-Tag distance: 0.5m (default)</a:t>
              </a:r>
            </a:p>
            <a:p>
              <a:pPr marL="342900" indent="-342900">
                <a:lnSpc>
                  <a:spcPct val="90000"/>
                </a:lnSpc>
                <a:spcBef>
                  <a:spcPts val="600"/>
                </a:spcBef>
                <a:buFont typeface="Arial" panose="020B0604020202020204" pitchFamily="34" charset="0"/>
                <a:buChar char="•"/>
              </a:pPr>
              <a:r>
                <a:rPr lang="en-US" altLang="zh-CN" sz="2000" b="1" dirty="0">
                  <a:latin typeface="Candara" panose="020E0502030303020204" pitchFamily="34" charset="0"/>
                </a:rPr>
                <a:t>Varying Tag-to-Rx distance.</a:t>
              </a:r>
            </a:p>
          </p:txBody>
        </p:sp>
      </p:grpSp>
      <p:sp>
        <p:nvSpPr>
          <p:cNvPr id="32" name="文本框 31">
            <a:extLst>
              <a:ext uri="{FF2B5EF4-FFF2-40B4-BE49-F238E27FC236}">
                <a16:creationId xmlns:a16="http://schemas.microsoft.com/office/drawing/2014/main" id="{544CDD6F-499F-620D-5684-11BC7A933AE8}"/>
              </a:ext>
            </a:extLst>
          </p:cNvPr>
          <p:cNvSpPr txBox="1"/>
          <p:nvPr/>
        </p:nvSpPr>
        <p:spPr>
          <a:xfrm>
            <a:off x="6598920" y="4939078"/>
            <a:ext cx="5281296" cy="424732"/>
          </a:xfrm>
          <a:prstGeom prst="rect">
            <a:avLst/>
          </a:prstGeom>
          <a:noFill/>
        </p:spPr>
        <p:txBody>
          <a:bodyPr wrap="square">
            <a:spAutoFit/>
          </a:bodyPr>
          <a:lstStyle/>
          <a:p>
            <a:pPr>
              <a:lnSpc>
                <a:spcPct val="90000"/>
              </a:lnSpc>
              <a:spcBef>
                <a:spcPts val="600"/>
              </a:spcBef>
            </a:pPr>
            <a:r>
              <a:rPr lang="en-US" altLang="zh-CN" sz="2400" b="1" dirty="0">
                <a:latin typeface="Candara" panose="020E0502030303020204" pitchFamily="34" charset="0"/>
              </a:rPr>
              <a:t>Key Metric: </a:t>
            </a:r>
            <a:r>
              <a:rPr lang="en-US" altLang="zh-CN" sz="2400" b="1" dirty="0">
                <a:solidFill>
                  <a:srgbClr val="FF6600"/>
                </a:solidFill>
                <a:latin typeface="Candara" panose="020E0502030303020204" pitchFamily="34" charset="0"/>
              </a:rPr>
              <a:t>SNR</a:t>
            </a:r>
            <a:r>
              <a:rPr lang="en-US" altLang="zh-CN" sz="2400" b="1" dirty="0">
                <a:latin typeface="Candara" panose="020E0502030303020204" pitchFamily="34" charset="0"/>
              </a:rPr>
              <a:t> of the received audio</a:t>
            </a:r>
          </a:p>
        </p:txBody>
      </p:sp>
      <p:grpSp>
        <p:nvGrpSpPr>
          <p:cNvPr id="35" name="组合 34">
            <a:extLst>
              <a:ext uri="{FF2B5EF4-FFF2-40B4-BE49-F238E27FC236}">
                <a16:creationId xmlns:a16="http://schemas.microsoft.com/office/drawing/2014/main" id="{77E2DDA0-F50F-49C7-8C17-E9215E8E2909}"/>
              </a:ext>
            </a:extLst>
          </p:cNvPr>
          <p:cNvGrpSpPr/>
          <p:nvPr/>
        </p:nvGrpSpPr>
        <p:grpSpPr>
          <a:xfrm>
            <a:off x="6805415" y="1650171"/>
            <a:ext cx="4510587" cy="2578796"/>
            <a:chOff x="6805415" y="1721189"/>
            <a:chExt cx="4510587" cy="2578796"/>
          </a:xfrm>
        </p:grpSpPr>
        <p:pic>
          <p:nvPicPr>
            <p:cNvPr id="4" name="图片 3">
              <a:extLst>
                <a:ext uri="{FF2B5EF4-FFF2-40B4-BE49-F238E27FC236}">
                  <a16:creationId xmlns:a16="http://schemas.microsoft.com/office/drawing/2014/main" id="{6CF16D2C-04D3-4348-CBA3-969113BF8B36}"/>
                </a:ext>
              </a:extLst>
            </p:cNvPr>
            <p:cNvPicPr>
              <a:picLocks noChangeAspect="1"/>
            </p:cNvPicPr>
            <p:nvPr/>
          </p:nvPicPr>
          <p:blipFill>
            <a:blip r:embed="rId3"/>
            <a:stretch>
              <a:fillRect/>
            </a:stretch>
          </p:blipFill>
          <p:spPr>
            <a:xfrm>
              <a:off x="6813959" y="1721189"/>
              <a:ext cx="4493500" cy="2214727"/>
            </a:xfrm>
            <a:prstGeom prst="rect">
              <a:avLst/>
            </a:prstGeom>
          </p:spPr>
        </p:pic>
        <p:sp>
          <p:nvSpPr>
            <p:cNvPr id="34" name="文本框 33">
              <a:extLst>
                <a:ext uri="{FF2B5EF4-FFF2-40B4-BE49-F238E27FC236}">
                  <a16:creationId xmlns:a16="http://schemas.microsoft.com/office/drawing/2014/main" id="{CC0B65F4-42E4-CD02-F6EA-D142C311791C}"/>
                </a:ext>
              </a:extLst>
            </p:cNvPr>
            <p:cNvSpPr txBox="1"/>
            <p:nvPr/>
          </p:nvSpPr>
          <p:spPr>
            <a:xfrm>
              <a:off x="6805415" y="3930653"/>
              <a:ext cx="4510587" cy="369332"/>
            </a:xfrm>
            <a:prstGeom prst="rect">
              <a:avLst/>
            </a:prstGeom>
            <a:noFill/>
          </p:spPr>
          <p:txBody>
            <a:bodyPr wrap="square">
              <a:spAutoFit/>
            </a:bodyPr>
            <a:lstStyle/>
            <a:p>
              <a:pPr algn="ctr"/>
              <a:r>
                <a:rPr lang="en-US" altLang="zh-CN" sz="1800" b="0" i="0" u="none" strike="noStrike" baseline="0" dirty="0">
                  <a:latin typeface="Candara" panose="020E0502030303020204" pitchFamily="34" charset="0"/>
                </a:rPr>
                <a:t>Floorplan of the experiment environment.</a:t>
              </a:r>
              <a:endParaRPr lang="zh-CN" altLang="en-US" dirty="0">
                <a:latin typeface="Candara" panose="020E0502030303020204" pitchFamily="34" charset="0"/>
              </a:endParaRPr>
            </a:p>
          </p:txBody>
        </p:sp>
      </p:grpSp>
    </p:spTree>
    <p:extLst>
      <p:ext uri="{BB962C8B-B14F-4D97-AF65-F5344CB8AC3E}">
        <p14:creationId xmlns:p14="http://schemas.microsoft.com/office/powerpoint/2010/main" val="2469950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90C032-F790-5FE1-F7C9-7114A97F412D}"/>
              </a:ext>
            </a:extLst>
          </p:cNvPr>
          <p:cNvSpPr>
            <a:spLocks noGrp="1"/>
          </p:cNvSpPr>
          <p:nvPr>
            <p:ph type="title"/>
          </p:nvPr>
        </p:nvSpPr>
        <p:spPr/>
        <p:txBody>
          <a:bodyPr/>
          <a:lstStyle/>
          <a:p>
            <a:r>
              <a:rPr lang="en-US" altLang="zh-CN" dirty="0"/>
              <a:t>Evaluation: SNR</a:t>
            </a:r>
            <a:endParaRPr lang="zh-CN" altLang="en-US" dirty="0"/>
          </a:p>
        </p:txBody>
      </p:sp>
      <p:sp>
        <p:nvSpPr>
          <p:cNvPr id="10" name="文本框 9">
            <a:extLst>
              <a:ext uri="{FF2B5EF4-FFF2-40B4-BE49-F238E27FC236}">
                <a16:creationId xmlns:a16="http://schemas.microsoft.com/office/drawing/2014/main" id="{6D902E63-7FB5-ACDF-144F-671DA25DE569}"/>
              </a:ext>
            </a:extLst>
          </p:cNvPr>
          <p:cNvSpPr txBox="1"/>
          <p:nvPr/>
        </p:nvSpPr>
        <p:spPr>
          <a:xfrm>
            <a:off x="2055275" y="1007671"/>
            <a:ext cx="3024486" cy="424732"/>
          </a:xfrm>
          <a:prstGeom prst="rect">
            <a:avLst/>
          </a:prstGeom>
          <a:noFill/>
        </p:spPr>
        <p:txBody>
          <a:bodyPr wrap="square" rtlCol="0">
            <a:spAutoFit/>
          </a:bodyPr>
          <a:lstStyle/>
          <a:p>
            <a:pPr algn="ctr">
              <a:lnSpc>
                <a:spcPct val="90000"/>
              </a:lnSpc>
              <a:spcBef>
                <a:spcPts val="1800"/>
              </a:spcBef>
            </a:pPr>
            <a:r>
              <a:rPr lang="en-US" altLang="zh-CN" sz="2400" b="1" dirty="0">
                <a:solidFill>
                  <a:srgbClr val="7C2E9A"/>
                </a:solidFill>
                <a:latin typeface="Candara" panose="020E0502030303020204" pitchFamily="34" charset="0"/>
              </a:rPr>
              <a:t>SNR in LOS scenarios</a:t>
            </a:r>
          </a:p>
        </p:txBody>
      </p:sp>
      <p:sp>
        <p:nvSpPr>
          <p:cNvPr id="11" name="文本框 10">
            <a:extLst>
              <a:ext uri="{FF2B5EF4-FFF2-40B4-BE49-F238E27FC236}">
                <a16:creationId xmlns:a16="http://schemas.microsoft.com/office/drawing/2014/main" id="{4097EFCE-15B9-C486-BCF9-1FBDEF546A09}"/>
              </a:ext>
            </a:extLst>
          </p:cNvPr>
          <p:cNvSpPr txBox="1"/>
          <p:nvPr/>
        </p:nvSpPr>
        <p:spPr>
          <a:xfrm>
            <a:off x="6773798" y="1007671"/>
            <a:ext cx="3313326" cy="424732"/>
          </a:xfrm>
          <a:prstGeom prst="rect">
            <a:avLst/>
          </a:prstGeom>
          <a:noFill/>
        </p:spPr>
        <p:txBody>
          <a:bodyPr wrap="square" rtlCol="0">
            <a:spAutoFit/>
          </a:bodyPr>
          <a:lstStyle/>
          <a:p>
            <a:pPr algn="ctr">
              <a:lnSpc>
                <a:spcPct val="90000"/>
              </a:lnSpc>
              <a:spcBef>
                <a:spcPts val="1800"/>
              </a:spcBef>
            </a:pPr>
            <a:r>
              <a:rPr lang="en-US" altLang="zh-CN" sz="2400" b="1" dirty="0">
                <a:solidFill>
                  <a:srgbClr val="7C2E9A"/>
                </a:solidFill>
                <a:latin typeface="Candara" panose="020E0502030303020204" pitchFamily="34" charset="0"/>
              </a:rPr>
              <a:t>SNR in NLOS scenarios</a:t>
            </a:r>
          </a:p>
        </p:txBody>
      </p:sp>
      <p:pic>
        <p:nvPicPr>
          <p:cNvPr id="12" name="图片 11" descr="图表, 折线图&#10;&#10;AI 生成的内容可能不正确。">
            <a:extLst>
              <a:ext uri="{FF2B5EF4-FFF2-40B4-BE49-F238E27FC236}">
                <a16:creationId xmlns:a16="http://schemas.microsoft.com/office/drawing/2014/main" id="{AD93FB22-B947-F3D1-4E44-18B1D2C6E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675" y="1448431"/>
            <a:ext cx="3829091" cy="2700000"/>
          </a:xfrm>
          <a:prstGeom prst="rect">
            <a:avLst/>
          </a:prstGeom>
        </p:spPr>
      </p:pic>
      <p:pic>
        <p:nvPicPr>
          <p:cNvPr id="13" name="图片 12" descr="图表, 折线图&#10;&#10;AI 生成的内容可能不正确。">
            <a:extLst>
              <a:ext uri="{FF2B5EF4-FFF2-40B4-BE49-F238E27FC236}">
                <a16:creationId xmlns:a16="http://schemas.microsoft.com/office/drawing/2014/main" id="{5EFEB886-069A-A775-599C-CCBA79840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7319" y="1448431"/>
            <a:ext cx="3829091" cy="2700000"/>
          </a:xfrm>
          <a:prstGeom prst="rect">
            <a:avLst/>
          </a:prstGeom>
        </p:spPr>
      </p:pic>
      <p:sp>
        <p:nvSpPr>
          <p:cNvPr id="15" name="流程图: 可选过程 14">
            <a:extLst>
              <a:ext uri="{FF2B5EF4-FFF2-40B4-BE49-F238E27FC236}">
                <a16:creationId xmlns:a16="http://schemas.microsoft.com/office/drawing/2014/main" id="{95AA6113-BCFB-2752-457E-CBFD872AD3D3}"/>
              </a:ext>
            </a:extLst>
          </p:cNvPr>
          <p:cNvSpPr/>
          <p:nvPr/>
        </p:nvSpPr>
        <p:spPr>
          <a:xfrm>
            <a:off x="1362823" y="4447295"/>
            <a:ext cx="9466354" cy="962274"/>
          </a:xfrm>
          <a:prstGeom prst="flowChartAlternateProcess">
            <a:avLst/>
          </a:prstGeom>
          <a:noFill/>
          <a:ln>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latin typeface="Candara" panose="020E0502030303020204" pitchFamily="34" charset="0"/>
              </a:rPr>
              <a:t>Satori supports transmission range of </a:t>
            </a:r>
            <a:r>
              <a:rPr lang="en-US" altLang="zh-CN" sz="2400" b="1" i="1" dirty="0">
                <a:solidFill>
                  <a:srgbClr val="FF6600"/>
                </a:solidFill>
                <a:latin typeface="Candara" panose="020E0502030303020204" pitchFamily="34" charset="0"/>
              </a:rPr>
              <a:t>35 m</a:t>
            </a:r>
            <a:r>
              <a:rPr lang="en-US" altLang="zh-CN" sz="2400" b="1" dirty="0">
                <a:solidFill>
                  <a:schemeClr val="tx1"/>
                </a:solidFill>
                <a:latin typeface="Candara" panose="020E0502030303020204" pitchFamily="34" charset="0"/>
              </a:rPr>
              <a:t> and achieves an SNR exceeding </a:t>
            </a:r>
            <a:r>
              <a:rPr lang="en-US" altLang="zh-CN" sz="2400" b="1" i="1" dirty="0">
                <a:solidFill>
                  <a:srgbClr val="FF6600"/>
                </a:solidFill>
                <a:latin typeface="Candara" panose="020E0502030303020204" pitchFamily="34" charset="0"/>
              </a:rPr>
              <a:t>18 </a:t>
            </a:r>
            <a:r>
              <a:rPr lang="en-US" altLang="zh-CN" sz="2400" b="1" i="1" dirty="0" err="1">
                <a:solidFill>
                  <a:srgbClr val="FF6600"/>
                </a:solidFill>
                <a:latin typeface="Candara" panose="020E0502030303020204" pitchFamily="34" charset="0"/>
              </a:rPr>
              <a:t>dB</a:t>
            </a:r>
            <a:r>
              <a:rPr lang="en-US" altLang="zh-CN" sz="2400" b="1" dirty="0" err="1">
                <a:solidFill>
                  <a:schemeClr val="tx1"/>
                </a:solidFill>
                <a:latin typeface="Candara" panose="020E0502030303020204" pitchFamily="34" charset="0"/>
              </a:rPr>
              <a:t>.</a:t>
            </a:r>
            <a:endParaRPr lang="en-US" altLang="zh-CN" sz="2400" b="1" dirty="0">
              <a:solidFill>
                <a:schemeClr val="tx1"/>
              </a:solidFill>
              <a:latin typeface="Candara" panose="020E0502030303020204" pitchFamily="34" charset="0"/>
            </a:endParaRPr>
          </a:p>
        </p:txBody>
      </p:sp>
      <p:sp>
        <p:nvSpPr>
          <p:cNvPr id="16" name="文本框 15">
            <a:extLst>
              <a:ext uri="{FF2B5EF4-FFF2-40B4-BE49-F238E27FC236}">
                <a16:creationId xmlns:a16="http://schemas.microsoft.com/office/drawing/2014/main" id="{B38664E8-DDE1-77B2-ECC3-BDADE1565587}"/>
              </a:ext>
            </a:extLst>
          </p:cNvPr>
          <p:cNvSpPr txBox="1"/>
          <p:nvPr/>
        </p:nvSpPr>
        <p:spPr>
          <a:xfrm>
            <a:off x="1409254" y="5631239"/>
            <a:ext cx="9373492" cy="834074"/>
          </a:xfrm>
          <a:prstGeom prst="rect">
            <a:avLst/>
          </a:prstGeom>
          <a:noFill/>
        </p:spPr>
        <p:txBody>
          <a:bodyPr wrap="square" rtlCol="0">
            <a:spAutoFit/>
          </a:bodyPr>
          <a:lstStyle/>
          <a:p>
            <a:pPr algn="l">
              <a:lnSpc>
                <a:spcPct val="90000"/>
              </a:lnSpc>
              <a:spcBef>
                <a:spcPts val="600"/>
              </a:spcBef>
            </a:pPr>
            <a:r>
              <a:rPr lang="en-US" altLang="zh-CN" sz="1200" b="1" dirty="0">
                <a:latin typeface="Candara" panose="020E0502030303020204" pitchFamily="34" charset="0"/>
              </a:rPr>
              <a:t>[Leggiero]: </a:t>
            </a:r>
            <a:r>
              <a:rPr lang="en-US" altLang="zh-CN" sz="1200" b="1" i="0" u="none" strike="noStrike" baseline="0" dirty="0">
                <a:latin typeface="Candara" panose="020E0502030303020204" pitchFamily="34" charset="0"/>
              </a:rPr>
              <a:t>Xin Na, </a:t>
            </a:r>
            <a:r>
              <a:rPr lang="en-US" altLang="zh-CN" sz="1200" b="1" i="0" u="none" strike="noStrike" baseline="0" dirty="0" err="1">
                <a:latin typeface="Candara" panose="020E0502030303020204" pitchFamily="34" charset="0"/>
              </a:rPr>
              <a:t>Xiuzhen</a:t>
            </a:r>
            <a:r>
              <a:rPr lang="en-US" altLang="zh-CN" sz="1200" b="1" i="0" u="none" strike="noStrike" baseline="0" dirty="0">
                <a:latin typeface="Candara" panose="020E0502030303020204" pitchFamily="34" charset="0"/>
              </a:rPr>
              <a:t> Guo, Zihao Yu, Jia Zhang, Yuan He, and Yunhao Liu. Leggiero: Analog WiFi Backscatter with Payload </a:t>
            </a:r>
            <a:r>
              <a:rPr lang="en-US" altLang="zh-CN" sz="1200" b="1" dirty="0">
                <a:latin typeface="Candara" panose="020E0502030303020204" pitchFamily="34" charset="0"/>
              </a:rPr>
              <a:t>T</a:t>
            </a:r>
            <a:r>
              <a:rPr lang="en-US" altLang="zh-CN" sz="1200" b="1" i="0" u="none" strike="noStrike" baseline="0" dirty="0">
                <a:latin typeface="Candara" panose="020E0502030303020204" pitchFamily="34" charset="0"/>
              </a:rPr>
              <a:t>ransparency. ACM Mobisys</a:t>
            </a:r>
            <a:r>
              <a:rPr lang="en-US" altLang="zh-CN" sz="1200" b="1" dirty="0">
                <a:latin typeface="Candara" panose="020E0502030303020204" pitchFamily="34" charset="0"/>
              </a:rPr>
              <a:t> 2023.</a:t>
            </a:r>
          </a:p>
          <a:p>
            <a:pPr algn="l">
              <a:lnSpc>
                <a:spcPct val="90000"/>
              </a:lnSpc>
              <a:spcBef>
                <a:spcPts val="600"/>
              </a:spcBef>
            </a:pPr>
            <a:r>
              <a:rPr lang="en-US" altLang="zh-CN" sz="1200" b="1" dirty="0">
                <a:latin typeface="Candara" panose="020E0502030303020204" pitchFamily="34" charset="0"/>
              </a:rPr>
              <a:t>[M.A.B.]: </a:t>
            </a:r>
            <a:r>
              <a:rPr lang="en-US" altLang="zh-CN" sz="1200" b="1" i="0" u="none" strike="noStrike" baseline="0" dirty="0">
                <a:latin typeface="Candara" panose="020E0502030303020204" pitchFamily="34" charset="0"/>
              </a:rPr>
              <a:t>Jia Zhao, Wei Gong, and </a:t>
            </a:r>
            <a:r>
              <a:rPr lang="en-US" altLang="zh-CN" sz="1200" b="1" i="0" u="none" strike="noStrike" baseline="0" dirty="0" err="1">
                <a:latin typeface="Candara" panose="020E0502030303020204" pitchFamily="34" charset="0"/>
              </a:rPr>
              <a:t>Jiangchuan</a:t>
            </a:r>
            <a:r>
              <a:rPr lang="en-US" altLang="zh-CN" sz="1200" b="1" i="0" u="none" strike="noStrike" baseline="0" dirty="0">
                <a:latin typeface="Candara" panose="020E0502030303020204" pitchFamily="34" charset="0"/>
              </a:rPr>
              <a:t> Liu. 2021. Microphone array backscatter: An application-driven design for lightweight spatial sound recording over the air. ACM MobiCom 2021</a:t>
            </a:r>
            <a:endParaRPr lang="zh-CN" altLang="en-US" sz="1200" b="1" dirty="0">
              <a:latin typeface="Candara" panose="020E0502030303020204" pitchFamily="34" charset="0"/>
            </a:endParaRPr>
          </a:p>
        </p:txBody>
      </p:sp>
    </p:spTree>
    <p:extLst>
      <p:ext uri="{BB962C8B-B14F-4D97-AF65-F5344CB8AC3E}">
        <p14:creationId xmlns:p14="http://schemas.microsoft.com/office/powerpoint/2010/main" val="1445285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CDD5D-EBA3-89C7-5C34-C1EE35162AF0}"/>
            </a:ext>
          </a:extLst>
        </p:cNvPr>
        <p:cNvGrpSpPr/>
        <p:nvPr/>
      </p:nvGrpSpPr>
      <p:grpSpPr>
        <a:xfrm>
          <a:off x="0" y="0"/>
          <a:ext cx="0" cy="0"/>
          <a:chOff x="0" y="0"/>
          <a:chExt cx="0" cy="0"/>
        </a:xfrm>
      </p:grpSpPr>
      <p:sp>
        <p:nvSpPr>
          <p:cNvPr id="7" name="标题 6">
            <a:extLst>
              <a:ext uri="{FF2B5EF4-FFF2-40B4-BE49-F238E27FC236}">
                <a16:creationId xmlns:a16="http://schemas.microsoft.com/office/drawing/2014/main" id="{BE7B4637-CBC8-8E81-D4A5-AE27E2733444}"/>
              </a:ext>
            </a:extLst>
          </p:cNvPr>
          <p:cNvSpPr>
            <a:spLocks noGrp="1"/>
          </p:cNvSpPr>
          <p:nvPr>
            <p:ph type="title"/>
          </p:nvPr>
        </p:nvSpPr>
        <p:spPr/>
        <p:txBody>
          <a:bodyPr/>
          <a:lstStyle/>
          <a:p>
            <a:endParaRPr lang="zh-CN" altLang="en-US" dirty="0"/>
          </a:p>
        </p:txBody>
      </p:sp>
      <p:pic>
        <p:nvPicPr>
          <p:cNvPr id="16" name="内容占位符 15" descr="建筑的摆设布局&#10;&#10;AI 生成的内容可能不正确。">
            <a:extLst>
              <a:ext uri="{FF2B5EF4-FFF2-40B4-BE49-F238E27FC236}">
                <a16:creationId xmlns:a16="http://schemas.microsoft.com/office/drawing/2014/main" id="{2DC68803-909A-9C3A-CB8D-987AC6BED1D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133" b="5493"/>
          <a:stretch/>
        </p:blipFill>
        <p:spPr>
          <a:xfrm>
            <a:off x="0" y="0"/>
            <a:ext cx="12192000" cy="6858000"/>
          </a:xfrm>
        </p:spPr>
      </p:pic>
      <p:sp>
        <p:nvSpPr>
          <p:cNvPr id="5" name="矩形 4">
            <a:extLst>
              <a:ext uri="{FF2B5EF4-FFF2-40B4-BE49-F238E27FC236}">
                <a16:creationId xmlns:a16="http://schemas.microsoft.com/office/drawing/2014/main" id="{118D2FBA-4188-F46B-5168-2333311F400C}"/>
              </a:ext>
            </a:extLst>
          </p:cNvPr>
          <p:cNvSpPr/>
          <p:nvPr/>
        </p:nvSpPr>
        <p:spPr>
          <a:xfrm>
            <a:off x="0" y="0"/>
            <a:ext cx="12192000" cy="6858000"/>
          </a:xfrm>
          <a:prstGeom prst="rect">
            <a:avLst/>
          </a:prstGeom>
          <a:solidFill>
            <a:schemeClr val="tx1">
              <a:lumMod val="95000"/>
              <a:lumOff val="5000"/>
              <a:alpha val="65098"/>
            </a:schemeClr>
          </a:solidFill>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a:endParaRPr lang="zh-CN" altLang="en-US" b="1" dirty="0"/>
          </a:p>
        </p:txBody>
      </p:sp>
      <p:sp>
        <p:nvSpPr>
          <p:cNvPr id="12" name="文本框 11">
            <a:extLst>
              <a:ext uri="{FF2B5EF4-FFF2-40B4-BE49-F238E27FC236}">
                <a16:creationId xmlns:a16="http://schemas.microsoft.com/office/drawing/2014/main" id="{A07E776E-3D9B-41D7-070B-28827F8198C6}"/>
              </a:ext>
            </a:extLst>
          </p:cNvPr>
          <p:cNvSpPr txBox="1"/>
          <p:nvPr/>
        </p:nvSpPr>
        <p:spPr>
          <a:xfrm>
            <a:off x="130627" y="91440"/>
            <a:ext cx="7750629" cy="584775"/>
          </a:xfrm>
          <a:prstGeom prst="rect">
            <a:avLst/>
          </a:prstGeom>
          <a:noFill/>
        </p:spPr>
        <p:txBody>
          <a:bodyPr wrap="square" rtlCol="0">
            <a:spAutoFit/>
          </a:bodyPr>
          <a:lstStyle/>
          <a:p>
            <a:r>
              <a:rPr lang="en-US" altLang="zh-CN" sz="3200" b="1" dirty="0">
                <a:solidFill>
                  <a:schemeClr val="bg1"/>
                </a:solidFill>
                <a:latin typeface="Candara" panose="020E0502030303020204" pitchFamily="34" charset="0"/>
              </a:rPr>
              <a:t>Audio Transmission in Industrial Scenarios</a:t>
            </a:r>
            <a:endParaRPr lang="zh-CN" altLang="en-US" sz="3200" b="1" dirty="0">
              <a:solidFill>
                <a:schemeClr val="bg1"/>
              </a:solidFill>
              <a:latin typeface="Candara" panose="020E0502030303020204" pitchFamily="34" charset="0"/>
            </a:endParaRPr>
          </a:p>
        </p:txBody>
      </p:sp>
      <p:grpSp>
        <p:nvGrpSpPr>
          <p:cNvPr id="41" name="组合 40">
            <a:extLst>
              <a:ext uri="{FF2B5EF4-FFF2-40B4-BE49-F238E27FC236}">
                <a16:creationId xmlns:a16="http://schemas.microsoft.com/office/drawing/2014/main" id="{DF598B7D-9653-5A82-9F7F-684E9AE7F093}"/>
              </a:ext>
            </a:extLst>
          </p:cNvPr>
          <p:cNvGrpSpPr/>
          <p:nvPr/>
        </p:nvGrpSpPr>
        <p:grpSpPr>
          <a:xfrm>
            <a:off x="9385121" y="2094146"/>
            <a:ext cx="1355200" cy="1377860"/>
            <a:chOff x="9390702" y="2215120"/>
            <a:chExt cx="1355200" cy="1377860"/>
          </a:xfrm>
        </p:grpSpPr>
        <p:pic>
          <p:nvPicPr>
            <p:cNvPr id="39" name="图片 38">
              <a:extLst>
                <a:ext uri="{FF2B5EF4-FFF2-40B4-BE49-F238E27FC236}">
                  <a16:creationId xmlns:a16="http://schemas.microsoft.com/office/drawing/2014/main" id="{7613206A-11CC-696E-5360-E1A28564B18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5000"/>
                      </a14:imgEffect>
                    </a14:imgLayer>
                  </a14:imgProps>
                </a:ext>
              </a:extLst>
            </a:blip>
            <a:stretch>
              <a:fillRect/>
            </a:stretch>
          </p:blipFill>
          <p:spPr>
            <a:xfrm>
              <a:off x="9579427" y="2215120"/>
              <a:ext cx="977750" cy="977750"/>
            </a:xfrm>
            <a:prstGeom prst="rect">
              <a:avLst/>
            </a:prstGeom>
          </p:spPr>
        </p:pic>
        <p:sp>
          <p:nvSpPr>
            <p:cNvPr id="40" name="文本框 39">
              <a:extLst>
                <a:ext uri="{FF2B5EF4-FFF2-40B4-BE49-F238E27FC236}">
                  <a16:creationId xmlns:a16="http://schemas.microsoft.com/office/drawing/2014/main" id="{DB014218-846B-6259-DA53-7619CE054C07}"/>
                </a:ext>
              </a:extLst>
            </p:cNvPr>
            <p:cNvSpPr txBox="1"/>
            <p:nvPr/>
          </p:nvSpPr>
          <p:spPr>
            <a:xfrm>
              <a:off x="9390702" y="3192870"/>
              <a:ext cx="1355200" cy="400110"/>
            </a:xfrm>
            <a:prstGeom prst="rect">
              <a:avLst/>
            </a:prstGeom>
            <a:noFill/>
          </p:spPr>
          <p:txBody>
            <a:bodyPr wrap="square">
              <a:spAutoFit/>
            </a:bodyPr>
            <a:lstStyle/>
            <a:p>
              <a:pPr algn="ctr"/>
              <a:r>
                <a:rPr lang="en-US" altLang="zh-CN" sz="2000" b="1" dirty="0">
                  <a:solidFill>
                    <a:schemeClr val="bg1"/>
                  </a:solidFill>
                  <a:latin typeface="Candara" panose="020E0502030303020204" pitchFamily="34" charset="0"/>
                </a:rPr>
                <a:t>Server</a:t>
              </a:r>
              <a:endParaRPr lang="zh-CN" altLang="en-US" sz="2000" b="1" dirty="0">
                <a:solidFill>
                  <a:schemeClr val="bg1"/>
                </a:solidFill>
                <a:latin typeface="Candara" panose="020E0502030303020204" pitchFamily="34" charset="0"/>
              </a:endParaRPr>
            </a:p>
          </p:txBody>
        </p:sp>
      </p:grpSp>
      <p:grpSp>
        <p:nvGrpSpPr>
          <p:cNvPr id="2" name="组合 1">
            <a:extLst>
              <a:ext uri="{FF2B5EF4-FFF2-40B4-BE49-F238E27FC236}">
                <a16:creationId xmlns:a16="http://schemas.microsoft.com/office/drawing/2014/main" id="{D64A9342-81BF-2B74-4FA0-ED82BF1F4C72}"/>
              </a:ext>
            </a:extLst>
          </p:cNvPr>
          <p:cNvGrpSpPr/>
          <p:nvPr/>
        </p:nvGrpSpPr>
        <p:grpSpPr>
          <a:xfrm>
            <a:off x="2063931" y="2312125"/>
            <a:ext cx="7515496" cy="1576812"/>
            <a:chOff x="2063931" y="2312125"/>
            <a:chExt cx="7515496" cy="1576812"/>
          </a:xfrm>
        </p:grpSpPr>
        <p:cxnSp>
          <p:nvCxnSpPr>
            <p:cNvPr id="43" name="直接连接符 42">
              <a:extLst>
                <a:ext uri="{FF2B5EF4-FFF2-40B4-BE49-F238E27FC236}">
                  <a16:creationId xmlns:a16="http://schemas.microsoft.com/office/drawing/2014/main" id="{5E0C4864-397E-1752-058D-9316BF923CA2}"/>
                </a:ext>
              </a:extLst>
            </p:cNvPr>
            <p:cNvCxnSpPr>
              <a:cxnSpLocks/>
            </p:cNvCxnSpPr>
            <p:nvPr/>
          </p:nvCxnSpPr>
          <p:spPr>
            <a:xfrm flipV="1">
              <a:off x="2063931" y="2312125"/>
              <a:ext cx="0" cy="33363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45" name="直接连接符 44">
              <a:extLst>
                <a:ext uri="{FF2B5EF4-FFF2-40B4-BE49-F238E27FC236}">
                  <a16:creationId xmlns:a16="http://schemas.microsoft.com/office/drawing/2014/main" id="{CE2DD57E-B74B-8506-C424-821544D5573C}"/>
                </a:ext>
              </a:extLst>
            </p:cNvPr>
            <p:cNvCxnSpPr/>
            <p:nvPr/>
          </p:nvCxnSpPr>
          <p:spPr>
            <a:xfrm>
              <a:off x="2063931" y="2312125"/>
              <a:ext cx="7515496"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47" name="直接连接符 46">
              <a:extLst>
                <a:ext uri="{FF2B5EF4-FFF2-40B4-BE49-F238E27FC236}">
                  <a16:creationId xmlns:a16="http://schemas.microsoft.com/office/drawing/2014/main" id="{04044E18-FF5F-6FB7-2765-EABDFEA5CAE8}"/>
                </a:ext>
              </a:extLst>
            </p:cNvPr>
            <p:cNvCxnSpPr>
              <a:cxnSpLocks/>
            </p:cNvCxnSpPr>
            <p:nvPr/>
          </p:nvCxnSpPr>
          <p:spPr>
            <a:xfrm flipV="1">
              <a:off x="4689566" y="2584269"/>
              <a:ext cx="0" cy="183371"/>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48" name="直接连接符 47">
              <a:extLst>
                <a:ext uri="{FF2B5EF4-FFF2-40B4-BE49-F238E27FC236}">
                  <a16:creationId xmlns:a16="http://schemas.microsoft.com/office/drawing/2014/main" id="{6AF5573F-BCCC-C4B8-890F-58B70384FC1C}"/>
                </a:ext>
              </a:extLst>
            </p:cNvPr>
            <p:cNvCxnSpPr>
              <a:cxnSpLocks/>
            </p:cNvCxnSpPr>
            <p:nvPr/>
          </p:nvCxnSpPr>
          <p:spPr>
            <a:xfrm>
              <a:off x="4689566" y="2584269"/>
              <a:ext cx="4889861"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52" name="直接连接符 51">
              <a:extLst>
                <a:ext uri="{FF2B5EF4-FFF2-40B4-BE49-F238E27FC236}">
                  <a16:creationId xmlns:a16="http://schemas.microsoft.com/office/drawing/2014/main" id="{56DE2FB2-A268-387B-6D3C-0865C5E8EB46}"/>
                </a:ext>
              </a:extLst>
            </p:cNvPr>
            <p:cNvCxnSpPr>
              <a:cxnSpLocks/>
            </p:cNvCxnSpPr>
            <p:nvPr/>
          </p:nvCxnSpPr>
          <p:spPr>
            <a:xfrm flipV="1">
              <a:off x="3026228" y="2445457"/>
              <a:ext cx="0" cy="1209078"/>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53" name="直接连接符 52">
              <a:extLst>
                <a:ext uri="{FF2B5EF4-FFF2-40B4-BE49-F238E27FC236}">
                  <a16:creationId xmlns:a16="http://schemas.microsoft.com/office/drawing/2014/main" id="{947560E7-1CC1-03AA-CB41-B0FDEE4D4620}"/>
                </a:ext>
              </a:extLst>
            </p:cNvPr>
            <p:cNvCxnSpPr>
              <a:cxnSpLocks/>
            </p:cNvCxnSpPr>
            <p:nvPr/>
          </p:nvCxnSpPr>
          <p:spPr>
            <a:xfrm>
              <a:off x="3026228" y="2448197"/>
              <a:ext cx="6553199"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56" name="直接连接符 55">
              <a:extLst>
                <a:ext uri="{FF2B5EF4-FFF2-40B4-BE49-F238E27FC236}">
                  <a16:creationId xmlns:a16="http://schemas.microsoft.com/office/drawing/2014/main" id="{AC66F28C-B240-2BBD-BF39-148FDFBB7037}"/>
                </a:ext>
              </a:extLst>
            </p:cNvPr>
            <p:cNvCxnSpPr>
              <a:cxnSpLocks/>
            </p:cNvCxnSpPr>
            <p:nvPr/>
          </p:nvCxnSpPr>
          <p:spPr>
            <a:xfrm flipV="1">
              <a:off x="6096000" y="2717074"/>
              <a:ext cx="0" cy="577296"/>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58" name="直接连接符 57">
              <a:extLst>
                <a:ext uri="{FF2B5EF4-FFF2-40B4-BE49-F238E27FC236}">
                  <a16:creationId xmlns:a16="http://schemas.microsoft.com/office/drawing/2014/main" id="{40790D7C-81A7-1742-3F63-D37E543E41CB}"/>
                </a:ext>
              </a:extLst>
            </p:cNvPr>
            <p:cNvCxnSpPr>
              <a:cxnSpLocks/>
            </p:cNvCxnSpPr>
            <p:nvPr/>
          </p:nvCxnSpPr>
          <p:spPr>
            <a:xfrm>
              <a:off x="6096000" y="2720341"/>
              <a:ext cx="3483427"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60" name="直接连接符 59">
              <a:extLst>
                <a:ext uri="{FF2B5EF4-FFF2-40B4-BE49-F238E27FC236}">
                  <a16:creationId xmlns:a16="http://schemas.microsoft.com/office/drawing/2014/main" id="{3282A741-9538-E820-48AD-313A205A51B9}"/>
                </a:ext>
              </a:extLst>
            </p:cNvPr>
            <p:cNvCxnSpPr>
              <a:cxnSpLocks/>
            </p:cNvCxnSpPr>
            <p:nvPr/>
          </p:nvCxnSpPr>
          <p:spPr>
            <a:xfrm flipV="1">
              <a:off x="7676606" y="2856411"/>
              <a:ext cx="0" cy="1032526"/>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63" name="直接连接符 62">
              <a:extLst>
                <a:ext uri="{FF2B5EF4-FFF2-40B4-BE49-F238E27FC236}">
                  <a16:creationId xmlns:a16="http://schemas.microsoft.com/office/drawing/2014/main" id="{562F5990-F3A2-C1AB-B4EE-3330C5AE55B4}"/>
                </a:ext>
              </a:extLst>
            </p:cNvPr>
            <p:cNvCxnSpPr>
              <a:cxnSpLocks/>
            </p:cNvCxnSpPr>
            <p:nvPr/>
          </p:nvCxnSpPr>
          <p:spPr>
            <a:xfrm>
              <a:off x="7676606" y="2856411"/>
              <a:ext cx="1902821" cy="0"/>
            </a:xfrm>
            <a:prstGeom prst="line">
              <a:avLst/>
            </a:prstGeom>
            <a:ln w="28575"/>
          </p:spPr>
          <p:style>
            <a:lnRef idx="3">
              <a:schemeClr val="accent6"/>
            </a:lnRef>
            <a:fillRef idx="0">
              <a:schemeClr val="accent6"/>
            </a:fillRef>
            <a:effectRef idx="2">
              <a:schemeClr val="accent6"/>
            </a:effectRef>
            <a:fontRef idx="minor">
              <a:schemeClr val="tx1"/>
            </a:fontRef>
          </p:style>
        </p:cxnSp>
      </p:grpSp>
      <p:sp>
        <p:nvSpPr>
          <p:cNvPr id="70" name="文本框 69">
            <a:extLst>
              <a:ext uri="{FF2B5EF4-FFF2-40B4-BE49-F238E27FC236}">
                <a16:creationId xmlns:a16="http://schemas.microsoft.com/office/drawing/2014/main" id="{CABD6B18-CF9F-AE6D-EBAD-1230F0DE1AD0}"/>
              </a:ext>
            </a:extLst>
          </p:cNvPr>
          <p:cNvSpPr txBox="1"/>
          <p:nvPr/>
        </p:nvSpPr>
        <p:spPr>
          <a:xfrm>
            <a:off x="3933761" y="1876528"/>
            <a:ext cx="4324478" cy="461665"/>
          </a:xfrm>
          <a:prstGeom prst="rect">
            <a:avLst/>
          </a:prstGeom>
          <a:noFill/>
        </p:spPr>
        <p:txBody>
          <a:bodyPr wrap="square">
            <a:spAutoFit/>
          </a:bodyPr>
          <a:lstStyle/>
          <a:p>
            <a:pPr algn="ctr"/>
            <a:r>
              <a:rPr lang="en-US" altLang="zh-CN" sz="2400" b="1" dirty="0">
                <a:solidFill>
                  <a:schemeClr val="bg1"/>
                </a:solidFill>
                <a:latin typeface="Candara" panose="020E0502030303020204" pitchFamily="34" charset="0"/>
              </a:rPr>
              <a:t>Audio data 	0101110010 </a:t>
            </a:r>
            <a:r>
              <a:rPr lang="zh-CN" altLang="en-US" sz="2400" b="1" dirty="0">
                <a:solidFill>
                  <a:schemeClr val="bg1"/>
                </a:solidFill>
                <a:latin typeface="Candara" panose="020E0502030303020204" pitchFamily="34" charset="0"/>
              </a:rPr>
              <a:t>→</a:t>
            </a:r>
          </a:p>
        </p:txBody>
      </p:sp>
      <p:grpSp>
        <p:nvGrpSpPr>
          <p:cNvPr id="94" name="组合 93">
            <a:extLst>
              <a:ext uri="{FF2B5EF4-FFF2-40B4-BE49-F238E27FC236}">
                <a16:creationId xmlns:a16="http://schemas.microsoft.com/office/drawing/2014/main" id="{7685A8B4-2098-DA1E-2E5F-71E5CCC8A694}"/>
              </a:ext>
            </a:extLst>
          </p:cNvPr>
          <p:cNvGrpSpPr/>
          <p:nvPr/>
        </p:nvGrpSpPr>
        <p:grpSpPr>
          <a:xfrm>
            <a:off x="6428603" y="3843051"/>
            <a:ext cx="1535811" cy="589216"/>
            <a:chOff x="6399574" y="3859812"/>
            <a:chExt cx="1535811" cy="589216"/>
          </a:xfrm>
        </p:grpSpPr>
        <p:sp>
          <p:nvSpPr>
            <p:cNvPr id="95" name="任意多边形: 形状 94">
              <a:extLst>
                <a:ext uri="{FF2B5EF4-FFF2-40B4-BE49-F238E27FC236}">
                  <a16:creationId xmlns:a16="http://schemas.microsoft.com/office/drawing/2014/main" id="{38F0EC5C-F874-1C58-1803-178D930879F3}"/>
                </a:ext>
              </a:extLst>
            </p:cNvPr>
            <p:cNvSpPr/>
            <p:nvPr/>
          </p:nvSpPr>
          <p:spPr>
            <a:xfrm>
              <a:off x="7264444" y="4172994"/>
              <a:ext cx="153828" cy="9525"/>
            </a:xfrm>
            <a:custGeom>
              <a:avLst/>
              <a:gdLst>
                <a:gd name="connsiteX0" fmla="*/ 0 w 153828"/>
                <a:gd name="connsiteY0" fmla="*/ 0 h 9525"/>
                <a:gd name="connsiteX1" fmla="*/ 153829 w 153828"/>
                <a:gd name="connsiteY1" fmla="*/ 0 h 9525"/>
              </a:gdLst>
              <a:ahLst/>
              <a:cxnLst>
                <a:cxn ang="0">
                  <a:pos x="connsiteX0" y="connsiteY0"/>
                </a:cxn>
                <a:cxn ang="0">
                  <a:pos x="connsiteX1" y="connsiteY1"/>
                </a:cxn>
              </a:cxnLst>
              <a:rect l="l" t="t" r="r" b="b"/>
              <a:pathLst>
                <a:path w="153828" h="9525">
                  <a:moveTo>
                    <a:pt x="0" y="0"/>
                  </a:moveTo>
                  <a:lnTo>
                    <a:pt x="153829" y="0"/>
                  </a:lnTo>
                </a:path>
              </a:pathLst>
            </a:custGeom>
            <a:ln w="38100" cap="flat">
              <a:solidFill>
                <a:srgbClr val="929FC5"/>
              </a:solidFill>
              <a:prstDash val="solid"/>
              <a:miter/>
            </a:ln>
          </p:spPr>
          <p:txBody>
            <a:bodyPr rtlCol="0" anchor="ctr"/>
            <a:lstStyle/>
            <a:p>
              <a:endParaRPr lang="zh-CN" altLang="en-US"/>
            </a:p>
          </p:txBody>
        </p:sp>
        <p:sp>
          <p:nvSpPr>
            <p:cNvPr id="96" name="任意多边形: 形状 95">
              <a:extLst>
                <a:ext uri="{FF2B5EF4-FFF2-40B4-BE49-F238E27FC236}">
                  <a16:creationId xmlns:a16="http://schemas.microsoft.com/office/drawing/2014/main" id="{6953F543-A7A0-CD06-A5B7-981421FE8DE7}"/>
                </a:ext>
              </a:extLst>
            </p:cNvPr>
            <p:cNvSpPr/>
            <p:nvPr/>
          </p:nvSpPr>
          <p:spPr>
            <a:xfrm>
              <a:off x="7267397" y="4105652"/>
              <a:ext cx="153733" cy="9525"/>
            </a:xfrm>
            <a:custGeom>
              <a:avLst/>
              <a:gdLst>
                <a:gd name="connsiteX0" fmla="*/ 0 w 153733"/>
                <a:gd name="connsiteY0" fmla="*/ 0 h 9525"/>
                <a:gd name="connsiteX1" fmla="*/ 153734 w 153733"/>
                <a:gd name="connsiteY1" fmla="*/ 0 h 9525"/>
              </a:gdLst>
              <a:ahLst/>
              <a:cxnLst>
                <a:cxn ang="0">
                  <a:pos x="connsiteX0" y="connsiteY0"/>
                </a:cxn>
                <a:cxn ang="0">
                  <a:pos x="connsiteX1" y="connsiteY1"/>
                </a:cxn>
              </a:cxnLst>
              <a:rect l="l" t="t" r="r" b="b"/>
              <a:pathLst>
                <a:path w="153733" h="9525">
                  <a:moveTo>
                    <a:pt x="0" y="0"/>
                  </a:moveTo>
                  <a:lnTo>
                    <a:pt x="153734" y="0"/>
                  </a:lnTo>
                </a:path>
              </a:pathLst>
            </a:custGeom>
            <a:ln w="38100" cap="flat">
              <a:solidFill>
                <a:srgbClr val="929FC5"/>
              </a:solidFill>
              <a:prstDash val="solid"/>
              <a:miter/>
            </a:ln>
          </p:spPr>
          <p:txBody>
            <a:bodyPr rtlCol="0" anchor="ctr"/>
            <a:lstStyle/>
            <a:p>
              <a:endParaRPr lang="zh-CN" altLang="en-US"/>
            </a:p>
          </p:txBody>
        </p:sp>
        <p:pic>
          <p:nvPicPr>
            <p:cNvPr id="97" name="图片 96">
              <a:extLst>
                <a:ext uri="{FF2B5EF4-FFF2-40B4-BE49-F238E27FC236}">
                  <a16:creationId xmlns:a16="http://schemas.microsoft.com/office/drawing/2014/main" id="{211A2875-1502-D247-0859-DD2D5C369D0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6829247" y="3863812"/>
              <a:ext cx="585216" cy="585216"/>
            </a:xfrm>
            <a:custGeom>
              <a:avLst/>
              <a:gdLst>
                <a:gd name="connsiteX0" fmla="*/ -179 w 585216"/>
                <a:gd name="connsiteY0" fmla="*/ -225 h 585216"/>
                <a:gd name="connsiteX1" fmla="*/ 585037 w 585216"/>
                <a:gd name="connsiteY1" fmla="*/ -225 h 585216"/>
                <a:gd name="connsiteX2" fmla="*/ 585037 w 585216"/>
                <a:gd name="connsiteY2" fmla="*/ 584991 h 585216"/>
                <a:gd name="connsiteX3" fmla="*/ -179 w 585216"/>
                <a:gd name="connsiteY3" fmla="*/ 584991 h 585216"/>
              </a:gdLst>
              <a:ahLst/>
              <a:cxnLst>
                <a:cxn ang="0">
                  <a:pos x="connsiteX0" y="connsiteY0"/>
                </a:cxn>
                <a:cxn ang="0">
                  <a:pos x="connsiteX1" y="connsiteY1"/>
                </a:cxn>
                <a:cxn ang="0">
                  <a:pos x="connsiteX2" y="connsiteY2"/>
                </a:cxn>
                <a:cxn ang="0">
                  <a:pos x="connsiteX3" y="connsiteY3"/>
                </a:cxn>
              </a:cxnLst>
              <a:rect l="l" t="t" r="r" b="b"/>
              <a:pathLst>
                <a:path w="585216" h="585216">
                  <a:moveTo>
                    <a:pt x="-179" y="-225"/>
                  </a:moveTo>
                  <a:lnTo>
                    <a:pt x="585037" y="-225"/>
                  </a:lnTo>
                  <a:lnTo>
                    <a:pt x="585037" y="584991"/>
                  </a:lnTo>
                  <a:lnTo>
                    <a:pt x="-179" y="584991"/>
                  </a:lnTo>
                  <a:close/>
                </a:path>
              </a:pathLst>
            </a:custGeom>
          </p:spPr>
        </p:pic>
        <p:pic>
          <p:nvPicPr>
            <p:cNvPr id="98" name="图片 97">
              <a:extLst>
                <a:ext uri="{FF2B5EF4-FFF2-40B4-BE49-F238E27FC236}">
                  <a16:creationId xmlns:a16="http://schemas.microsoft.com/office/drawing/2014/main" id="{CE914452-9A8F-4F45-0DA3-B9D27CA032A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7398937" y="3859812"/>
              <a:ext cx="536448" cy="536448"/>
            </a:xfrm>
            <a:custGeom>
              <a:avLst/>
              <a:gdLst>
                <a:gd name="connsiteX0" fmla="*/ -121 w 536448"/>
                <a:gd name="connsiteY0" fmla="*/ -228 h 536448"/>
                <a:gd name="connsiteX1" fmla="*/ 536327 w 536448"/>
                <a:gd name="connsiteY1" fmla="*/ -228 h 536448"/>
                <a:gd name="connsiteX2" fmla="*/ 536327 w 536448"/>
                <a:gd name="connsiteY2" fmla="*/ 536220 h 536448"/>
                <a:gd name="connsiteX3" fmla="*/ -121 w 536448"/>
                <a:gd name="connsiteY3" fmla="*/ 536220 h 536448"/>
              </a:gdLst>
              <a:ahLst/>
              <a:cxnLst>
                <a:cxn ang="0">
                  <a:pos x="connsiteX0" y="connsiteY0"/>
                </a:cxn>
                <a:cxn ang="0">
                  <a:pos x="connsiteX1" y="connsiteY1"/>
                </a:cxn>
                <a:cxn ang="0">
                  <a:pos x="connsiteX2" y="connsiteY2"/>
                </a:cxn>
                <a:cxn ang="0">
                  <a:pos x="connsiteX3" y="connsiteY3"/>
                </a:cxn>
              </a:cxnLst>
              <a:rect l="l" t="t" r="r" b="b"/>
              <a:pathLst>
                <a:path w="536448" h="536448">
                  <a:moveTo>
                    <a:pt x="-121" y="-228"/>
                  </a:moveTo>
                  <a:lnTo>
                    <a:pt x="536327" y="-228"/>
                  </a:lnTo>
                  <a:lnTo>
                    <a:pt x="536327" y="536220"/>
                  </a:lnTo>
                  <a:lnTo>
                    <a:pt x="-121" y="536220"/>
                  </a:lnTo>
                  <a:close/>
                </a:path>
              </a:pathLst>
            </a:custGeom>
          </p:spPr>
        </p:pic>
        <p:grpSp>
          <p:nvGrpSpPr>
            <p:cNvPr id="99" name="图形 8">
              <a:extLst>
                <a:ext uri="{FF2B5EF4-FFF2-40B4-BE49-F238E27FC236}">
                  <a16:creationId xmlns:a16="http://schemas.microsoft.com/office/drawing/2014/main" id="{331A8975-12F1-71DA-F396-B78D9A62C75A}"/>
                </a:ext>
              </a:extLst>
            </p:cNvPr>
            <p:cNvGrpSpPr/>
            <p:nvPr/>
          </p:nvGrpSpPr>
          <p:grpSpPr>
            <a:xfrm>
              <a:off x="6399574" y="3996019"/>
              <a:ext cx="454533" cy="234886"/>
              <a:chOff x="6399574" y="3996019"/>
              <a:chExt cx="454533" cy="234886"/>
            </a:xfrm>
          </p:grpSpPr>
          <p:sp>
            <p:nvSpPr>
              <p:cNvPr id="100" name="任意多边形: 形状 99">
                <a:extLst>
                  <a:ext uri="{FF2B5EF4-FFF2-40B4-BE49-F238E27FC236}">
                    <a16:creationId xmlns:a16="http://schemas.microsoft.com/office/drawing/2014/main" id="{2E292A06-A132-C232-49AA-E55D00C68AE5}"/>
                  </a:ext>
                </a:extLst>
              </p:cNvPr>
              <p:cNvSpPr/>
              <p:nvPr/>
            </p:nvSpPr>
            <p:spPr>
              <a:xfrm>
                <a:off x="6729996" y="4045835"/>
                <a:ext cx="952" cy="136017"/>
              </a:xfrm>
              <a:custGeom>
                <a:avLst/>
                <a:gdLst>
                  <a:gd name="connsiteX0" fmla="*/ 953 w 952"/>
                  <a:gd name="connsiteY0" fmla="*/ 0 h 136017"/>
                  <a:gd name="connsiteX1" fmla="*/ 0 w 952"/>
                  <a:gd name="connsiteY1" fmla="*/ 136017 h 136017"/>
                </a:gdLst>
                <a:ahLst/>
                <a:cxnLst>
                  <a:cxn ang="0">
                    <a:pos x="connsiteX0" y="connsiteY0"/>
                  </a:cxn>
                  <a:cxn ang="0">
                    <a:pos x="connsiteX1" y="connsiteY1"/>
                  </a:cxn>
                </a:cxnLst>
                <a:rect l="l" t="t" r="r" b="b"/>
                <a:pathLst>
                  <a:path w="952" h="136017">
                    <a:moveTo>
                      <a:pt x="953" y="0"/>
                    </a:moveTo>
                    <a:lnTo>
                      <a:pt x="0" y="136017"/>
                    </a:lnTo>
                  </a:path>
                </a:pathLst>
              </a:custGeom>
              <a:ln w="28575" cap="rnd">
                <a:solidFill>
                  <a:srgbClr val="1CCBF4"/>
                </a:solidFill>
                <a:prstDash val="solid"/>
                <a:miter/>
              </a:ln>
            </p:spPr>
            <p:txBody>
              <a:bodyPr rtlCol="0" anchor="ctr"/>
              <a:lstStyle/>
              <a:p>
                <a:endParaRPr lang="zh-CN" altLang="en-US"/>
              </a:p>
            </p:txBody>
          </p:sp>
          <p:sp>
            <p:nvSpPr>
              <p:cNvPr id="101" name="任意多边形: 形状 100">
                <a:extLst>
                  <a:ext uri="{FF2B5EF4-FFF2-40B4-BE49-F238E27FC236}">
                    <a16:creationId xmlns:a16="http://schemas.microsoft.com/office/drawing/2014/main" id="{14C1470A-D042-648C-6180-D8D0E708839A}"/>
                  </a:ext>
                </a:extLst>
              </p:cNvPr>
              <p:cNvSpPr/>
              <p:nvPr/>
            </p:nvSpPr>
            <p:spPr>
              <a:xfrm>
                <a:off x="6668655" y="3996019"/>
                <a:ext cx="1619" cy="234886"/>
              </a:xfrm>
              <a:custGeom>
                <a:avLst/>
                <a:gdLst>
                  <a:gd name="connsiteX0" fmla="*/ 0 w 1619"/>
                  <a:gd name="connsiteY0" fmla="*/ 234886 h 234886"/>
                  <a:gd name="connsiteX1" fmla="*/ 1619 w 1619"/>
                  <a:gd name="connsiteY1" fmla="*/ 0 h 234886"/>
                </a:gdLst>
                <a:ahLst/>
                <a:cxnLst>
                  <a:cxn ang="0">
                    <a:pos x="connsiteX0" y="connsiteY0"/>
                  </a:cxn>
                  <a:cxn ang="0">
                    <a:pos x="connsiteX1" y="connsiteY1"/>
                  </a:cxn>
                </a:cxnLst>
                <a:rect l="l" t="t" r="r" b="b"/>
                <a:pathLst>
                  <a:path w="1619" h="234886">
                    <a:moveTo>
                      <a:pt x="0" y="234886"/>
                    </a:moveTo>
                    <a:lnTo>
                      <a:pt x="1619" y="0"/>
                    </a:lnTo>
                  </a:path>
                </a:pathLst>
              </a:custGeom>
              <a:ln w="28575" cap="rnd">
                <a:solidFill>
                  <a:srgbClr val="1CCBF4"/>
                </a:solidFill>
                <a:prstDash val="solid"/>
                <a:miter/>
              </a:ln>
            </p:spPr>
            <p:txBody>
              <a:bodyPr rtlCol="0" anchor="ctr"/>
              <a:lstStyle/>
              <a:p>
                <a:endParaRPr lang="zh-CN" altLang="en-US" dirty="0"/>
              </a:p>
            </p:txBody>
          </p:sp>
          <p:sp>
            <p:nvSpPr>
              <p:cNvPr id="102" name="任意多边形: 形状 101">
                <a:extLst>
                  <a:ext uri="{FF2B5EF4-FFF2-40B4-BE49-F238E27FC236}">
                    <a16:creationId xmlns:a16="http://schemas.microsoft.com/office/drawing/2014/main" id="{634E2A10-00EB-920A-5A12-E4E554E36F18}"/>
                  </a:ext>
                </a:extLst>
              </p:cNvPr>
              <p:cNvSpPr/>
              <p:nvPr/>
            </p:nvSpPr>
            <p:spPr>
              <a:xfrm>
                <a:off x="6794671" y="4071362"/>
                <a:ext cx="571" cy="85915"/>
              </a:xfrm>
              <a:custGeom>
                <a:avLst/>
                <a:gdLst>
                  <a:gd name="connsiteX0" fmla="*/ 572 w 571"/>
                  <a:gd name="connsiteY0" fmla="*/ 0 h 85915"/>
                  <a:gd name="connsiteX1" fmla="*/ 0 w 571"/>
                  <a:gd name="connsiteY1" fmla="*/ 85915 h 85915"/>
                </a:gdLst>
                <a:ahLst/>
                <a:cxnLst>
                  <a:cxn ang="0">
                    <a:pos x="connsiteX0" y="connsiteY0"/>
                  </a:cxn>
                  <a:cxn ang="0">
                    <a:pos x="connsiteX1" y="connsiteY1"/>
                  </a:cxn>
                </a:cxnLst>
                <a:rect l="l" t="t" r="r" b="b"/>
                <a:pathLst>
                  <a:path w="571" h="85915">
                    <a:moveTo>
                      <a:pt x="572" y="0"/>
                    </a:moveTo>
                    <a:lnTo>
                      <a:pt x="0" y="85915"/>
                    </a:lnTo>
                  </a:path>
                </a:pathLst>
              </a:custGeom>
              <a:ln w="28575" cap="rnd">
                <a:solidFill>
                  <a:srgbClr val="1CCBF4"/>
                </a:solidFill>
                <a:prstDash val="solid"/>
                <a:miter/>
              </a:ln>
            </p:spPr>
            <p:txBody>
              <a:bodyPr rtlCol="0" anchor="ctr"/>
              <a:lstStyle/>
              <a:p>
                <a:endParaRPr lang="zh-CN" altLang="en-US"/>
              </a:p>
            </p:txBody>
          </p:sp>
          <p:sp>
            <p:nvSpPr>
              <p:cNvPr id="103" name="任意多边形: 形状 102">
                <a:extLst>
                  <a:ext uri="{FF2B5EF4-FFF2-40B4-BE49-F238E27FC236}">
                    <a16:creationId xmlns:a16="http://schemas.microsoft.com/office/drawing/2014/main" id="{839CE955-B339-705D-2583-DBC13C4A0119}"/>
                  </a:ext>
                </a:extLst>
              </p:cNvPr>
              <p:cNvSpPr/>
              <p:nvPr/>
            </p:nvSpPr>
            <p:spPr>
              <a:xfrm>
                <a:off x="6853917" y="4101842"/>
                <a:ext cx="190" cy="25717"/>
              </a:xfrm>
              <a:custGeom>
                <a:avLst/>
                <a:gdLst>
                  <a:gd name="connsiteX0" fmla="*/ 0 w 190"/>
                  <a:gd name="connsiteY0" fmla="*/ 25718 h 25717"/>
                  <a:gd name="connsiteX1" fmla="*/ 191 w 190"/>
                  <a:gd name="connsiteY1" fmla="*/ 0 h 25717"/>
                </a:gdLst>
                <a:ahLst/>
                <a:cxnLst>
                  <a:cxn ang="0">
                    <a:pos x="connsiteX0" y="connsiteY0"/>
                  </a:cxn>
                  <a:cxn ang="0">
                    <a:pos x="connsiteX1" y="connsiteY1"/>
                  </a:cxn>
                </a:cxnLst>
                <a:rect l="l" t="t" r="r" b="b"/>
                <a:pathLst>
                  <a:path w="190" h="25717">
                    <a:moveTo>
                      <a:pt x="0" y="25718"/>
                    </a:moveTo>
                    <a:lnTo>
                      <a:pt x="191" y="0"/>
                    </a:lnTo>
                  </a:path>
                </a:pathLst>
              </a:custGeom>
              <a:ln w="28575" cap="rnd">
                <a:solidFill>
                  <a:srgbClr val="1CCBF4"/>
                </a:solidFill>
                <a:prstDash val="solid"/>
                <a:miter/>
              </a:ln>
            </p:spPr>
            <p:txBody>
              <a:bodyPr rtlCol="0" anchor="ctr"/>
              <a:lstStyle/>
              <a:p>
                <a:endParaRPr lang="zh-CN" altLang="en-US"/>
              </a:p>
            </p:txBody>
          </p:sp>
          <p:sp>
            <p:nvSpPr>
              <p:cNvPr id="104" name="任意多边形: 形状 103">
                <a:extLst>
                  <a:ext uri="{FF2B5EF4-FFF2-40B4-BE49-F238E27FC236}">
                    <a16:creationId xmlns:a16="http://schemas.microsoft.com/office/drawing/2014/main" id="{879747F7-61B0-25E3-31DE-80F621FF76E7}"/>
                  </a:ext>
                </a:extLst>
              </p:cNvPr>
              <p:cNvSpPr/>
              <p:nvPr/>
            </p:nvSpPr>
            <p:spPr>
              <a:xfrm>
                <a:off x="6601504" y="4024404"/>
                <a:ext cx="1238" cy="177165"/>
              </a:xfrm>
              <a:custGeom>
                <a:avLst/>
                <a:gdLst>
                  <a:gd name="connsiteX0" fmla="*/ 1238 w 1238"/>
                  <a:gd name="connsiteY0" fmla="*/ 0 h 177165"/>
                  <a:gd name="connsiteX1" fmla="*/ 0 w 1238"/>
                  <a:gd name="connsiteY1" fmla="*/ 177165 h 177165"/>
                </a:gdLst>
                <a:ahLst/>
                <a:cxnLst>
                  <a:cxn ang="0">
                    <a:pos x="connsiteX0" y="connsiteY0"/>
                  </a:cxn>
                  <a:cxn ang="0">
                    <a:pos x="connsiteX1" y="connsiteY1"/>
                  </a:cxn>
                </a:cxnLst>
                <a:rect l="l" t="t" r="r" b="b"/>
                <a:pathLst>
                  <a:path w="1238" h="177165">
                    <a:moveTo>
                      <a:pt x="1238" y="0"/>
                    </a:moveTo>
                    <a:lnTo>
                      <a:pt x="0" y="177165"/>
                    </a:lnTo>
                  </a:path>
                </a:pathLst>
              </a:custGeom>
              <a:ln w="28575" cap="rnd">
                <a:solidFill>
                  <a:srgbClr val="1CCBF4"/>
                </a:solidFill>
                <a:prstDash val="solid"/>
                <a:miter/>
              </a:ln>
            </p:spPr>
            <p:txBody>
              <a:bodyPr rtlCol="0" anchor="ctr"/>
              <a:lstStyle/>
              <a:p>
                <a:endParaRPr lang="zh-CN" altLang="en-US"/>
              </a:p>
            </p:txBody>
          </p:sp>
          <p:sp>
            <p:nvSpPr>
              <p:cNvPr id="105" name="任意多边形: 形状 104">
                <a:extLst>
                  <a:ext uri="{FF2B5EF4-FFF2-40B4-BE49-F238E27FC236}">
                    <a16:creationId xmlns:a16="http://schemas.microsoft.com/office/drawing/2014/main" id="{4E35B843-F1B1-CC91-A4D3-277F4AC4CE14}"/>
                  </a:ext>
                </a:extLst>
              </p:cNvPr>
              <p:cNvSpPr/>
              <p:nvPr/>
            </p:nvSpPr>
            <p:spPr>
              <a:xfrm>
                <a:off x="6531591" y="4077172"/>
                <a:ext cx="476" cy="70675"/>
              </a:xfrm>
              <a:custGeom>
                <a:avLst/>
                <a:gdLst>
                  <a:gd name="connsiteX0" fmla="*/ 0 w 476"/>
                  <a:gd name="connsiteY0" fmla="*/ 70676 h 70675"/>
                  <a:gd name="connsiteX1" fmla="*/ 476 w 476"/>
                  <a:gd name="connsiteY1" fmla="*/ 0 h 70675"/>
                </a:gdLst>
                <a:ahLst/>
                <a:cxnLst>
                  <a:cxn ang="0">
                    <a:pos x="connsiteX0" y="connsiteY0"/>
                  </a:cxn>
                  <a:cxn ang="0">
                    <a:pos x="connsiteX1" y="connsiteY1"/>
                  </a:cxn>
                </a:cxnLst>
                <a:rect l="l" t="t" r="r" b="b"/>
                <a:pathLst>
                  <a:path w="476" h="70675">
                    <a:moveTo>
                      <a:pt x="0" y="70676"/>
                    </a:moveTo>
                    <a:lnTo>
                      <a:pt x="476" y="0"/>
                    </a:lnTo>
                  </a:path>
                </a:pathLst>
              </a:custGeom>
              <a:ln w="28575" cap="rnd">
                <a:solidFill>
                  <a:srgbClr val="1CCBF4"/>
                </a:solidFill>
                <a:prstDash val="solid"/>
                <a:miter/>
              </a:ln>
            </p:spPr>
            <p:txBody>
              <a:bodyPr rtlCol="0" anchor="ctr"/>
              <a:lstStyle/>
              <a:p>
                <a:endParaRPr lang="zh-CN" altLang="en-US"/>
              </a:p>
            </p:txBody>
          </p:sp>
          <p:sp>
            <p:nvSpPr>
              <p:cNvPr id="106" name="任意多边形: 形状 105">
                <a:extLst>
                  <a:ext uri="{FF2B5EF4-FFF2-40B4-BE49-F238E27FC236}">
                    <a16:creationId xmlns:a16="http://schemas.microsoft.com/office/drawing/2014/main" id="{4A00BA89-BF6E-64AE-472B-42524AFDA5B7}"/>
                  </a:ext>
                </a:extLst>
              </p:cNvPr>
              <p:cNvSpPr/>
              <p:nvPr/>
            </p:nvSpPr>
            <p:spPr>
              <a:xfrm>
                <a:off x="6465868" y="4031833"/>
                <a:ext cx="1047" cy="160401"/>
              </a:xfrm>
              <a:custGeom>
                <a:avLst/>
                <a:gdLst>
                  <a:gd name="connsiteX0" fmla="*/ 1048 w 1047"/>
                  <a:gd name="connsiteY0" fmla="*/ 0 h 160401"/>
                  <a:gd name="connsiteX1" fmla="*/ 0 w 1047"/>
                  <a:gd name="connsiteY1" fmla="*/ 160401 h 160401"/>
                </a:gdLst>
                <a:ahLst/>
                <a:cxnLst>
                  <a:cxn ang="0">
                    <a:pos x="connsiteX0" y="connsiteY0"/>
                  </a:cxn>
                  <a:cxn ang="0">
                    <a:pos x="connsiteX1" y="connsiteY1"/>
                  </a:cxn>
                </a:cxnLst>
                <a:rect l="l" t="t" r="r" b="b"/>
                <a:pathLst>
                  <a:path w="1047" h="160401">
                    <a:moveTo>
                      <a:pt x="1048" y="0"/>
                    </a:moveTo>
                    <a:lnTo>
                      <a:pt x="0" y="160401"/>
                    </a:lnTo>
                  </a:path>
                </a:pathLst>
              </a:custGeom>
              <a:ln w="28575" cap="rnd">
                <a:solidFill>
                  <a:srgbClr val="1CCBF4"/>
                </a:solidFill>
                <a:prstDash val="solid"/>
                <a:miter/>
              </a:ln>
            </p:spPr>
            <p:txBody>
              <a:bodyPr rtlCol="0" anchor="ctr"/>
              <a:lstStyle/>
              <a:p>
                <a:endParaRPr lang="zh-CN" altLang="en-US"/>
              </a:p>
            </p:txBody>
          </p:sp>
          <p:sp>
            <p:nvSpPr>
              <p:cNvPr id="107" name="任意多边形: 形状 106">
                <a:extLst>
                  <a:ext uri="{FF2B5EF4-FFF2-40B4-BE49-F238E27FC236}">
                    <a16:creationId xmlns:a16="http://schemas.microsoft.com/office/drawing/2014/main" id="{74122476-1684-CAE3-C4A3-746221F12858}"/>
                  </a:ext>
                </a:extLst>
              </p:cNvPr>
              <p:cNvSpPr/>
              <p:nvPr/>
            </p:nvSpPr>
            <p:spPr>
              <a:xfrm>
                <a:off x="6399574" y="4098794"/>
                <a:ext cx="190" cy="25622"/>
              </a:xfrm>
              <a:custGeom>
                <a:avLst/>
                <a:gdLst>
                  <a:gd name="connsiteX0" fmla="*/ 0 w 190"/>
                  <a:gd name="connsiteY0" fmla="*/ 25622 h 25622"/>
                  <a:gd name="connsiteX1" fmla="*/ 190 w 190"/>
                  <a:gd name="connsiteY1" fmla="*/ 0 h 25622"/>
                </a:gdLst>
                <a:ahLst/>
                <a:cxnLst>
                  <a:cxn ang="0">
                    <a:pos x="connsiteX0" y="connsiteY0"/>
                  </a:cxn>
                  <a:cxn ang="0">
                    <a:pos x="connsiteX1" y="connsiteY1"/>
                  </a:cxn>
                </a:cxnLst>
                <a:rect l="l" t="t" r="r" b="b"/>
                <a:pathLst>
                  <a:path w="190" h="25622">
                    <a:moveTo>
                      <a:pt x="0" y="25622"/>
                    </a:moveTo>
                    <a:lnTo>
                      <a:pt x="190" y="0"/>
                    </a:lnTo>
                  </a:path>
                </a:pathLst>
              </a:custGeom>
              <a:ln w="28575" cap="rnd">
                <a:solidFill>
                  <a:srgbClr val="1CCBF4"/>
                </a:solidFill>
                <a:prstDash val="solid"/>
                <a:miter/>
              </a:ln>
            </p:spPr>
            <p:txBody>
              <a:bodyPr rtlCol="0" anchor="ctr"/>
              <a:lstStyle/>
              <a:p>
                <a:endParaRPr lang="zh-CN" altLang="en-US"/>
              </a:p>
            </p:txBody>
          </p:sp>
        </p:grpSp>
      </p:grpSp>
      <p:grpSp>
        <p:nvGrpSpPr>
          <p:cNvPr id="164" name="组合 163">
            <a:extLst>
              <a:ext uri="{FF2B5EF4-FFF2-40B4-BE49-F238E27FC236}">
                <a16:creationId xmlns:a16="http://schemas.microsoft.com/office/drawing/2014/main" id="{2A669691-33B6-25F0-8D3F-3FDA3DEDA2E0}"/>
              </a:ext>
            </a:extLst>
          </p:cNvPr>
          <p:cNvGrpSpPr/>
          <p:nvPr/>
        </p:nvGrpSpPr>
        <p:grpSpPr>
          <a:xfrm>
            <a:off x="4839405" y="3249137"/>
            <a:ext cx="1535811" cy="589216"/>
            <a:chOff x="6399574" y="3859812"/>
            <a:chExt cx="1535811" cy="589216"/>
          </a:xfrm>
        </p:grpSpPr>
        <p:sp>
          <p:nvSpPr>
            <p:cNvPr id="165" name="任意多边形: 形状 164">
              <a:extLst>
                <a:ext uri="{FF2B5EF4-FFF2-40B4-BE49-F238E27FC236}">
                  <a16:creationId xmlns:a16="http://schemas.microsoft.com/office/drawing/2014/main" id="{12987778-CE6E-BD7D-C616-A277F71B3740}"/>
                </a:ext>
              </a:extLst>
            </p:cNvPr>
            <p:cNvSpPr/>
            <p:nvPr/>
          </p:nvSpPr>
          <p:spPr>
            <a:xfrm>
              <a:off x="7264444" y="4172994"/>
              <a:ext cx="153828" cy="9525"/>
            </a:xfrm>
            <a:custGeom>
              <a:avLst/>
              <a:gdLst>
                <a:gd name="connsiteX0" fmla="*/ 0 w 153828"/>
                <a:gd name="connsiteY0" fmla="*/ 0 h 9525"/>
                <a:gd name="connsiteX1" fmla="*/ 153829 w 153828"/>
                <a:gd name="connsiteY1" fmla="*/ 0 h 9525"/>
              </a:gdLst>
              <a:ahLst/>
              <a:cxnLst>
                <a:cxn ang="0">
                  <a:pos x="connsiteX0" y="connsiteY0"/>
                </a:cxn>
                <a:cxn ang="0">
                  <a:pos x="connsiteX1" y="connsiteY1"/>
                </a:cxn>
              </a:cxnLst>
              <a:rect l="l" t="t" r="r" b="b"/>
              <a:pathLst>
                <a:path w="153828" h="9525">
                  <a:moveTo>
                    <a:pt x="0" y="0"/>
                  </a:moveTo>
                  <a:lnTo>
                    <a:pt x="153829" y="0"/>
                  </a:lnTo>
                </a:path>
              </a:pathLst>
            </a:custGeom>
            <a:ln w="38100" cap="flat">
              <a:solidFill>
                <a:srgbClr val="929FC5"/>
              </a:solidFill>
              <a:prstDash val="solid"/>
              <a:miter/>
            </a:ln>
          </p:spPr>
          <p:txBody>
            <a:bodyPr rtlCol="0" anchor="ctr"/>
            <a:lstStyle/>
            <a:p>
              <a:endParaRPr lang="zh-CN" altLang="en-US"/>
            </a:p>
          </p:txBody>
        </p:sp>
        <p:sp>
          <p:nvSpPr>
            <p:cNvPr id="166" name="任意多边形: 形状 165">
              <a:extLst>
                <a:ext uri="{FF2B5EF4-FFF2-40B4-BE49-F238E27FC236}">
                  <a16:creationId xmlns:a16="http://schemas.microsoft.com/office/drawing/2014/main" id="{66B0B93E-0889-EACC-2614-4D9B02CB71DB}"/>
                </a:ext>
              </a:extLst>
            </p:cNvPr>
            <p:cNvSpPr/>
            <p:nvPr/>
          </p:nvSpPr>
          <p:spPr>
            <a:xfrm>
              <a:off x="7267397" y="4105652"/>
              <a:ext cx="153733" cy="9525"/>
            </a:xfrm>
            <a:custGeom>
              <a:avLst/>
              <a:gdLst>
                <a:gd name="connsiteX0" fmla="*/ 0 w 153733"/>
                <a:gd name="connsiteY0" fmla="*/ 0 h 9525"/>
                <a:gd name="connsiteX1" fmla="*/ 153734 w 153733"/>
                <a:gd name="connsiteY1" fmla="*/ 0 h 9525"/>
              </a:gdLst>
              <a:ahLst/>
              <a:cxnLst>
                <a:cxn ang="0">
                  <a:pos x="connsiteX0" y="connsiteY0"/>
                </a:cxn>
                <a:cxn ang="0">
                  <a:pos x="connsiteX1" y="connsiteY1"/>
                </a:cxn>
              </a:cxnLst>
              <a:rect l="l" t="t" r="r" b="b"/>
              <a:pathLst>
                <a:path w="153733" h="9525">
                  <a:moveTo>
                    <a:pt x="0" y="0"/>
                  </a:moveTo>
                  <a:lnTo>
                    <a:pt x="153734" y="0"/>
                  </a:lnTo>
                </a:path>
              </a:pathLst>
            </a:custGeom>
            <a:ln w="38100" cap="flat">
              <a:solidFill>
                <a:srgbClr val="929FC5"/>
              </a:solidFill>
              <a:prstDash val="solid"/>
              <a:miter/>
            </a:ln>
          </p:spPr>
          <p:txBody>
            <a:bodyPr rtlCol="0" anchor="ctr"/>
            <a:lstStyle/>
            <a:p>
              <a:endParaRPr lang="zh-CN" altLang="en-US"/>
            </a:p>
          </p:txBody>
        </p:sp>
        <p:pic>
          <p:nvPicPr>
            <p:cNvPr id="167" name="图片 166">
              <a:extLst>
                <a:ext uri="{FF2B5EF4-FFF2-40B4-BE49-F238E27FC236}">
                  <a16:creationId xmlns:a16="http://schemas.microsoft.com/office/drawing/2014/main" id="{7828AA9B-BD72-4597-AF30-D50955EF778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6829247" y="3863812"/>
              <a:ext cx="585216" cy="585216"/>
            </a:xfrm>
            <a:custGeom>
              <a:avLst/>
              <a:gdLst>
                <a:gd name="connsiteX0" fmla="*/ -179 w 585216"/>
                <a:gd name="connsiteY0" fmla="*/ -225 h 585216"/>
                <a:gd name="connsiteX1" fmla="*/ 585037 w 585216"/>
                <a:gd name="connsiteY1" fmla="*/ -225 h 585216"/>
                <a:gd name="connsiteX2" fmla="*/ 585037 w 585216"/>
                <a:gd name="connsiteY2" fmla="*/ 584991 h 585216"/>
                <a:gd name="connsiteX3" fmla="*/ -179 w 585216"/>
                <a:gd name="connsiteY3" fmla="*/ 584991 h 585216"/>
              </a:gdLst>
              <a:ahLst/>
              <a:cxnLst>
                <a:cxn ang="0">
                  <a:pos x="connsiteX0" y="connsiteY0"/>
                </a:cxn>
                <a:cxn ang="0">
                  <a:pos x="connsiteX1" y="connsiteY1"/>
                </a:cxn>
                <a:cxn ang="0">
                  <a:pos x="connsiteX2" y="connsiteY2"/>
                </a:cxn>
                <a:cxn ang="0">
                  <a:pos x="connsiteX3" y="connsiteY3"/>
                </a:cxn>
              </a:cxnLst>
              <a:rect l="l" t="t" r="r" b="b"/>
              <a:pathLst>
                <a:path w="585216" h="585216">
                  <a:moveTo>
                    <a:pt x="-179" y="-225"/>
                  </a:moveTo>
                  <a:lnTo>
                    <a:pt x="585037" y="-225"/>
                  </a:lnTo>
                  <a:lnTo>
                    <a:pt x="585037" y="584991"/>
                  </a:lnTo>
                  <a:lnTo>
                    <a:pt x="-179" y="584991"/>
                  </a:lnTo>
                  <a:close/>
                </a:path>
              </a:pathLst>
            </a:custGeom>
          </p:spPr>
        </p:pic>
        <p:pic>
          <p:nvPicPr>
            <p:cNvPr id="168" name="图片 167">
              <a:extLst>
                <a:ext uri="{FF2B5EF4-FFF2-40B4-BE49-F238E27FC236}">
                  <a16:creationId xmlns:a16="http://schemas.microsoft.com/office/drawing/2014/main" id="{6F30EB08-6C0A-4CE4-68FD-FCE9AA4E0A9B}"/>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7398937" y="3859812"/>
              <a:ext cx="536448" cy="536448"/>
            </a:xfrm>
            <a:custGeom>
              <a:avLst/>
              <a:gdLst>
                <a:gd name="connsiteX0" fmla="*/ -121 w 536448"/>
                <a:gd name="connsiteY0" fmla="*/ -228 h 536448"/>
                <a:gd name="connsiteX1" fmla="*/ 536327 w 536448"/>
                <a:gd name="connsiteY1" fmla="*/ -228 h 536448"/>
                <a:gd name="connsiteX2" fmla="*/ 536327 w 536448"/>
                <a:gd name="connsiteY2" fmla="*/ 536220 h 536448"/>
                <a:gd name="connsiteX3" fmla="*/ -121 w 536448"/>
                <a:gd name="connsiteY3" fmla="*/ 536220 h 536448"/>
              </a:gdLst>
              <a:ahLst/>
              <a:cxnLst>
                <a:cxn ang="0">
                  <a:pos x="connsiteX0" y="connsiteY0"/>
                </a:cxn>
                <a:cxn ang="0">
                  <a:pos x="connsiteX1" y="connsiteY1"/>
                </a:cxn>
                <a:cxn ang="0">
                  <a:pos x="connsiteX2" y="connsiteY2"/>
                </a:cxn>
                <a:cxn ang="0">
                  <a:pos x="connsiteX3" y="connsiteY3"/>
                </a:cxn>
              </a:cxnLst>
              <a:rect l="l" t="t" r="r" b="b"/>
              <a:pathLst>
                <a:path w="536448" h="536448">
                  <a:moveTo>
                    <a:pt x="-121" y="-228"/>
                  </a:moveTo>
                  <a:lnTo>
                    <a:pt x="536327" y="-228"/>
                  </a:lnTo>
                  <a:lnTo>
                    <a:pt x="536327" y="536220"/>
                  </a:lnTo>
                  <a:lnTo>
                    <a:pt x="-121" y="536220"/>
                  </a:lnTo>
                  <a:close/>
                </a:path>
              </a:pathLst>
            </a:custGeom>
          </p:spPr>
        </p:pic>
        <p:grpSp>
          <p:nvGrpSpPr>
            <p:cNvPr id="169" name="图形 8">
              <a:extLst>
                <a:ext uri="{FF2B5EF4-FFF2-40B4-BE49-F238E27FC236}">
                  <a16:creationId xmlns:a16="http://schemas.microsoft.com/office/drawing/2014/main" id="{EC2BE5E6-4030-CB3D-CD39-9302E6A790DE}"/>
                </a:ext>
              </a:extLst>
            </p:cNvPr>
            <p:cNvGrpSpPr/>
            <p:nvPr/>
          </p:nvGrpSpPr>
          <p:grpSpPr>
            <a:xfrm>
              <a:off x="6399574" y="3996019"/>
              <a:ext cx="454533" cy="234886"/>
              <a:chOff x="6399574" y="3996019"/>
              <a:chExt cx="454533" cy="234886"/>
            </a:xfrm>
          </p:grpSpPr>
          <p:sp>
            <p:nvSpPr>
              <p:cNvPr id="170" name="任意多边形: 形状 169">
                <a:extLst>
                  <a:ext uri="{FF2B5EF4-FFF2-40B4-BE49-F238E27FC236}">
                    <a16:creationId xmlns:a16="http://schemas.microsoft.com/office/drawing/2014/main" id="{91B5F860-30AE-4521-1A3A-ACA6A5E0E77D}"/>
                  </a:ext>
                </a:extLst>
              </p:cNvPr>
              <p:cNvSpPr/>
              <p:nvPr/>
            </p:nvSpPr>
            <p:spPr>
              <a:xfrm>
                <a:off x="6729996" y="4045835"/>
                <a:ext cx="952" cy="136017"/>
              </a:xfrm>
              <a:custGeom>
                <a:avLst/>
                <a:gdLst>
                  <a:gd name="connsiteX0" fmla="*/ 953 w 952"/>
                  <a:gd name="connsiteY0" fmla="*/ 0 h 136017"/>
                  <a:gd name="connsiteX1" fmla="*/ 0 w 952"/>
                  <a:gd name="connsiteY1" fmla="*/ 136017 h 136017"/>
                </a:gdLst>
                <a:ahLst/>
                <a:cxnLst>
                  <a:cxn ang="0">
                    <a:pos x="connsiteX0" y="connsiteY0"/>
                  </a:cxn>
                  <a:cxn ang="0">
                    <a:pos x="connsiteX1" y="connsiteY1"/>
                  </a:cxn>
                </a:cxnLst>
                <a:rect l="l" t="t" r="r" b="b"/>
                <a:pathLst>
                  <a:path w="952" h="136017">
                    <a:moveTo>
                      <a:pt x="953" y="0"/>
                    </a:moveTo>
                    <a:lnTo>
                      <a:pt x="0" y="136017"/>
                    </a:lnTo>
                  </a:path>
                </a:pathLst>
              </a:custGeom>
              <a:ln w="28575" cap="rnd">
                <a:solidFill>
                  <a:srgbClr val="1CCBF4"/>
                </a:solidFill>
                <a:prstDash val="solid"/>
                <a:miter/>
              </a:ln>
            </p:spPr>
            <p:txBody>
              <a:bodyPr rtlCol="0" anchor="ctr"/>
              <a:lstStyle/>
              <a:p>
                <a:endParaRPr lang="zh-CN" altLang="en-US"/>
              </a:p>
            </p:txBody>
          </p:sp>
          <p:sp>
            <p:nvSpPr>
              <p:cNvPr id="171" name="任意多边形: 形状 170">
                <a:extLst>
                  <a:ext uri="{FF2B5EF4-FFF2-40B4-BE49-F238E27FC236}">
                    <a16:creationId xmlns:a16="http://schemas.microsoft.com/office/drawing/2014/main" id="{94988F9D-ABEE-A102-11A9-2602E21B9344}"/>
                  </a:ext>
                </a:extLst>
              </p:cNvPr>
              <p:cNvSpPr/>
              <p:nvPr/>
            </p:nvSpPr>
            <p:spPr>
              <a:xfrm>
                <a:off x="6668655" y="3996019"/>
                <a:ext cx="1619" cy="234886"/>
              </a:xfrm>
              <a:custGeom>
                <a:avLst/>
                <a:gdLst>
                  <a:gd name="connsiteX0" fmla="*/ 0 w 1619"/>
                  <a:gd name="connsiteY0" fmla="*/ 234886 h 234886"/>
                  <a:gd name="connsiteX1" fmla="*/ 1619 w 1619"/>
                  <a:gd name="connsiteY1" fmla="*/ 0 h 234886"/>
                </a:gdLst>
                <a:ahLst/>
                <a:cxnLst>
                  <a:cxn ang="0">
                    <a:pos x="connsiteX0" y="connsiteY0"/>
                  </a:cxn>
                  <a:cxn ang="0">
                    <a:pos x="connsiteX1" y="connsiteY1"/>
                  </a:cxn>
                </a:cxnLst>
                <a:rect l="l" t="t" r="r" b="b"/>
                <a:pathLst>
                  <a:path w="1619" h="234886">
                    <a:moveTo>
                      <a:pt x="0" y="234886"/>
                    </a:moveTo>
                    <a:lnTo>
                      <a:pt x="1619" y="0"/>
                    </a:lnTo>
                  </a:path>
                </a:pathLst>
              </a:custGeom>
              <a:ln w="28575" cap="rnd">
                <a:solidFill>
                  <a:srgbClr val="1CCBF4"/>
                </a:solidFill>
                <a:prstDash val="solid"/>
                <a:miter/>
              </a:ln>
            </p:spPr>
            <p:txBody>
              <a:bodyPr rtlCol="0" anchor="ctr"/>
              <a:lstStyle/>
              <a:p>
                <a:endParaRPr lang="zh-CN" altLang="en-US" dirty="0"/>
              </a:p>
            </p:txBody>
          </p:sp>
          <p:sp>
            <p:nvSpPr>
              <p:cNvPr id="172" name="任意多边形: 形状 171">
                <a:extLst>
                  <a:ext uri="{FF2B5EF4-FFF2-40B4-BE49-F238E27FC236}">
                    <a16:creationId xmlns:a16="http://schemas.microsoft.com/office/drawing/2014/main" id="{EF4EA93A-0747-471A-9D98-B811D3B5449B}"/>
                  </a:ext>
                </a:extLst>
              </p:cNvPr>
              <p:cNvSpPr/>
              <p:nvPr/>
            </p:nvSpPr>
            <p:spPr>
              <a:xfrm>
                <a:off x="6794671" y="4071362"/>
                <a:ext cx="571" cy="85915"/>
              </a:xfrm>
              <a:custGeom>
                <a:avLst/>
                <a:gdLst>
                  <a:gd name="connsiteX0" fmla="*/ 572 w 571"/>
                  <a:gd name="connsiteY0" fmla="*/ 0 h 85915"/>
                  <a:gd name="connsiteX1" fmla="*/ 0 w 571"/>
                  <a:gd name="connsiteY1" fmla="*/ 85915 h 85915"/>
                </a:gdLst>
                <a:ahLst/>
                <a:cxnLst>
                  <a:cxn ang="0">
                    <a:pos x="connsiteX0" y="connsiteY0"/>
                  </a:cxn>
                  <a:cxn ang="0">
                    <a:pos x="connsiteX1" y="connsiteY1"/>
                  </a:cxn>
                </a:cxnLst>
                <a:rect l="l" t="t" r="r" b="b"/>
                <a:pathLst>
                  <a:path w="571" h="85915">
                    <a:moveTo>
                      <a:pt x="572" y="0"/>
                    </a:moveTo>
                    <a:lnTo>
                      <a:pt x="0" y="85915"/>
                    </a:lnTo>
                  </a:path>
                </a:pathLst>
              </a:custGeom>
              <a:ln w="28575" cap="rnd">
                <a:solidFill>
                  <a:srgbClr val="1CCBF4"/>
                </a:solidFill>
                <a:prstDash val="solid"/>
                <a:miter/>
              </a:ln>
            </p:spPr>
            <p:txBody>
              <a:bodyPr rtlCol="0" anchor="ctr"/>
              <a:lstStyle/>
              <a:p>
                <a:endParaRPr lang="zh-CN" altLang="en-US"/>
              </a:p>
            </p:txBody>
          </p:sp>
          <p:sp>
            <p:nvSpPr>
              <p:cNvPr id="173" name="任意多边形: 形状 172">
                <a:extLst>
                  <a:ext uri="{FF2B5EF4-FFF2-40B4-BE49-F238E27FC236}">
                    <a16:creationId xmlns:a16="http://schemas.microsoft.com/office/drawing/2014/main" id="{5C7B6DAE-F448-298E-0F84-F6E39B6A10C7}"/>
                  </a:ext>
                </a:extLst>
              </p:cNvPr>
              <p:cNvSpPr/>
              <p:nvPr/>
            </p:nvSpPr>
            <p:spPr>
              <a:xfrm>
                <a:off x="6853917" y="4101842"/>
                <a:ext cx="190" cy="25717"/>
              </a:xfrm>
              <a:custGeom>
                <a:avLst/>
                <a:gdLst>
                  <a:gd name="connsiteX0" fmla="*/ 0 w 190"/>
                  <a:gd name="connsiteY0" fmla="*/ 25718 h 25717"/>
                  <a:gd name="connsiteX1" fmla="*/ 191 w 190"/>
                  <a:gd name="connsiteY1" fmla="*/ 0 h 25717"/>
                </a:gdLst>
                <a:ahLst/>
                <a:cxnLst>
                  <a:cxn ang="0">
                    <a:pos x="connsiteX0" y="connsiteY0"/>
                  </a:cxn>
                  <a:cxn ang="0">
                    <a:pos x="connsiteX1" y="connsiteY1"/>
                  </a:cxn>
                </a:cxnLst>
                <a:rect l="l" t="t" r="r" b="b"/>
                <a:pathLst>
                  <a:path w="190" h="25717">
                    <a:moveTo>
                      <a:pt x="0" y="25718"/>
                    </a:moveTo>
                    <a:lnTo>
                      <a:pt x="191" y="0"/>
                    </a:lnTo>
                  </a:path>
                </a:pathLst>
              </a:custGeom>
              <a:ln w="28575" cap="rnd">
                <a:solidFill>
                  <a:srgbClr val="1CCBF4"/>
                </a:solidFill>
                <a:prstDash val="solid"/>
                <a:miter/>
              </a:ln>
            </p:spPr>
            <p:txBody>
              <a:bodyPr rtlCol="0" anchor="ctr"/>
              <a:lstStyle/>
              <a:p>
                <a:endParaRPr lang="zh-CN" altLang="en-US"/>
              </a:p>
            </p:txBody>
          </p:sp>
          <p:sp>
            <p:nvSpPr>
              <p:cNvPr id="174" name="任意多边形: 形状 173">
                <a:extLst>
                  <a:ext uri="{FF2B5EF4-FFF2-40B4-BE49-F238E27FC236}">
                    <a16:creationId xmlns:a16="http://schemas.microsoft.com/office/drawing/2014/main" id="{753EF7D0-0973-8034-ED6E-9D630B8E5EB5}"/>
                  </a:ext>
                </a:extLst>
              </p:cNvPr>
              <p:cNvSpPr/>
              <p:nvPr/>
            </p:nvSpPr>
            <p:spPr>
              <a:xfrm>
                <a:off x="6601504" y="4024404"/>
                <a:ext cx="1238" cy="177165"/>
              </a:xfrm>
              <a:custGeom>
                <a:avLst/>
                <a:gdLst>
                  <a:gd name="connsiteX0" fmla="*/ 1238 w 1238"/>
                  <a:gd name="connsiteY0" fmla="*/ 0 h 177165"/>
                  <a:gd name="connsiteX1" fmla="*/ 0 w 1238"/>
                  <a:gd name="connsiteY1" fmla="*/ 177165 h 177165"/>
                </a:gdLst>
                <a:ahLst/>
                <a:cxnLst>
                  <a:cxn ang="0">
                    <a:pos x="connsiteX0" y="connsiteY0"/>
                  </a:cxn>
                  <a:cxn ang="0">
                    <a:pos x="connsiteX1" y="connsiteY1"/>
                  </a:cxn>
                </a:cxnLst>
                <a:rect l="l" t="t" r="r" b="b"/>
                <a:pathLst>
                  <a:path w="1238" h="177165">
                    <a:moveTo>
                      <a:pt x="1238" y="0"/>
                    </a:moveTo>
                    <a:lnTo>
                      <a:pt x="0" y="177165"/>
                    </a:lnTo>
                  </a:path>
                </a:pathLst>
              </a:custGeom>
              <a:ln w="28575" cap="rnd">
                <a:solidFill>
                  <a:srgbClr val="1CCBF4"/>
                </a:solidFill>
                <a:prstDash val="solid"/>
                <a:miter/>
              </a:ln>
            </p:spPr>
            <p:txBody>
              <a:bodyPr rtlCol="0" anchor="ctr"/>
              <a:lstStyle/>
              <a:p>
                <a:endParaRPr lang="zh-CN" altLang="en-US"/>
              </a:p>
            </p:txBody>
          </p:sp>
          <p:sp>
            <p:nvSpPr>
              <p:cNvPr id="175" name="任意多边形: 形状 174">
                <a:extLst>
                  <a:ext uri="{FF2B5EF4-FFF2-40B4-BE49-F238E27FC236}">
                    <a16:creationId xmlns:a16="http://schemas.microsoft.com/office/drawing/2014/main" id="{4844C9FC-3AF9-B59F-BDC7-6C0AA7E48E20}"/>
                  </a:ext>
                </a:extLst>
              </p:cNvPr>
              <p:cNvSpPr/>
              <p:nvPr/>
            </p:nvSpPr>
            <p:spPr>
              <a:xfrm>
                <a:off x="6531591" y="4077172"/>
                <a:ext cx="476" cy="70675"/>
              </a:xfrm>
              <a:custGeom>
                <a:avLst/>
                <a:gdLst>
                  <a:gd name="connsiteX0" fmla="*/ 0 w 476"/>
                  <a:gd name="connsiteY0" fmla="*/ 70676 h 70675"/>
                  <a:gd name="connsiteX1" fmla="*/ 476 w 476"/>
                  <a:gd name="connsiteY1" fmla="*/ 0 h 70675"/>
                </a:gdLst>
                <a:ahLst/>
                <a:cxnLst>
                  <a:cxn ang="0">
                    <a:pos x="connsiteX0" y="connsiteY0"/>
                  </a:cxn>
                  <a:cxn ang="0">
                    <a:pos x="connsiteX1" y="connsiteY1"/>
                  </a:cxn>
                </a:cxnLst>
                <a:rect l="l" t="t" r="r" b="b"/>
                <a:pathLst>
                  <a:path w="476" h="70675">
                    <a:moveTo>
                      <a:pt x="0" y="70676"/>
                    </a:moveTo>
                    <a:lnTo>
                      <a:pt x="476" y="0"/>
                    </a:lnTo>
                  </a:path>
                </a:pathLst>
              </a:custGeom>
              <a:ln w="28575" cap="rnd">
                <a:solidFill>
                  <a:srgbClr val="1CCBF4"/>
                </a:solidFill>
                <a:prstDash val="solid"/>
                <a:miter/>
              </a:ln>
            </p:spPr>
            <p:txBody>
              <a:bodyPr rtlCol="0" anchor="ctr"/>
              <a:lstStyle/>
              <a:p>
                <a:endParaRPr lang="zh-CN" altLang="en-US"/>
              </a:p>
            </p:txBody>
          </p:sp>
          <p:sp>
            <p:nvSpPr>
              <p:cNvPr id="176" name="任意多边形: 形状 175">
                <a:extLst>
                  <a:ext uri="{FF2B5EF4-FFF2-40B4-BE49-F238E27FC236}">
                    <a16:creationId xmlns:a16="http://schemas.microsoft.com/office/drawing/2014/main" id="{06ABCC07-B055-4650-99C6-934A0A4E9C95}"/>
                  </a:ext>
                </a:extLst>
              </p:cNvPr>
              <p:cNvSpPr/>
              <p:nvPr/>
            </p:nvSpPr>
            <p:spPr>
              <a:xfrm>
                <a:off x="6465868" y="4031833"/>
                <a:ext cx="1047" cy="160401"/>
              </a:xfrm>
              <a:custGeom>
                <a:avLst/>
                <a:gdLst>
                  <a:gd name="connsiteX0" fmla="*/ 1048 w 1047"/>
                  <a:gd name="connsiteY0" fmla="*/ 0 h 160401"/>
                  <a:gd name="connsiteX1" fmla="*/ 0 w 1047"/>
                  <a:gd name="connsiteY1" fmla="*/ 160401 h 160401"/>
                </a:gdLst>
                <a:ahLst/>
                <a:cxnLst>
                  <a:cxn ang="0">
                    <a:pos x="connsiteX0" y="connsiteY0"/>
                  </a:cxn>
                  <a:cxn ang="0">
                    <a:pos x="connsiteX1" y="connsiteY1"/>
                  </a:cxn>
                </a:cxnLst>
                <a:rect l="l" t="t" r="r" b="b"/>
                <a:pathLst>
                  <a:path w="1047" h="160401">
                    <a:moveTo>
                      <a:pt x="1048" y="0"/>
                    </a:moveTo>
                    <a:lnTo>
                      <a:pt x="0" y="160401"/>
                    </a:lnTo>
                  </a:path>
                </a:pathLst>
              </a:custGeom>
              <a:ln w="28575" cap="rnd">
                <a:solidFill>
                  <a:srgbClr val="1CCBF4"/>
                </a:solidFill>
                <a:prstDash val="solid"/>
                <a:miter/>
              </a:ln>
            </p:spPr>
            <p:txBody>
              <a:bodyPr rtlCol="0" anchor="ctr"/>
              <a:lstStyle/>
              <a:p>
                <a:endParaRPr lang="zh-CN" altLang="en-US"/>
              </a:p>
            </p:txBody>
          </p:sp>
          <p:sp>
            <p:nvSpPr>
              <p:cNvPr id="177" name="任意多边形: 形状 176">
                <a:extLst>
                  <a:ext uri="{FF2B5EF4-FFF2-40B4-BE49-F238E27FC236}">
                    <a16:creationId xmlns:a16="http://schemas.microsoft.com/office/drawing/2014/main" id="{BDB02CB7-08BA-9108-A87F-BBDBAB3436D8}"/>
                  </a:ext>
                </a:extLst>
              </p:cNvPr>
              <p:cNvSpPr/>
              <p:nvPr/>
            </p:nvSpPr>
            <p:spPr>
              <a:xfrm>
                <a:off x="6399574" y="4098794"/>
                <a:ext cx="190" cy="25622"/>
              </a:xfrm>
              <a:custGeom>
                <a:avLst/>
                <a:gdLst>
                  <a:gd name="connsiteX0" fmla="*/ 0 w 190"/>
                  <a:gd name="connsiteY0" fmla="*/ 25622 h 25622"/>
                  <a:gd name="connsiteX1" fmla="*/ 190 w 190"/>
                  <a:gd name="connsiteY1" fmla="*/ 0 h 25622"/>
                </a:gdLst>
                <a:ahLst/>
                <a:cxnLst>
                  <a:cxn ang="0">
                    <a:pos x="connsiteX0" y="connsiteY0"/>
                  </a:cxn>
                  <a:cxn ang="0">
                    <a:pos x="connsiteX1" y="connsiteY1"/>
                  </a:cxn>
                </a:cxnLst>
                <a:rect l="l" t="t" r="r" b="b"/>
                <a:pathLst>
                  <a:path w="190" h="25622">
                    <a:moveTo>
                      <a:pt x="0" y="25622"/>
                    </a:moveTo>
                    <a:lnTo>
                      <a:pt x="190" y="0"/>
                    </a:lnTo>
                  </a:path>
                </a:pathLst>
              </a:custGeom>
              <a:ln w="28575" cap="rnd">
                <a:solidFill>
                  <a:srgbClr val="1CCBF4"/>
                </a:solidFill>
                <a:prstDash val="solid"/>
                <a:miter/>
              </a:ln>
            </p:spPr>
            <p:txBody>
              <a:bodyPr rtlCol="0" anchor="ctr"/>
              <a:lstStyle/>
              <a:p>
                <a:endParaRPr lang="zh-CN" altLang="en-US"/>
              </a:p>
            </p:txBody>
          </p:sp>
        </p:grpSp>
      </p:grpSp>
      <p:grpSp>
        <p:nvGrpSpPr>
          <p:cNvPr id="178" name="组合 177">
            <a:extLst>
              <a:ext uri="{FF2B5EF4-FFF2-40B4-BE49-F238E27FC236}">
                <a16:creationId xmlns:a16="http://schemas.microsoft.com/office/drawing/2014/main" id="{8A23C3DB-8999-B36E-C4E8-A6F6A94E151F}"/>
              </a:ext>
            </a:extLst>
          </p:cNvPr>
          <p:cNvGrpSpPr/>
          <p:nvPr/>
        </p:nvGrpSpPr>
        <p:grpSpPr>
          <a:xfrm>
            <a:off x="3430458" y="2697735"/>
            <a:ext cx="1535811" cy="589216"/>
            <a:chOff x="6399574" y="3859812"/>
            <a:chExt cx="1535811" cy="589216"/>
          </a:xfrm>
        </p:grpSpPr>
        <p:sp>
          <p:nvSpPr>
            <p:cNvPr id="179" name="任意多边形: 形状 178">
              <a:extLst>
                <a:ext uri="{FF2B5EF4-FFF2-40B4-BE49-F238E27FC236}">
                  <a16:creationId xmlns:a16="http://schemas.microsoft.com/office/drawing/2014/main" id="{36D708E5-6615-BD57-C821-DCE30F81B226}"/>
                </a:ext>
              </a:extLst>
            </p:cNvPr>
            <p:cNvSpPr/>
            <p:nvPr/>
          </p:nvSpPr>
          <p:spPr>
            <a:xfrm>
              <a:off x="7264444" y="4172994"/>
              <a:ext cx="153828" cy="9525"/>
            </a:xfrm>
            <a:custGeom>
              <a:avLst/>
              <a:gdLst>
                <a:gd name="connsiteX0" fmla="*/ 0 w 153828"/>
                <a:gd name="connsiteY0" fmla="*/ 0 h 9525"/>
                <a:gd name="connsiteX1" fmla="*/ 153829 w 153828"/>
                <a:gd name="connsiteY1" fmla="*/ 0 h 9525"/>
              </a:gdLst>
              <a:ahLst/>
              <a:cxnLst>
                <a:cxn ang="0">
                  <a:pos x="connsiteX0" y="connsiteY0"/>
                </a:cxn>
                <a:cxn ang="0">
                  <a:pos x="connsiteX1" y="connsiteY1"/>
                </a:cxn>
              </a:cxnLst>
              <a:rect l="l" t="t" r="r" b="b"/>
              <a:pathLst>
                <a:path w="153828" h="9525">
                  <a:moveTo>
                    <a:pt x="0" y="0"/>
                  </a:moveTo>
                  <a:lnTo>
                    <a:pt x="153829" y="0"/>
                  </a:lnTo>
                </a:path>
              </a:pathLst>
            </a:custGeom>
            <a:ln w="38100" cap="flat">
              <a:solidFill>
                <a:srgbClr val="929FC5"/>
              </a:solidFill>
              <a:prstDash val="solid"/>
              <a:miter/>
            </a:ln>
          </p:spPr>
          <p:txBody>
            <a:bodyPr rtlCol="0" anchor="ctr"/>
            <a:lstStyle/>
            <a:p>
              <a:endParaRPr lang="zh-CN" altLang="en-US"/>
            </a:p>
          </p:txBody>
        </p:sp>
        <p:sp>
          <p:nvSpPr>
            <p:cNvPr id="180" name="任意多边形: 形状 179">
              <a:extLst>
                <a:ext uri="{FF2B5EF4-FFF2-40B4-BE49-F238E27FC236}">
                  <a16:creationId xmlns:a16="http://schemas.microsoft.com/office/drawing/2014/main" id="{7203E0A9-F762-C238-8118-1E723858EC16}"/>
                </a:ext>
              </a:extLst>
            </p:cNvPr>
            <p:cNvSpPr/>
            <p:nvPr/>
          </p:nvSpPr>
          <p:spPr>
            <a:xfrm>
              <a:off x="7267397" y="4105652"/>
              <a:ext cx="153733" cy="9525"/>
            </a:xfrm>
            <a:custGeom>
              <a:avLst/>
              <a:gdLst>
                <a:gd name="connsiteX0" fmla="*/ 0 w 153733"/>
                <a:gd name="connsiteY0" fmla="*/ 0 h 9525"/>
                <a:gd name="connsiteX1" fmla="*/ 153734 w 153733"/>
                <a:gd name="connsiteY1" fmla="*/ 0 h 9525"/>
              </a:gdLst>
              <a:ahLst/>
              <a:cxnLst>
                <a:cxn ang="0">
                  <a:pos x="connsiteX0" y="connsiteY0"/>
                </a:cxn>
                <a:cxn ang="0">
                  <a:pos x="connsiteX1" y="connsiteY1"/>
                </a:cxn>
              </a:cxnLst>
              <a:rect l="l" t="t" r="r" b="b"/>
              <a:pathLst>
                <a:path w="153733" h="9525">
                  <a:moveTo>
                    <a:pt x="0" y="0"/>
                  </a:moveTo>
                  <a:lnTo>
                    <a:pt x="153734" y="0"/>
                  </a:lnTo>
                </a:path>
              </a:pathLst>
            </a:custGeom>
            <a:ln w="38100" cap="flat">
              <a:solidFill>
                <a:srgbClr val="929FC5"/>
              </a:solidFill>
              <a:prstDash val="solid"/>
              <a:miter/>
            </a:ln>
          </p:spPr>
          <p:txBody>
            <a:bodyPr rtlCol="0" anchor="ctr"/>
            <a:lstStyle/>
            <a:p>
              <a:endParaRPr lang="zh-CN" altLang="en-US"/>
            </a:p>
          </p:txBody>
        </p:sp>
        <p:pic>
          <p:nvPicPr>
            <p:cNvPr id="181" name="图片 180">
              <a:extLst>
                <a:ext uri="{FF2B5EF4-FFF2-40B4-BE49-F238E27FC236}">
                  <a16:creationId xmlns:a16="http://schemas.microsoft.com/office/drawing/2014/main" id="{681A81D9-331B-983B-FCBD-75524DA6A72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6829247" y="3863812"/>
              <a:ext cx="585216" cy="585216"/>
            </a:xfrm>
            <a:custGeom>
              <a:avLst/>
              <a:gdLst>
                <a:gd name="connsiteX0" fmla="*/ -179 w 585216"/>
                <a:gd name="connsiteY0" fmla="*/ -225 h 585216"/>
                <a:gd name="connsiteX1" fmla="*/ 585037 w 585216"/>
                <a:gd name="connsiteY1" fmla="*/ -225 h 585216"/>
                <a:gd name="connsiteX2" fmla="*/ 585037 w 585216"/>
                <a:gd name="connsiteY2" fmla="*/ 584991 h 585216"/>
                <a:gd name="connsiteX3" fmla="*/ -179 w 585216"/>
                <a:gd name="connsiteY3" fmla="*/ 584991 h 585216"/>
              </a:gdLst>
              <a:ahLst/>
              <a:cxnLst>
                <a:cxn ang="0">
                  <a:pos x="connsiteX0" y="connsiteY0"/>
                </a:cxn>
                <a:cxn ang="0">
                  <a:pos x="connsiteX1" y="connsiteY1"/>
                </a:cxn>
                <a:cxn ang="0">
                  <a:pos x="connsiteX2" y="connsiteY2"/>
                </a:cxn>
                <a:cxn ang="0">
                  <a:pos x="connsiteX3" y="connsiteY3"/>
                </a:cxn>
              </a:cxnLst>
              <a:rect l="l" t="t" r="r" b="b"/>
              <a:pathLst>
                <a:path w="585216" h="585216">
                  <a:moveTo>
                    <a:pt x="-179" y="-225"/>
                  </a:moveTo>
                  <a:lnTo>
                    <a:pt x="585037" y="-225"/>
                  </a:lnTo>
                  <a:lnTo>
                    <a:pt x="585037" y="584991"/>
                  </a:lnTo>
                  <a:lnTo>
                    <a:pt x="-179" y="584991"/>
                  </a:lnTo>
                  <a:close/>
                </a:path>
              </a:pathLst>
            </a:custGeom>
          </p:spPr>
        </p:pic>
        <p:pic>
          <p:nvPicPr>
            <p:cNvPr id="182" name="图片 181">
              <a:extLst>
                <a:ext uri="{FF2B5EF4-FFF2-40B4-BE49-F238E27FC236}">
                  <a16:creationId xmlns:a16="http://schemas.microsoft.com/office/drawing/2014/main" id="{AC6A6E2D-1BBB-7914-7F09-C5A08D0D77C9}"/>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7398937" y="3859812"/>
              <a:ext cx="536448" cy="536448"/>
            </a:xfrm>
            <a:custGeom>
              <a:avLst/>
              <a:gdLst>
                <a:gd name="connsiteX0" fmla="*/ -121 w 536448"/>
                <a:gd name="connsiteY0" fmla="*/ -228 h 536448"/>
                <a:gd name="connsiteX1" fmla="*/ 536327 w 536448"/>
                <a:gd name="connsiteY1" fmla="*/ -228 h 536448"/>
                <a:gd name="connsiteX2" fmla="*/ 536327 w 536448"/>
                <a:gd name="connsiteY2" fmla="*/ 536220 h 536448"/>
                <a:gd name="connsiteX3" fmla="*/ -121 w 536448"/>
                <a:gd name="connsiteY3" fmla="*/ 536220 h 536448"/>
              </a:gdLst>
              <a:ahLst/>
              <a:cxnLst>
                <a:cxn ang="0">
                  <a:pos x="connsiteX0" y="connsiteY0"/>
                </a:cxn>
                <a:cxn ang="0">
                  <a:pos x="connsiteX1" y="connsiteY1"/>
                </a:cxn>
                <a:cxn ang="0">
                  <a:pos x="connsiteX2" y="connsiteY2"/>
                </a:cxn>
                <a:cxn ang="0">
                  <a:pos x="connsiteX3" y="connsiteY3"/>
                </a:cxn>
              </a:cxnLst>
              <a:rect l="l" t="t" r="r" b="b"/>
              <a:pathLst>
                <a:path w="536448" h="536448">
                  <a:moveTo>
                    <a:pt x="-121" y="-228"/>
                  </a:moveTo>
                  <a:lnTo>
                    <a:pt x="536327" y="-228"/>
                  </a:lnTo>
                  <a:lnTo>
                    <a:pt x="536327" y="536220"/>
                  </a:lnTo>
                  <a:lnTo>
                    <a:pt x="-121" y="536220"/>
                  </a:lnTo>
                  <a:close/>
                </a:path>
              </a:pathLst>
            </a:custGeom>
          </p:spPr>
        </p:pic>
        <p:grpSp>
          <p:nvGrpSpPr>
            <p:cNvPr id="183" name="图形 8">
              <a:extLst>
                <a:ext uri="{FF2B5EF4-FFF2-40B4-BE49-F238E27FC236}">
                  <a16:creationId xmlns:a16="http://schemas.microsoft.com/office/drawing/2014/main" id="{295D4528-2DAB-1A0E-E128-0EE21A3A1F96}"/>
                </a:ext>
              </a:extLst>
            </p:cNvPr>
            <p:cNvGrpSpPr/>
            <p:nvPr/>
          </p:nvGrpSpPr>
          <p:grpSpPr>
            <a:xfrm>
              <a:off x="6399574" y="3996019"/>
              <a:ext cx="454533" cy="234886"/>
              <a:chOff x="6399574" y="3996019"/>
              <a:chExt cx="454533" cy="234886"/>
            </a:xfrm>
          </p:grpSpPr>
          <p:sp>
            <p:nvSpPr>
              <p:cNvPr id="184" name="任意多边形: 形状 183">
                <a:extLst>
                  <a:ext uri="{FF2B5EF4-FFF2-40B4-BE49-F238E27FC236}">
                    <a16:creationId xmlns:a16="http://schemas.microsoft.com/office/drawing/2014/main" id="{FF7AF10E-F5E6-463C-E4AD-99672773F338}"/>
                  </a:ext>
                </a:extLst>
              </p:cNvPr>
              <p:cNvSpPr/>
              <p:nvPr/>
            </p:nvSpPr>
            <p:spPr>
              <a:xfrm>
                <a:off x="6729996" y="4045835"/>
                <a:ext cx="952" cy="136017"/>
              </a:xfrm>
              <a:custGeom>
                <a:avLst/>
                <a:gdLst>
                  <a:gd name="connsiteX0" fmla="*/ 953 w 952"/>
                  <a:gd name="connsiteY0" fmla="*/ 0 h 136017"/>
                  <a:gd name="connsiteX1" fmla="*/ 0 w 952"/>
                  <a:gd name="connsiteY1" fmla="*/ 136017 h 136017"/>
                </a:gdLst>
                <a:ahLst/>
                <a:cxnLst>
                  <a:cxn ang="0">
                    <a:pos x="connsiteX0" y="connsiteY0"/>
                  </a:cxn>
                  <a:cxn ang="0">
                    <a:pos x="connsiteX1" y="connsiteY1"/>
                  </a:cxn>
                </a:cxnLst>
                <a:rect l="l" t="t" r="r" b="b"/>
                <a:pathLst>
                  <a:path w="952" h="136017">
                    <a:moveTo>
                      <a:pt x="953" y="0"/>
                    </a:moveTo>
                    <a:lnTo>
                      <a:pt x="0" y="136017"/>
                    </a:lnTo>
                  </a:path>
                </a:pathLst>
              </a:custGeom>
              <a:ln w="28575" cap="rnd">
                <a:solidFill>
                  <a:srgbClr val="1CCBF4"/>
                </a:solidFill>
                <a:prstDash val="solid"/>
                <a:miter/>
              </a:ln>
            </p:spPr>
            <p:txBody>
              <a:bodyPr rtlCol="0" anchor="ctr"/>
              <a:lstStyle/>
              <a:p>
                <a:endParaRPr lang="zh-CN" altLang="en-US"/>
              </a:p>
            </p:txBody>
          </p:sp>
          <p:sp>
            <p:nvSpPr>
              <p:cNvPr id="185" name="任意多边形: 形状 184">
                <a:extLst>
                  <a:ext uri="{FF2B5EF4-FFF2-40B4-BE49-F238E27FC236}">
                    <a16:creationId xmlns:a16="http://schemas.microsoft.com/office/drawing/2014/main" id="{CAE45085-91EC-DEAB-7A31-885764C57B81}"/>
                  </a:ext>
                </a:extLst>
              </p:cNvPr>
              <p:cNvSpPr/>
              <p:nvPr/>
            </p:nvSpPr>
            <p:spPr>
              <a:xfrm>
                <a:off x="6668655" y="3996019"/>
                <a:ext cx="1619" cy="234886"/>
              </a:xfrm>
              <a:custGeom>
                <a:avLst/>
                <a:gdLst>
                  <a:gd name="connsiteX0" fmla="*/ 0 w 1619"/>
                  <a:gd name="connsiteY0" fmla="*/ 234886 h 234886"/>
                  <a:gd name="connsiteX1" fmla="*/ 1619 w 1619"/>
                  <a:gd name="connsiteY1" fmla="*/ 0 h 234886"/>
                </a:gdLst>
                <a:ahLst/>
                <a:cxnLst>
                  <a:cxn ang="0">
                    <a:pos x="connsiteX0" y="connsiteY0"/>
                  </a:cxn>
                  <a:cxn ang="0">
                    <a:pos x="connsiteX1" y="connsiteY1"/>
                  </a:cxn>
                </a:cxnLst>
                <a:rect l="l" t="t" r="r" b="b"/>
                <a:pathLst>
                  <a:path w="1619" h="234886">
                    <a:moveTo>
                      <a:pt x="0" y="234886"/>
                    </a:moveTo>
                    <a:lnTo>
                      <a:pt x="1619" y="0"/>
                    </a:lnTo>
                  </a:path>
                </a:pathLst>
              </a:custGeom>
              <a:ln w="28575" cap="rnd">
                <a:solidFill>
                  <a:srgbClr val="1CCBF4"/>
                </a:solidFill>
                <a:prstDash val="solid"/>
                <a:miter/>
              </a:ln>
            </p:spPr>
            <p:txBody>
              <a:bodyPr rtlCol="0" anchor="ctr"/>
              <a:lstStyle/>
              <a:p>
                <a:endParaRPr lang="zh-CN" altLang="en-US" dirty="0"/>
              </a:p>
            </p:txBody>
          </p:sp>
          <p:sp>
            <p:nvSpPr>
              <p:cNvPr id="186" name="任意多边形: 形状 185">
                <a:extLst>
                  <a:ext uri="{FF2B5EF4-FFF2-40B4-BE49-F238E27FC236}">
                    <a16:creationId xmlns:a16="http://schemas.microsoft.com/office/drawing/2014/main" id="{770A0262-E00A-F6DD-A23B-8E29115AFB5D}"/>
                  </a:ext>
                </a:extLst>
              </p:cNvPr>
              <p:cNvSpPr/>
              <p:nvPr/>
            </p:nvSpPr>
            <p:spPr>
              <a:xfrm>
                <a:off x="6794671" y="4071362"/>
                <a:ext cx="571" cy="85915"/>
              </a:xfrm>
              <a:custGeom>
                <a:avLst/>
                <a:gdLst>
                  <a:gd name="connsiteX0" fmla="*/ 572 w 571"/>
                  <a:gd name="connsiteY0" fmla="*/ 0 h 85915"/>
                  <a:gd name="connsiteX1" fmla="*/ 0 w 571"/>
                  <a:gd name="connsiteY1" fmla="*/ 85915 h 85915"/>
                </a:gdLst>
                <a:ahLst/>
                <a:cxnLst>
                  <a:cxn ang="0">
                    <a:pos x="connsiteX0" y="connsiteY0"/>
                  </a:cxn>
                  <a:cxn ang="0">
                    <a:pos x="connsiteX1" y="connsiteY1"/>
                  </a:cxn>
                </a:cxnLst>
                <a:rect l="l" t="t" r="r" b="b"/>
                <a:pathLst>
                  <a:path w="571" h="85915">
                    <a:moveTo>
                      <a:pt x="572" y="0"/>
                    </a:moveTo>
                    <a:lnTo>
                      <a:pt x="0" y="85915"/>
                    </a:lnTo>
                  </a:path>
                </a:pathLst>
              </a:custGeom>
              <a:ln w="28575" cap="rnd">
                <a:solidFill>
                  <a:srgbClr val="1CCBF4"/>
                </a:solidFill>
                <a:prstDash val="solid"/>
                <a:miter/>
              </a:ln>
            </p:spPr>
            <p:txBody>
              <a:bodyPr rtlCol="0" anchor="ctr"/>
              <a:lstStyle/>
              <a:p>
                <a:endParaRPr lang="zh-CN" altLang="en-US"/>
              </a:p>
            </p:txBody>
          </p:sp>
          <p:sp>
            <p:nvSpPr>
              <p:cNvPr id="187" name="任意多边形: 形状 186">
                <a:extLst>
                  <a:ext uri="{FF2B5EF4-FFF2-40B4-BE49-F238E27FC236}">
                    <a16:creationId xmlns:a16="http://schemas.microsoft.com/office/drawing/2014/main" id="{E244FEBE-46D2-DC6F-45BE-BB76F3BB554F}"/>
                  </a:ext>
                </a:extLst>
              </p:cNvPr>
              <p:cNvSpPr/>
              <p:nvPr/>
            </p:nvSpPr>
            <p:spPr>
              <a:xfrm>
                <a:off x="6853917" y="4101842"/>
                <a:ext cx="190" cy="25717"/>
              </a:xfrm>
              <a:custGeom>
                <a:avLst/>
                <a:gdLst>
                  <a:gd name="connsiteX0" fmla="*/ 0 w 190"/>
                  <a:gd name="connsiteY0" fmla="*/ 25718 h 25717"/>
                  <a:gd name="connsiteX1" fmla="*/ 191 w 190"/>
                  <a:gd name="connsiteY1" fmla="*/ 0 h 25717"/>
                </a:gdLst>
                <a:ahLst/>
                <a:cxnLst>
                  <a:cxn ang="0">
                    <a:pos x="connsiteX0" y="connsiteY0"/>
                  </a:cxn>
                  <a:cxn ang="0">
                    <a:pos x="connsiteX1" y="connsiteY1"/>
                  </a:cxn>
                </a:cxnLst>
                <a:rect l="l" t="t" r="r" b="b"/>
                <a:pathLst>
                  <a:path w="190" h="25717">
                    <a:moveTo>
                      <a:pt x="0" y="25718"/>
                    </a:moveTo>
                    <a:lnTo>
                      <a:pt x="191" y="0"/>
                    </a:lnTo>
                  </a:path>
                </a:pathLst>
              </a:custGeom>
              <a:ln w="28575" cap="rnd">
                <a:solidFill>
                  <a:srgbClr val="1CCBF4"/>
                </a:solidFill>
                <a:prstDash val="solid"/>
                <a:miter/>
              </a:ln>
            </p:spPr>
            <p:txBody>
              <a:bodyPr rtlCol="0" anchor="ctr"/>
              <a:lstStyle/>
              <a:p>
                <a:endParaRPr lang="zh-CN" altLang="en-US"/>
              </a:p>
            </p:txBody>
          </p:sp>
          <p:sp>
            <p:nvSpPr>
              <p:cNvPr id="188" name="任意多边形: 形状 187">
                <a:extLst>
                  <a:ext uri="{FF2B5EF4-FFF2-40B4-BE49-F238E27FC236}">
                    <a16:creationId xmlns:a16="http://schemas.microsoft.com/office/drawing/2014/main" id="{D042842A-C409-9487-8120-B2B73049A619}"/>
                  </a:ext>
                </a:extLst>
              </p:cNvPr>
              <p:cNvSpPr/>
              <p:nvPr/>
            </p:nvSpPr>
            <p:spPr>
              <a:xfrm>
                <a:off x="6601504" y="4024404"/>
                <a:ext cx="1238" cy="177165"/>
              </a:xfrm>
              <a:custGeom>
                <a:avLst/>
                <a:gdLst>
                  <a:gd name="connsiteX0" fmla="*/ 1238 w 1238"/>
                  <a:gd name="connsiteY0" fmla="*/ 0 h 177165"/>
                  <a:gd name="connsiteX1" fmla="*/ 0 w 1238"/>
                  <a:gd name="connsiteY1" fmla="*/ 177165 h 177165"/>
                </a:gdLst>
                <a:ahLst/>
                <a:cxnLst>
                  <a:cxn ang="0">
                    <a:pos x="connsiteX0" y="connsiteY0"/>
                  </a:cxn>
                  <a:cxn ang="0">
                    <a:pos x="connsiteX1" y="connsiteY1"/>
                  </a:cxn>
                </a:cxnLst>
                <a:rect l="l" t="t" r="r" b="b"/>
                <a:pathLst>
                  <a:path w="1238" h="177165">
                    <a:moveTo>
                      <a:pt x="1238" y="0"/>
                    </a:moveTo>
                    <a:lnTo>
                      <a:pt x="0" y="177165"/>
                    </a:lnTo>
                  </a:path>
                </a:pathLst>
              </a:custGeom>
              <a:ln w="28575" cap="rnd">
                <a:solidFill>
                  <a:srgbClr val="1CCBF4"/>
                </a:solidFill>
                <a:prstDash val="solid"/>
                <a:miter/>
              </a:ln>
            </p:spPr>
            <p:txBody>
              <a:bodyPr rtlCol="0" anchor="ctr"/>
              <a:lstStyle/>
              <a:p>
                <a:endParaRPr lang="zh-CN" altLang="en-US"/>
              </a:p>
            </p:txBody>
          </p:sp>
          <p:sp>
            <p:nvSpPr>
              <p:cNvPr id="189" name="任意多边形: 形状 188">
                <a:extLst>
                  <a:ext uri="{FF2B5EF4-FFF2-40B4-BE49-F238E27FC236}">
                    <a16:creationId xmlns:a16="http://schemas.microsoft.com/office/drawing/2014/main" id="{102B3084-8F4D-3F6D-EFBF-8D7AE9EC55F9}"/>
                  </a:ext>
                </a:extLst>
              </p:cNvPr>
              <p:cNvSpPr/>
              <p:nvPr/>
            </p:nvSpPr>
            <p:spPr>
              <a:xfrm>
                <a:off x="6531591" y="4077172"/>
                <a:ext cx="476" cy="70675"/>
              </a:xfrm>
              <a:custGeom>
                <a:avLst/>
                <a:gdLst>
                  <a:gd name="connsiteX0" fmla="*/ 0 w 476"/>
                  <a:gd name="connsiteY0" fmla="*/ 70676 h 70675"/>
                  <a:gd name="connsiteX1" fmla="*/ 476 w 476"/>
                  <a:gd name="connsiteY1" fmla="*/ 0 h 70675"/>
                </a:gdLst>
                <a:ahLst/>
                <a:cxnLst>
                  <a:cxn ang="0">
                    <a:pos x="connsiteX0" y="connsiteY0"/>
                  </a:cxn>
                  <a:cxn ang="0">
                    <a:pos x="connsiteX1" y="connsiteY1"/>
                  </a:cxn>
                </a:cxnLst>
                <a:rect l="l" t="t" r="r" b="b"/>
                <a:pathLst>
                  <a:path w="476" h="70675">
                    <a:moveTo>
                      <a:pt x="0" y="70676"/>
                    </a:moveTo>
                    <a:lnTo>
                      <a:pt x="476" y="0"/>
                    </a:lnTo>
                  </a:path>
                </a:pathLst>
              </a:custGeom>
              <a:ln w="28575" cap="rnd">
                <a:solidFill>
                  <a:srgbClr val="1CCBF4"/>
                </a:solidFill>
                <a:prstDash val="solid"/>
                <a:miter/>
              </a:ln>
            </p:spPr>
            <p:txBody>
              <a:bodyPr rtlCol="0" anchor="ctr"/>
              <a:lstStyle/>
              <a:p>
                <a:endParaRPr lang="zh-CN" altLang="en-US"/>
              </a:p>
            </p:txBody>
          </p:sp>
          <p:sp>
            <p:nvSpPr>
              <p:cNvPr id="190" name="任意多边形: 形状 189">
                <a:extLst>
                  <a:ext uri="{FF2B5EF4-FFF2-40B4-BE49-F238E27FC236}">
                    <a16:creationId xmlns:a16="http://schemas.microsoft.com/office/drawing/2014/main" id="{EE98F51D-7D09-8D8B-7D7C-51E94050D7B3}"/>
                  </a:ext>
                </a:extLst>
              </p:cNvPr>
              <p:cNvSpPr/>
              <p:nvPr/>
            </p:nvSpPr>
            <p:spPr>
              <a:xfrm>
                <a:off x="6465868" y="4031833"/>
                <a:ext cx="1047" cy="160401"/>
              </a:xfrm>
              <a:custGeom>
                <a:avLst/>
                <a:gdLst>
                  <a:gd name="connsiteX0" fmla="*/ 1048 w 1047"/>
                  <a:gd name="connsiteY0" fmla="*/ 0 h 160401"/>
                  <a:gd name="connsiteX1" fmla="*/ 0 w 1047"/>
                  <a:gd name="connsiteY1" fmla="*/ 160401 h 160401"/>
                </a:gdLst>
                <a:ahLst/>
                <a:cxnLst>
                  <a:cxn ang="0">
                    <a:pos x="connsiteX0" y="connsiteY0"/>
                  </a:cxn>
                  <a:cxn ang="0">
                    <a:pos x="connsiteX1" y="connsiteY1"/>
                  </a:cxn>
                </a:cxnLst>
                <a:rect l="l" t="t" r="r" b="b"/>
                <a:pathLst>
                  <a:path w="1047" h="160401">
                    <a:moveTo>
                      <a:pt x="1048" y="0"/>
                    </a:moveTo>
                    <a:lnTo>
                      <a:pt x="0" y="160401"/>
                    </a:lnTo>
                  </a:path>
                </a:pathLst>
              </a:custGeom>
              <a:ln w="28575" cap="rnd">
                <a:solidFill>
                  <a:srgbClr val="1CCBF4"/>
                </a:solidFill>
                <a:prstDash val="solid"/>
                <a:miter/>
              </a:ln>
            </p:spPr>
            <p:txBody>
              <a:bodyPr rtlCol="0" anchor="ctr"/>
              <a:lstStyle/>
              <a:p>
                <a:endParaRPr lang="zh-CN" altLang="en-US"/>
              </a:p>
            </p:txBody>
          </p:sp>
          <p:sp>
            <p:nvSpPr>
              <p:cNvPr id="191" name="任意多边形: 形状 190">
                <a:extLst>
                  <a:ext uri="{FF2B5EF4-FFF2-40B4-BE49-F238E27FC236}">
                    <a16:creationId xmlns:a16="http://schemas.microsoft.com/office/drawing/2014/main" id="{ACB49F88-43B4-26DB-4D1D-6AD6E9F6312A}"/>
                  </a:ext>
                </a:extLst>
              </p:cNvPr>
              <p:cNvSpPr/>
              <p:nvPr/>
            </p:nvSpPr>
            <p:spPr>
              <a:xfrm>
                <a:off x="6399574" y="4098794"/>
                <a:ext cx="190" cy="25622"/>
              </a:xfrm>
              <a:custGeom>
                <a:avLst/>
                <a:gdLst>
                  <a:gd name="connsiteX0" fmla="*/ 0 w 190"/>
                  <a:gd name="connsiteY0" fmla="*/ 25622 h 25622"/>
                  <a:gd name="connsiteX1" fmla="*/ 190 w 190"/>
                  <a:gd name="connsiteY1" fmla="*/ 0 h 25622"/>
                </a:gdLst>
                <a:ahLst/>
                <a:cxnLst>
                  <a:cxn ang="0">
                    <a:pos x="connsiteX0" y="connsiteY0"/>
                  </a:cxn>
                  <a:cxn ang="0">
                    <a:pos x="connsiteX1" y="connsiteY1"/>
                  </a:cxn>
                </a:cxnLst>
                <a:rect l="l" t="t" r="r" b="b"/>
                <a:pathLst>
                  <a:path w="190" h="25622">
                    <a:moveTo>
                      <a:pt x="0" y="25622"/>
                    </a:moveTo>
                    <a:lnTo>
                      <a:pt x="190" y="0"/>
                    </a:lnTo>
                  </a:path>
                </a:pathLst>
              </a:custGeom>
              <a:ln w="28575" cap="rnd">
                <a:solidFill>
                  <a:srgbClr val="1CCBF4"/>
                </a:solidFill>
                <a:prstDash val="solid"/>
                <a:miter/>
              </a:ln>
            </p:spPr>
            <p:txBody>
              <a:bodyPr rtlCol="0" anchor="ctr"/>
              <a:lstStyle/>
              <a:p>
                <a:endParaRPr lang="zh-CN" altLang="en-US"/>
              </a:p>
            </p:txBody>
          </p:sp>
        </p:grpSp>
      </p:grpSp>
      <p:grpSp>
        <p:nvGrpSpPr>
          <p:cNvPr id="192" name="组合 191">
            <a:extLst>
              <a:ext uri="{FF2B5EF4-FFF2-40B4-BE49-F238E27FC236}">
                <a16:creationId xmlns:a16="http://schemas.microsoft.com/office/drawing/2014/main" id="{B1E27078-56F6-9CCB-20A5-B6BF03E09A3D}"/>
              </a:ext>
            </a:extLst>
          </p:cNvPr>
          <p:cNvGrpSpPr/>
          <p:nvPr/>
        </p:nvGrpSpPr>
        <p:grpSpPr>
          <a:xfrm>
            <a:off x="1763641" y="3595592"/>
            <a:ext cx="1535811" cy="589216"/>
            <a:chOff x="6399574" y="3859812"/>
            <a:chExt cx="1535811" cy="589216"/>
          </a:xfrm>
        </p:grpSpPr>
        <p:sp>
          <p:nvSpPr>
            <p:cNvPr id="193" name="任意多边形: 形状 192">
              <a:extLst>
                <a:ext uri="{FF2B5EF4-FFF2-40B4-BE49-F238E27FC236}">
                  <a16:creationId xmlns:a16="http://schemas.microsoft.com/office/drawing/2014/main" id="{E21E3E11-A869-B606-9FEB-D548E6BD3F34}"/>
                </a:ext>
              </a:extLst>
            </p:cNvPr>
            <p:cNvSpPr/>
            <p:nvPr/>
          </p:nvSpPr>
          <p:spPr>
            <a:xfrm>
              <a:off x="7264444" y="4172994"/>
              <a:ext cx="153828" cy="9525"/>
            </a:xfrm>
            <a:custGeom>
              <a:avLst/>
              <a:gdLst>
                <a:gd name="connsiteX0" fmla="*/ 0 w 153828"/>
                <a:gd name="connsiteY0" fmla="*/ 0 h 9525"/>
                <a:gd name="connsiteX1" fmla="*/ 153829 w 153828"/>
                <a:gd name="connsiteY1" fmla="*/ 0 h 9525"/>
              </a:gdLst>
              <a:ahLst/>
              <a:cxnLst>
                <a:cxn ang="0">
                  <a:pos x="connsiteX0" y="connsiteY0"/>
                </a:cxn>
                <a:cxn ang="0">
                  <a:pos x="connsiteX1" y="connsiteY1"/>
                </a:cxn>
              </a:cxnLst>
              <a:rect l="l" t="t" r="r" b="b"/>
              <a:pathLst>
                <a:path w="153828" h="9525">
                  <a:moveTo>
                    <a:pt x="0" y="0"/>
                  </a:moveTo>
                  <a:lnTo>
                    <a:pt x="153829" y="0"/>
                  </a:lnTo>
                </a:path>
              </a:pathLst>
            </a:custGeom>
            <a:ln w="38100" cap="flat">
              <a:solidFill>
                <a:srgbClr val="929FC5"/>
              </a:solidFill>
              <a:prstDash val="solid"/>
              <a:miter/>
            </a:ln>
          </p:spPr>
          <p:txBody>
            <a:bodyPr rtlCol="0" anchor="ctr"/>
            <a:lstStyle/>
            <a:p>
              <a:endParaRPr lang="zh-CN" altLang="en-US"/>
            </a:p>
          </p:txBody>
        </p:sp>
        <p:sp>
          <p:nvSpPr>
            <p:cNvPr id="194" name="任意多边形: 形状 193">
              <a:extLst>
                <a:ext uri="{FF2B5EF4-FFF2-40B4-BE49-F238E27FC236}">
                  <a16:creationId xmlns:a16="http://schemas.microsoft.com/office/drawing/2014/main" id="{B45DE088-C267-B991-EAC1-F9A9FA154999}"/>
                </a:ext>
              </a:extLst>
            </p:cNvPr>
            <p:cNvSpPr/>
            <p:nvPr/>
          </p:nvSpPr>
          <p:spPr>
            <a:xfrm>
              <a:off x="7267397" y="4105652"/>
              <a:ext cx="153733" cy="9525"/>
            </a:xfrm>
            <a:custGeom>
              <a:avLst/>
              <a:gdLst>
                <a:gd name="connsiteX0" fmla="*/ 0 w 153733"/>
                <a:gd name="connsiteY0" fmla="*/ 0 h 9525"/>
                <a:gd name="connsiteX1" fmla="*/ 153734 w 153733"/>
                <a:gd name="connsiteY1" fmla="*/ 0 h 9525"/>
              </a:gdLst>
              <a:ahLst/>
              <a:cxnLst>
                <a:cxn ang="0">
                  <a:pos x="connsiteX0" y="connsiteY0"/>
                </a:cxn>
                <a:cxn ang="0">
                  <a:pos x="connsiteX1" y="connsiteY1"/>
                </a:cxn>
              </a:cxnLst>
              <a:rect l="l" t="t" r="r" b="b"/>
              <a:pathLst>
                <a:path w="153733" h="9525">
                  <a:moveTo>
                    <a:pt x="0" y="0"/>
                  </a:moveTo>
                  <a:lnTo>
                    <a:pt x="153734" y="0"/>
                  </a:lnTo>
                </a:path>
              </a:pathLst>
            </a:custGeom>
            <a:ln w="38100" cap="flat">
              <a:solidFill>
                <a:srgbClr val="929FC5"/>
              </a:solidFill>
              <a:prstDash val="solid"/>
              <a:miter/>
            </a:ln>
          </p:spPr>
          <p:txBody>
            <a:bodyPr rtlCol="0" anchor="ctr"/>
            <a:lstStyle/>
            <a:p>
              <a:endParaRPr lang="zh-CN" altLang="en-US"/>
            </a:p>
          </p:txBody>
        </p:sp>
        <p:pic>
          <p:nvPicPr>
            <p:cNvPr id="195" name="图片 194">
              <a:extLst>
                <a:ext uri="{FF2B5EF4-FFF2-40B4-BE49-F238E27FC236}">
                  <a16:creationId xmlns:a16="http://schemas.microsoft.com/office/drawing/2014/main" id="{94EDFD74-D9E7-D8DD-9022-DD402D00C2C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6829247" y="3863812"/>
              <a:ext cx="585216" cy="585216"/>
            </a:xfrm>
            <a:custGeom>
              <a:avLst/>
              <a:gdLst>
                <a:gd name="connsiteX0" fmla="*/ -179 w 585216"/>
                <a:gd name="connsiteY0" fmla="*/ -225 h 585216"/>
                <a:gd name="connsiteX1" fmla="*/ 585037 w 585216"/>
                <a:gd name="connsiteY1" fmla="*/ -225 h 585216"/>
                <a:gd name="connsiteX2" fmla="*/ 585037 w 585216"/>
                <a:gd name="connsiteY2" fmla="*/ 584991 h 585216"/>
                <a:gd name="connsiteX3" fmla="*/ -179 w 585216"/>
                <a:gd name="connsiteY3" fmla="*/ 584991 h 585216"/>
              </a:gdLst>
              <a:ahLst/>
              <a:cxnLst>
                <a:cxn ang="0">
                  <a:pos x="connsiteX0" y="connsiteY0"/>
                </a:cxn>
                <a:cxn ang="0">
                  <a:pos x="connsiteX1" y="connsiteY1"/>
                </a:cxn>
                <a:cxn ang="0">
                  <a:pos x="connsiteX2" y="connsiteY2"/>
                </a:cxn>
                <a:cxn ang="0">
                  <a:pos x="connsiteX3" y="connsiteY3"/>
                </a:cxn>
              </a:cxnLst>
              <a:rect l="l" t="t" r="r" b="b"/>
              <a:pathLst>
                <a:path w="585216" h="585216">
                  <a:moveTo>
                    <a:pt x="-179" y="-225"/>
                  </a:moveTo>
                  <a:lnTo>
                    <a:pt x="585037" y="-225"/>
                  </a:lnTo>
                  <a:lnTo>
                    <a:pt x="585037" y="584991"/>
                  </a:lnTo>
                  <a:lnTo>
                    <a:pt x="-179" y="584991"/>
                  </a:lnTo>
                  <a:close/>
                </a:path>
              </a:pathLst>
            </a:custGeom>
          </p:spPr>
        </p:pic>
        <p:pic>
          <p:nvPicPr>
            <p:cNvPr id="196" name="图片 195">
              <a:extLst>
                <a:ext uri="{FF2B5EF4-FFF2-40B4-BE49-F238E27FC236}">
                  <a16:creationId xmlns:a16="http://schemas.microsoft.com/office/drawing/2014/main" id="{513F9B8A-014C-15FD-C87E-89F299E4CB17}"/>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7398937" y="3859812"/>
              <a:ext cx="536448" cy="536448"/>
            </a:xfrm>
            <a:custGeom>
              <a:avLst/>
              <a:gdLst>
                <a:gd name="connsiteX0" fmla="*/ -121 w 536448"/>
                <a:gd name="connsiteY0" fmla="*/ -228 h 536448"/>
                <a:gd name="connsiteX1" fmla="*/ 536327 w 536448"/>
                <a:gd name="connsiteY1" fmla="*/ -228 h 536448"/>
                <a:gd name="connsiteX2" fmla="*/ 536327 w 536448"/>
                <a:gd name="connsiteY2" fmla="*/ 536220 h 536448"/>
                <a:gd name="connsiteX3" fmla="*/ -121 w 536448"/>
                <a:gd name="connsiteY3" fmla="*/ 536220 h 536448"/>
              </a:gdLst>
              <a:ahLst/>
              <a:cxnLst>
                <a:cxn ang="0">
                  <a:pos x="connsiteX0" y="connsiteY0"/>
                </a:cxn>
                <a:cxn ang="0">
                  <a:pos x="connsiteX1" y="connsiteY1"/>
                </a:cxn>
                <a:cxn ang="0">
                  <a:pos x="connsiteX2" y="connsiteY2"/>
                </a:cxn>
                <a:cxn ang="0">
                  <a:pos x="connsiteX3" y="connsiteY3"/>
                </a:cxn>
              </a:cxnLst>
              <a:rect l="l" t="t" r="r" b="b"/>
              <a:pathLst>
                <a:path w="536448" h="536448">
                  <a:moveTo>
                    <a:pt x="-121" y="-228"/>
                  </a:moveTo>
                  <a:lnTo>
                    <a:pt x="536327" y="-228"/>
                  </a:lnTo>
                  <a:lnTo>
                    <a:pt x="536327" y="536220"/>
                  </a:lnTo>
                  <a:lnTo>
                    <a:pt x="-121" y="536220"/>
                  </a:lnTo>
                  <a:close/>
                </a:path>
              </a:pathLst>
            </a:custGeom>
          </p:spPr>
        </p:pic>
        <p:grpSp>
          <p:nvGrpSpPr>
            <p:cNvPr id="197" name="图形 8">
              <a:extLst>
                <a:ext uri="{FF2B5EF4-FFF2-40B4-BE49-F238E27FC236}">
                  <a16:creationId xmlns:a16="http://schemas.microsoft.com/office/drawing/2014/main" id="{3C561C81-62DE-6530-A054-CDA57F5129E9}"/>
                </a:ext>
              </a:extLst>
            </p:cNvPr>
            <p:cNvGrpSpPr/>
            <p:nvPr/>
          </p:nvGrpSpPr>
          <p:grpSpPr>
            <a:xfrm>
              <a:off x="6399574" y="3996019"/>
              <a:ext cx="454533" cy="234886"/>
              <a:chOff x="6399574" y="3996019"/>
              <a:chExt cx="454533" cy="234886"/>
            </a:xfrm>
          </p:grpSpPr>
          <p:sp>
            <p:nvSpPr>
              <p:cNvPr id="198" name="任意多边形: 形状 197">
                <a:extLst>
                  <a:ext uri="{FF2B5EF4-FFF2-40B4-BE49-F238E27FC236}">
                    <a16:creationId xmlns:a16="http://schemas.microsoft.com/office/drawing/2014/main" id="{ECA3E547-3A9E-0082-80F9-70EAFAC2D7ED}"/>
                  </a:ext>
                </a:extLst>
              </p:cNvPr>
              <p:cNvSpPr/>
              <p:nvPr/>
            </p:nvSpPr>
            <p:spPr>
              <a:xfrm>
                <a:off x="6729996" y="4045835"/>
                <a:ext cx="952" cy="136017"/>
              </a:xfrm>
              <a:custGeom>
                <a:avLst/>
                <a:gdLst>
                  <a:gd name="connsiteX0" fmla="*/ 953 w 952"/>
                  <a:gd name="connsiteY0" fmla="*/ 0 h 136017"/>
                  <a:gd name="connsiteX1" fmla="*/ 0 w 952"/>
                  <a:gd name="connsiteY1" fmla="*/ 136017 h 136017"/>
                </a:gdLst>
                <a:ahLst/>
                <a:cxnLst>
                  <a:cxn ang="0">
                    <a:pos x="connsiteX0" y="connsiteY0"/>
                  </a:cxn>
                  <a:cxn ang="0">
                    <a:pos x="connsiteX1" y="connsiteY1"/>
                  </a:cxn>
                </a:cxnLst>
                <a:rect l="l" t="t" r="r" b="b"/>
                <a:pathLst>
                  <a:path w="952" h="136017">
                    <a:moveTo>
                      <a:pt x="953" y="0"/>
                    </a:moveTo>
                    <a:lnTo>
                      <a:pt x="0" y="136017"/>
                    </a:lnTo>
                  </a:path>
                </a:pathLst>
              </a:custGeom>
              <a:ln w="28575" cap="rnd">
                <a:solidFill>
                  <a:srgbClr val="1CCBF4"/>
                </a:solidFill>
                <a:prstDash val="solid"/>
                <a:miter/>
              </a:ln>
            </p:spPr>
            <p:txBody>
              <a:bodyPr rtlCol="0" anchor="ctr"/>
              <a:lstStyle/>
              <a:p>
                <a:endParaRPr lang="zh-CN" altLang="en-US"/>
              </a:p>
            </p:txBody>
          </p:sp>
          <p:sp>
            <p:nvSpPr>
              <p:cNvPr id="199" name="任意多边形: 形状 198">
                <a:extLst>
                  <a:ext uri="{FF2B5EF4-FFF2-40B4-BE49-F238E27FC236}">
                    <a16:creationId xmlns:a16="http://schemas.microsoft.com/office/drawing/2014/main" id="{D566F40D-48D9-7B0A-8A05-191F8FD1CDBD}"/>
                  </a:ext>
                </a:extLst>
              </p:cNvPr>
              <p:cNvSpPr/>
              <p:nvPr/>
            </p:nvSpPr>
            <p:spPr>
              <a:xfrm>
                <a:off x="6668655" y="3996019"/>
                <a:ext cx="1619" cy="234886"/>
              </a:xfrm>
              <a:custGeom>
                <a:avLst/>
                <a:gdLst>
                  <a:gd name="connsiteX0" fmla="*/ 0 w 1619"/>
                  <a:gd name="connsiteY0" fmla="*/ 234886 h 234886"/>
                  <a:gd name="connsiteX1" fmla="*/ 1619 w 1619"/>
                  <a:gd name="connsiteY1" fmla="*/ 0 h 234886"/>
                </a:gdLst>
                <a:ahLst/>
                <a:cxnLst>
                  <a:cxn ang="0">
                    <a:pos x="connsiteX0" y="connsiteY0"/>
                  </a:cxn>
                  <a:cxn ang="0">
                    <a:pos x="connsiteX1" y="connsiteY1"/>
                  </a:cxn>
                </a:cxnLst>
                <a:rect l="l" t="t" r="r" b="b"/>
                <a:pathLst>
                  <a:path w="1619" h="234886">
                    <a:moveTo>
                      <a:pt x="0" y="234886"/>
                    </a:moveTo>
                    <a:lnTo>
                      <a:pt x="1619" y="0"/>
                    </a:lnTo>
                  </a:path>
                </a:pathLst>
              </a:custGeom>
              <a:ln w="28575" cap="rnd">
                <a:solidFill>
                  <a:srgbClr val="1CCBF4"/>
                </a:solidFill>
                <a:prstDash val="solid"/>
                <a:miter/>
              </a:ln>
            </p:spPr>
            <p:txBody>
              <a:bodyPr rtlCol="0" anchor="ctr"/>
              <a:lstStyle/>
              <a:p>
                <a:endParaRPr lang="zh-CN" altLang="en-US" dirty="0"/>
              </a:p>
            </p:txBody>
          </p:sp>
          <p:sp>
            <p:nvSpPr>
              <p:cNvPr id="200" name="任意多边形: 形状 199">
                <a:extLst>
                  <a:ext uri="{FF2B5EF4-FFF2-40B4-BE49-F238E27FC236}">
                    <a16:creationId xmlns:a16="http://schemas.microsoft.com/office/drawing/2014/main" id="{9248D215-C406-5619-B2F8-64FD01A1DF8D}"/>
                  </a:ext>
                </a:extLst>
              </p:cNvPr>
              <p:cNvSpPr/>
              <p:nvPr/>
            </p:nvSpPr>
            <p:spPr>
              <a:xfrm>
                <a:off x="6794671" y="4071362"/>
                <a:ext cx="571" cy="85915"/>
              </a:xfrm>
              <a:custGeom>
                <a:avLst/>
                <a:gdLst>
                  <a:gd name="connsiteX0" fmla="*/ 572 w 571"/>
                  <a:gd name="connsiteY0" fmla="*/ 0 h 85915"/>
                  <a:gd name="connsiteX1" fmla="*/ 0 w 571"/>
                  <a:gd name="connsiteY1" fmla="*/ 85915 h 85915"/>
                </a:gdLst>
                <a:ahLst/>
                <a:cxnLst>
                  <a:cxn ang="0">
                    <a:pos x="connsiteX0" y="connsiteY0"/>
                  </a:cxn>
                  <a:cxn ang="0">
                    <a:pos x="connsiteX1" y="connsiteY1"/>
                  </a:cxn>
                </a:cxnLst>
                <a:rect l="l" t="t" r="r" b="b"/>
                <a:pathLst>
                  <a:path w="571" h="85915">
                    <a:moveTo>
                      <a:pt x="572" y="0"/>
                    </a:moveTo>
                    <a:lnTo>
                      <a:pt x="0" y="85915"/>
                    </a:lnTo>
                  </a:path>
                </a:pathLst>
              </a:custGeom>
              <a:ln w="28575" cap="rnd">
                <a:solidFill>
                  <a:srgbClr val="1CCBF4"/>
                </a:solidFill>
                <a:prstDash val="solid"/>
                <a:miter/>
              </a:ln>
            </p:spPr>
            <p:txBody>
              <a:bodyPr rtlCol="0" anchor="ctr"/>
              <a:lstStyle/>
              <a:p>
                <a:endParaRPr lang="zh-CN" altLang="en-US"/>
              </a:p>
            </p:txBody>
          </p:sp>
          <p:sp>
            <p:nvSpPr>
              <p:cNvPr id="201" name="任意多边形: 形状 200">
                <a:extLst>
                  <a:ext uri="{FF2B5EF4-FFF2-40B4-BE49-F238E27FC236}">
                    <a16:creationId xmlns:a16="http://schemas.microsoft.com/office/drawing/2014/main" id="{960E7894-BFCD-FB6B-75F7-AB213D62B765}"/>
                  </a:ext>
                </a:extLst>
              </p:cNvPr>
              <p:cNvSpPr/>
              <p:nvPr/>
            </p:nvSpPr>
            <p:spPr>
              <a:xfrm>
                <a:off x="6853917" y="4101842"/>
                <a:ext cx="190" cy="25717"/>
              </a:xfrm>
              <a:custGeom>
                <a:avLst/>
                <a:gdLst>
                  <a:gd name="connsiteX0" fmla="*/ 0 w 190"/>
                  <a:gd name="connsiteY0" fmla="*/ 25718 h 25717"/>
                  <a:gd name="connsiteX1" fmla="*/ 191 w 190"/>
                  <a:gd name="connsiteY1" fmla="*/ 0 h 25717"/>
                </a:gdLst>
                <a:ahLst/>
                <a:cxnLst>
                  <a:cxn ang="0">
                    <a:pos x="connsiteX0" y="connsiteY0"/>
                  </a:cxn>
                  <a:cxn ang="0">
                    <a:pos x="connsiteX1" y="connsiteY1"/>
                  </a:cxn>
                </a:cxnLst>
                <a:rect l="l" t="t" r="r" b="b"/>
                <a:pathLst>
                  <a:path w="190" h="25717">
                    <a:moveTo>
                      <a:pt x="0" y="25718"/>
                    </a:moveTo>
                    <a:lnTo>
                      <a:pt x="191" y="0"/>
                    </a:lnTo>
                  </a:path>
                </a:pathLst>
              </a:custGeom>
              <a:ln w="28575" cap="rnd">
                <a:solidFill>
                  <a:srgbClr val="1CCBF4"/>
                </a:solidFill>
                <a:prstDash val="solid"/>
                <a:miter/>
              </a:ln>
            </p:spPr>
            <p:txBody>
              <a:bodyPr rtlCol="0" anchor="ctr"/>
              <a:lstStyle/>
              <a:p>
                <a:endParaRPr lang="zh-CN" altLang="en-US"/>
              </a:p>
            </p:txBody>
          </p:sp>
          <p:sp>
            <p:nvSpPr>
              <p:cNvPr id="202" name="任意多边形: 形状 201">
                <a:extLst>
                  <a:ext uri="{FF2B5EF4-FFF2-40B4-BE49-F238E27FC236}">
                    <a16:creationId xmlns:a16="http://schemas.microsoft.com/office/drawing/2014/main" id="{892C5BA6-B6AE-5DEE-C69C-A02986458F76}"/>
                  </a:ext>
                </a:extLst>
              </p:cNvPr>
              <p:cNvSpPr/>
              <p:nvPr/>
            </p:nvSpPr>
            <p:spPr>
              <a:xfrm>
                <a:off x="6601504" y="4024404"/>
                <a:ext cx="1238" cy="177165"/>
              </a:xfrm>
              <a:custGeom>
                <a:avLst/>
                <a:gdLst>
                  <a:gd name="connsiteX0" fmla="*/ 1238 w 1238"/>
                  <a:gd name="connsiteY0" fmla="*/ 0 h 177165"/>
                  <a:gd name="connsiteX1" fmla="*/ 0 w 1238"/>
                  <a:gd name="connsiteY1" fmla="*/ 177165 h 177165"/>
                </a:gdLst>
                <a:ahLst/>
                <a:cxnLst>
                  <a:cxn ang="0">
                    <a:pos x="connsiteX0" y="connsiteY0"/>
                  </a:cxn>
                  <a:cxn ang="0">
                    <a:pos x="connsiteX1" y="connsiteY1"/>
                  </a:cxn>
                </a:cxnLst>
                <a:rect l="l" t="t" r="r" b="b"/>
                <a:pathLst>
                  <a:path w="1238" h="177165">
                    <a:moveTo>
                      <a:pt x="1238" y="0"/>
                    </a:moveTo>
                    <a:lnTo>
                      <a:pt x="0" y="177165"/>
                    </a:lnTo>
                  </a:path>
                </a:pathLst>
              </a:custGeom>
              <a:ln w="28575" cap="rnd">
                <a:solidFill>
                  <a:srgbClr val="1CCBF4"/>
                </a:solidFill>
                <a:prstDash val="solid"/>
                <a:miter/>
              </a:ln>
            </p:spPr>
            <p:txBody>
              <a:bodyPr rtlCol="0" anchor="ctr"/>
              <a:lstStyle/>
              <a:p>
                <a:endParaRPr lang="zh-CN" altLang="en-US"/>
              </a:p>
            </p:txBody>
          </p:sp>
          <p:sp>
            <p:nvSpPr>
              <p:cNvPr id="203" name="任意多边形: 形状 202">
                <a:extLst>
                  <a:ext uri="{FF2B5EF4-FFF2-40B4-BE49-F238E27FC236}">
                    <a16:creationId xmlns:a16="http://schemas.microsoft.com/office/drawing/2014/main" id="{089FB71D-5A5F-C9C7-C482-42AC0DBE7822}"/>
                  </a:ext>
                </a:extLst>
              </p:cNvPr>
              <p:cNvSpPr/>
              <p:nvPr/>
            </p:nvSpPr>
            <p:spPr>
              <a:xfrm>
                <a:off x="6531591" y="4077172"/>
                <a:ext cx="476" cy="70675"/>
              </a:xfrm>
              <a:custGeom>
                <a:avLst/>
                <a:gdLst>
                  <a:gd name="connsiteX0" fmla="*/ 0 w 476"/>
                  <a:gd name="connsiteY0" fmla="*/ 70676 h 70675"/>
                  <a:gd name="connsiteX1" fmla="*/ 476 w 476"/>
                  <a:gd name="connsiteY1" fmla="*/ 0 h 70675"/>
                </a:gdLst>
                <a:ahLst/>
                <a:cxnLst>
                  <a:cxn ang="0">
                    <a:pos x="connsiteX0" y="connsiteY0"/>
                  </a:cxn>
                  <a:cxn ang="0">
                    <a:pos x="connsiteX1" y="connsiteY1"/>
                  </a:cxn>
                </a:cxnLst>
                <a:rect l="l" t="t" r="r" b="b"/>
                <a:pathLst>
                  <a:path w="476" h="70675">
                    <a:moveTo>
                      <a:pt x="0" y="70676"/>
                    </a:moveTo>
                    <a:lnTo>
                      <a:pt x="476" y="0"/>
                    </a:lnTo>
                  </a:path>
                </a:pathLst>
              </a:custGeom>
              <a:ln w="28575" cap="rnd">
                <a:solidFill>
                  <a:srgbClr val="1CCBF4"/>
                </a:solidFill>
                <a:prstDash val="solid"/>
                <a:miter/>
              </a:ln>
            </p:spPr>
            <p:txBody>
              <a:bodyPr rtlCol="0" anchor="ctr"/>
              <a:lstStyle/>
              <a:p>
                <a:endParaRPr lang="zh-CN" altLang="en-US"/>
              </a:p>
            </p:txBody>
          </p:sp>
          <p:sp>
            <p:nvSpPr>
              <p:cNvPr id="204" name="任意多边形: 形状 203">
                <a:extLst>
                  <a:ext uri="{FF2B5EF4-FFF2-40B4-BE49-F238E27FC236}">
                    <a16:creationId xmlns:a16="http://schemas.microsoft.com/office/drawing/2014/main" id="{EF2BD93B-90D8-8646-112C-2F0BB9424815}"/>
                  </a:ext>
                </a:extLst>
              </p:cNvPr>
              <p:cNvSpPr/>
              <p:nvPr/>
            </p:nvSpPr>
            <p:spPr>
              <a:xfrm>
                <a:off x="6465868" y="4031833"/>
                <a:ext cx="1047" cy="160401"/>
              </a:xfrm>
              <a:custGeom>
                <a:avLst/>
                <a:gdLst>
                  <a:gd name="connsiteX0" fmla="*/ 1048 w 1047"/>
                  <a:gd name="connsiteY0" fmla="*/ 0 h 160401"/>
                  <a:gd name="connsiteX1" fmla="*/ 0 w 1047"/>
                  <a:gd name="connsiteY1" fmla="*/ 160401 h 160401"/>
                </a:gdLst>
                <a:ahLst/>
                <a:cxnLst>
                  <a:cxn ang="0">
                    <a:pos x="connsiteX0" y="connsiteY0"/>
                  </a:cxn>
                  <a:cxn ang="0">
                    <a:pos x="connsiteX1" y="connsiteY1"/>
                  </a:cxn>
                </a:cxnLst>
                <a:rect l="l" t="t" r="r" b="b"/>
                <a:pathLst>
                  <a:path w="1047" h="160401">
                    <a:moveTo>
                      <a:pt x="1048" y="0"/>
                    </a:moveTo>
                    <a:lnTo>
                      <a:pt x="0" y="160401"/>
                    </a:lnTo>
                  </a:path>
                </a:pathLst>
              </a:custGeom>
              <a:ln w="28575" cap="rnd">
                <a:solidFill>
                  <a:srgbClr val="1CCBF4"/>
                </a:solidFill>
                <a:prstDash val="solid"/>
                <a:miter/>
              </a:ln>
            </p:spPr>
            <p:txBody>
              <a:bodyPr rtlCol="0" anchor="ctr"/>
              <a:lstStyle/>
              <a:p>
                <a:endParaRPr lang="zh-CN" altLang="en-US"/>
              </a:p>
            </p:txBody>
          </p:sp>
          <p:sp>
            <p:nvSpPr>
              <p:cNvPr id="205" name="任意多边形: 形状 204">
                <a:extLst>
                  <a:ext uri="{FF2B5EF4-FFF2-40B4-BE49-F238E27FC236}">
                    <a16:creationId xmlns:a16="http://schemas.microsoft.com/office/drawing/2014/main" id="{9813F4A6-7A0E-31F0-F5A0-AF622B123AED}"/>
                  </a:ext>
                </a:extLst>
              </p:cNvPr>
              <p:cNvSpPr/>
              <p:nvPr/>
            </p:nvSpPr>
            <p:spPr>
              <a:xfrm>
                <a:off x="6399574" y="4098794"/>
                <a:ext cx="190" cy="25622"/>
              </a:xfrm>
              <a:custGeom>
                <a:avLst/>
                <a:gdLst>
                  <a:gd name="connsiteX0" fmla="*/ 0 w 190"/>
                  <a:gd name="connsiteY0" fmla="*/ 25622 h 25622"/>
                  <a:gd name="connsiteX1" fmla="*/ 190 w 190"/>
                  <a:gd name="connsiteY1" fmla="*/ 0 h 25622"/>
                </a:gdLst>
                <a:ahLst/>
                <a:cxnLst>
                  <a:cxn ang="0">
                    <a:pos x="connsiteX0" y="connsiteY0"/>
                  </a:cxn>
                  <a:cxn ang="0">
                    <a:pos x="connsiteX1" y="connsiteY1"/>
                  </a:cxn>
                </a:cxnLst>
                <a:rect l="l" t="t" r="r" b="b"/>
                <a:pathLst>
                  <a:path w="190" h="25622">
                    <a:moveTo>
                      <a:pt x="0" y="25622"/>
                    </a:moveTo>
                    <a:lnTo>
                      <a:pt x="190" y="0"/>
                    </a:lnTo>
                  </a:path>
                </a:pathLst>
              </a:custGeom>
              <a:ln w="28575" cap="rnd">
                <a:solidFill>
                  <a:srgbClr val="1CCBF4"/>
                </a:solidFill>
                <a:prstDash val="solid"/>
                <a:miter/>
              </a:ln>
            </p:spPr>
            <p:txBody>
              <a:bodyPr rtlCol="0" anchor="ctr"/>
              <a:lstStyle/>
              <a:p>
                <a:endParaRPr lang="zh-CN" altLang="en-US"/>
              </a:p>
            </p:txBody>
          </p:sp>
        </p:grpSp>
      </p:grpSp>
      <p:grpSp>
        <p:nvGrpSpPr>
          <p:cNvPr id="206" name="组合 205">
            <a:extLst>
              <a:ext uri="{FF2B5EF4-FFF2-40B4-BE49-F238E27FC236}">
                <a16:creationId xmlns:a16="http://schemas.microsoft.com/office/drawing/2014/main" id="{AC90CAC9-7BDC-A840-27C8-68B2D4FAC480}"/>
              </a:ext>
            </a:extLst>
          </p:cNvPr>
          <p:cNvGrpSpPr/>
          <p:nvPr/>
        </p:nvGrpSpPr>
        <p:grpSpPr>
          <a:xfrm>
            <a:off x="801999" y="2591099"/>
            <a:ext cx="1535811" cy="589216"/>
            <a:chOff x="6399574" y="3859812"/>
            <a:chExt cx="1535811" cy="589216"/>
          </a:xfrm>
        </p:grpSpPr>
        <p:sp>
          <p:nvSpPr>
            <p:cNvPr id="207" name="任意多边形: 形状 206">
              <a:extLst>
                <a:ext uri="{FF2B5EF4-FFF2-40B4-BE49-F238E27FC236}">
                  <a16:creationId xmlns:a16="http://schemas.microsoft.com/office/drawing/2014/main" id="{CE66947A-D8CE-F56D-0C63-9A0D5DCC1C83}"/>
                </a:ext>
              </a:extLst>
            </p:cNvPr>
            <p:cNvSpPr/>
            <p:nvPr/>
          </p:nvSpPr>
          <p:spPr>
            <a:xfrm>
              <a:off x="7264444" y="4172994"/>
              <a:ext cx="153828" cy="9525"/>
            </a:xfrm>
            <a:custGeom>
              <a:avLst/>
              <a:gdLst>
                <a:gd name="connsiteX0" fmla="*/ 0 w 153828"/>
                <a:gd name="connsiteY0" fmla="*/ 0 h 9525"/>
                <a:gd name="connsiteX1" fmla="*/ 153829 w 153828"/>
                <a:gd name="connsiteY1" fmla="*/ 0 h 9525"/>
              </a:gdLst>
              <a:ahLst/>
              <a:cxnLst>
                <a:cxn ang="0">
                  <a:pos x="connsiteX0" y="connsiteY0"/>
                </a:cxn>
                <a:cxn ang="0">
                  <a:pos x="connsiteX1" y="connsiteY1"/>
                </a:cxn>
              </a:cxnLst>
              <a:rect l="l" t="t" r="r" b="b"/>
              <a:pathLst>
                <a:path w="153828" h="9525">
                  <a:moveTo>
                    <a:pt x="0" y="0"/>
                  </a:moveTo>
                  <a:lnTo>
                    <a:pt x="153829" y="0"/>
                  </a:lnTo>
                </a:path>
              </a:pathLst>
            </a:custGeom>
            <a:ln w="38100" cap="flat">
              <a:solidFill>
                <a:srgbClr val="929FC5"/>
              </a:solidFill>
              <a:prstDash val="solid"/>
              <a:miter/>
            </a:ln>
          </p:spPr>
          <p:txBody>
            <a:bodyPr rtlCol="0" anchor="ctr"/>
            <a:lstStyle/>
            <a:p>
              <a:endParaRPr lang="zh-CN" altLang="en-US"/>
            </a:p>
          </p:txBody>
        </p:sp>
        <p:sp>
          <p:nvSpPr>
            <p:cNvPr id="208" name="任意多边形: 形状 207">
              <a:extLst>
                <a:ext uri="{FF2B5EF4-FFF2-40B4-BE49-F238E27FC236}">
                  <a16:creationId xmlns:a16="http://schemas.microsoft.com/office/drawing/2014/main" id="{A78FDBFB-6EC0-3A94-3462-00976CA34DA2}"/>
                </a:ext>
              </a:extLst>
            </p:cNvPr>
            <p:cNvSpPr/>
            <p:nvPr/>
          </p:nvSpPr>
          <p:spPr>
            <a:xfrm>
              <a:off x="7267397" y="4105652"/>
              <a:ext cx="153733" cy="9525"/>
            </a:xfrm>
            <a:custGeom>
              <a:avLst/>
              <a:gdLst>
                <a:gd name="connsiteX0" fmla="*/ 0 w 153733"/>
                <a:gd name="connsiteY0" fmla="*/ 0 h 9525"/>
                <a:gd name="connsiteX1" fmla="*/ 153734 w 153733"/>
                <a:gd name="connsiteY1" fmla="*/ 0 h 9525"/>
              </a:gdLst>
              <a:ahLst/>
              <a:cxnLst>
                <a:cxn ang="0">
                  <a:pos x="connsiteX0" y="connsiteY0"/>
                </a:cxn>
                <a:cxn ang="0">
                  <a:pos x="connsiteX1" y="connsiteY1"/>
                </a:cxn>
              </a:cxnLst>
              <a:rect l="l" t="t" r="r" b="b"/>
              <a:pathLst>
                <a:path w="153733" h="9525">
                  <a:moveTo>
                    <a:pt x="0" y="0"/>
                  </a:moveTo>
                  <a:lnTo>
                    <a:pt x="153734" y="0"/>
                  </a:lnTo>
                </a:path>
              </a:pathLst>
            </a:custGeom>
            <a:ln w="38100" cap="flat">
              <a:solidFill>
                <a:srgbClr val="929FC5"/>
              </a:solidFill>
              <a:prstDash val="solid"/>
              <a:miter/>
            </a:ln>
          </p:spPr>
          <p:txBody>
            <a:bodyPr rtlCol="0" anchor="ctr"/>
            <a:lstStyle/>
            <a:p>
              <a:endParaRPr lang="zh-CN" altLang="en-US"/>
            </a:p>
          </p:txBody>
        </p:sp>
        <p:pic>
          <p:nvPicPr>
            <p:cNvPr id="209" name="图片 208">
              <a:extLst>
                <a:ext uri="{FF2B5EF4-FFF2-40B4-BE49-F238E27FC236}">
                  <a16:creationId xmlns:a16="http://schemas.microsoft.com/office/drawing/2014/main" id="{85B60520-A6D6-9A03-3E56-000466A8DD1A}"/>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6829247" y="3863812"/>
              <a:ext cx="585216" cy="585216"/>
            </a:xfrm>
            <a:custGeom>
              <a:avLst/>
              <a:gdLst>
                <a:gd name="connsiteX0" fmla="*/ -179 w 585216"/>
                <a:gd name="connsiteY0" fmla="*/ -225 h 585216"/>
                <a:gd name="connsiteX1" fmla="*/ 585037 w 585216"/>
                <a:gd name="connsiteY1" fmla="*/ -225 h 585216"/>
                <a:gd name="connsiteX2" fmla="*/ 585037 w 585216"/>
                <a:gd name="connsiteY2" fmla="*/ 584991 h 585216"/>
                <a:gd name="connsiteX3" fmla="*/ -179 w 585216"/>
                <a:gd name="connsiteY3" fmla="*/ 584991 h 585216"/>
              </a:gdLst>
              <a:ahLst/>
              <a:cxnLst>
                <a:cxn ang="0">
                  <a:pos x="connsiteX0" y="connsiteY0"/>
                </a:cxn>
                <a:cxn ang="0">
                  <a:pos x="connsiteX1" y="connsiteY1"/>
                </a:cxn>
                <a:cxn ang="0">
                  <a:pos x="connsiteX2" y="connsiteY2"/>
                </a:cxn>
                <a:cxn ang="0">
                  <a:pos x="connsiteX3" y="connsiteY3"/>
                </a:cxn>
              </a:cxnLst>
              <a:rect l="l" t="t" r="r" b="b"/>
              <a:pathLst>
                <a:path w="585216" h="585216">
                  <a:moveTo>
                    <a:pt x="-179" y="-225"/>
                  </a:moveTo>
                  <a:lnTo>
                    <a:pt x="585037" y="-225"/>
                  </a:lnTo>
                  <a:lnTo>
                    <a:pt x="585037" y="584991"/>
                  </a:lnTo>
                  <a:lnTo>
                    <a:pt x="-179" y="584991"/>
                  </a:lnTo>
                  <a:close/>
                </a:path>
              </a:pathLst>
            </a:custGeom>
          </p:spPr>
        </p:pic>
        <p:pic>
          <p:nvPicPr>
            <p:cNvPr id="210" name="图片 209">
              <a:extLst>
                <a:ext uri="{FF2B5EF4-FFF2-40B4-BE49-F238E27FC236}">
                  <a16:creationId xmlns:a16="http://schemas.microsoft.com/office/drawing/2014/main" id="{0E053D2F-66F7-72D8-3ACB-17CAC76F5086}"/>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7398937" y="3859812"/>
              <a:ext cx="536448" cy="536448"/>
            </a:xfrm>
            <a:custGeom>
              <a:avLst/>
              <a:gdLst>
                <a:gd name="connsiteX0" fmla="*/ -121 w 536448"/>
                <a:gd name="connsiteY0" fmla="*/ -228 h 536448"/>
                <a:gd name="connsiteX1" fmla="*/ 536327 w 536448"/>
                <a:gd name="connsiteY1" fmla="*/ -228 h 536448"/>
                <a:gd name="connsiteX2" fmla="*/ 536327 w 536448"/>
                <a:gd name="connsiteY2" fmla="*/ 536220 h 536448"/>
                <a:gd name="connsiteX3" fmla="*/ -121 w 536448"/>
                <a:gd name="connsiteY3" fmla="*/ 536220 h 536448"/>
              </a:gdLst>
              <a:ahLst/>
              <a:cxnLst>
                <a:cxn ang="0">
                  <a:pos x="connsiteX0" y="connsiteY0"/>
                </a:cxn>
                <a:cxn ang="0">
                  <a:pos x="connsiteX1" y="connsiteY1"/>
                </a:cxn>
                <a:cxn ang="0">
                  <a:pos x="connsiteX2" y="connsiteY2"/>
                </a:cxn>
                <a:cxn ang="0">
                  <a:pos x="connsiteX3" y="connsiteY3"/>
                </a:cxn>
              </a:cxnLst>
              <a:rect l="l" t="t" r="r" b="b"/>
              <a:pathLst>
                <a:path w="536448" h="536448">
                  <a:moveTo>
                    <a:pt x="-121" y="-228"/>
                  </a:moveTo>
                  <a:lnTo>
                    <a:pt x="536327" y="-228"/>
                  </a:lnTo>
                  <a:lnTo>
                    <a:pt x="536327" y="536220"/>
                  </a:lnTo>
                  <a:lnTo>
                    <a:pt x="-121" y="536220"/>
                  </a:lnTo>
                  <a:close/>
                </a:path>
              </a:pathLst>
            </a:custGeom>
          </p:spPr>
        </p:pic>
        <p:grpSp>
          <p:nvGrpSpPr>
            <p:cNvPr id="211" name="图形 8">
              <a:extLst>
                <a:ext uri="{FF2B5EF4-FFF2-40B4-BE49-F238E27FC236}">
                  <a16:creationId xmlns:a16="http://schemas.microsoft.com/office/drawing/2014/main" id="{E6FFD06A-E080-1DA9-59F1-3A5F1A3DFF60}"/>
                </a:ext>
              </a:extLst>
            </p:cNvPr>
            <p:cNvGrpSpPr/>
            <p:nvPr/>
          </p:nvGrpSpPr>
          <p:grpSpPr>
            <a:xfrm>
              <a:off x="6399574" y="3996019"/>
              <a:ext cx="454533" cy="234886"/>
              <a:chOff x="6399574" y="3996019"/>
              <a:chExt cx="454533" cy="234886"/>
            </a:xfrm>
          </p:grpSpPr>
          <p:sp>
            <p:nvSpPr>
              <p:cNvPr id="212" name="任意多边形: 形状 211">
                <a:extLst>
                  <a:ext uri="{FF2B5EF4-FFF2-40B4-BE49-F238E27FC236}">
                    <a16:creationId xmlns:a16="http://schemas.microsoft.com/office/drawing/2014/main" id="{9C896B6E-0A3C-E60C-FBB0-64287A004A67}"/>
                  </a:ext>
                </a:extLst>
              </p:cNvPr>
              <p:cNvSpPr/>
              <p:nvPr/>
            </p:nvSpPr>
            <p:spPr>
              <a:xfrm>
                <a:off x="6729996" y="4045835"/>
                <a:ext cx="952" cy="136017"/>
              </a:xfrm>
              <a:custGeom>
                <a:avLst/>
                <a:gdLst>
                  <a:gd name="connsiteX0" fmla="*/ 953 w 952"/>
                  <a:gd name="connsiteY0" fmla="*/ 0 h 136017"/>
                  <a:gd name="connsiteX1" fmla="*/ 0 w 952"/>
                  <a:gd name="connsiteY1" fmla="*/ 136017 h 136017"/>
                </a:gdLst>
                <a:ahLst/>
                <a:cxnLst>
                  <a:cxn ang="0">
                    <a:pos x="connsiteX0" y="connsiteY0"/>
                  </a:cxn>
                  <a:cxn ang="0">
                    <a:pos x="connsiteX1" y="connsiteY1"/>
                  </a:cxn>
                </a:cxnLst>
                <a:rect l="l" t="t" r="r" b="b"/>
                <a:pathLst>
                  <a:path w="952" h="136017">
                    <a:moveTo>
                      <a:pt x="953" y="0"/>
                    </a:moveTo>
                    <a:lnTo>
                      <a:pt x="0" y="136017"/>
                    </a:lnTo>
                  </a:path>
                </a:pathLst>
              </a:custGeom>
              <a:ln w="28575" cap="rnd">
                <a:solidFill>
                  <a:srgbClr val="1CCBF4"/>
                </a:solidFill>
                <a:prstDash val="solid"/>
                <a:miter/>
              </a:ln>
            </p:spPr>
            <p:txBody>
              <a:bodyPr rtlCol="0" anchor="ctr"/>
              <a:lstStyle/>
              <a:p>
                <a:endParaRPr lang="zh-CN" altLang="en-US"/>
              </a:p>
            </p:txBody>
          </p:sp>
          <p:sp>
            <p:nvSpPr>
              <p:cNvPr id="213" name="任意多边形: 形状 212">
                <a:extLst>
                  <a:ext uri="{FF2B5EF4-FFF2-40B4-BE49-F238E27FC236}">
                    <a16:creationId xmlns:a16="http://schemas.microsoft.com/office/drawing/2014/main" id="{C522C8FC-864D-ED1C-7653-9EA7057297C1}"/>
                  </a:ext>
                </a:extLst>
              </p:cNvPr>
              <p:cNvSpPr/>
              <p:nvPr/>
            </p:nvSpPr>
            <p:spPr>
              <a:xfrm>
                <a:off x="6668655" y="3996019"/>
                <a:ext cx="1619" cy="234886"/>
              </a:xfrm>
              <a:custGeom>
                <a:avLst/>
                <a:gdLst>
                  <a:gd name="connsiteX0" fmla="*/ 0 w 1619"/>
                  <a:gd name="connsiteY0" fmla="*/ 234886 h 234886"/>
                  <a:gd name="connsiteX1" fmla="*/ 1619 w 1619"/>
                  <a:gd name="connsiteY1" fmla="*/ 0 h 234886"/>
                </a:gdLst>
                <a:ahLst/>
                <a:cxnLst>
                  <a:cxn ang="0">
                    <a:pos x="connsiteX0" y="connsiteY0"/>
                  </a:cxn>
                  <a:cxn ang="0">
                    <a:pos x="connsiteX1" y="connsiteY1"/>
                  </a:cxn>
                </a:cxnLst>
                <a:rect l="l" t="t" r="r" b="b"/>
                <a:pathLst>
                  <a:path w="1619" h="234886">
                    <a:moveTo>
                      <a:pt x="0" y="234886"/>
                    </a:moveTo>
                    <a:lnTo>
                      <a:pt x="1619" y="0"/>
                    </a:lnTo>
                  </a:path>
                </a:pathLst>
              </a:custGeom>
              <a:ln w="28575" cap="rnd">
                <a:solidFill>
                  <a:srgbClr val="1CCBF4"/>
                </a:solidFill>
                <a:prstDash val="solid"/>
                <a:miter/>
              </a:ln>
            </p:spPr>
            <p:txBody>
              <a:bodyPr rtlCol="0" anchor="ctr"/>
              <a:lstStyle/>
              <a:p>
                <a:endParaRPr lang="zh-CN" altLang="en-US" dirty="0"/>
              </a:p>
            </p:txBody>
          </p:sp>
          <p:sp>
            <p:nvSpPr>
              <p:cNvPr id="214" name="任意多边形: 形状 213">
                <a:extLst>
                  <a:ext uri="{FF2B5EF4-FFF2-40B4-BE49-F238E27FC236}">
                    <a16:creationId xmlns:a16="http://schemas.microsoft.com/office/drawing/2014/main" id="{7E0D184E-6F04-E300-9395-1554EC6E1480}"/>
                  </a:ext>
                </a:extLst>
              </p:cNvPr>
              <p:cNvSpPr/>
              <p:nvPr/>
            </p:nvSpPr>
            <p:spPr>
              <a:xfrm>
                <a:off x="6794671" y="4071362"/>
                <a:ext cx="571" cy="85915"/>
              </a:xfrm>
              <a:custGeom>
                <a:avLst/>
                <a:gdLst>
                  <a:gd name="connsiteX0" fmla="*/ 572 w 571"/>
                  <a:gd name="connsiteY0" fmla="*/ 0 h 85915"/>
                  <a:gd name="connsiteX1" fmla="*/ 0 w 571"/>
                  <a:gd name="connsiteY1" fmla="*/ 85915 h 85915"/>
                </a:gdLst>
                <a:ahLst/>
                <a:cxnLst>
                  <a:cxn ang="0">
                    <a:pos x="connsiteX0" y="connsiteY0"/>
                  </a:cxn>
                  <a:cxn ang="0">
                    <a:pos x="connsiteX1" y="connsiteY1"/>
                  </a:cxn>
                </a:cxnLst>
                <a:rect l="l" t="t" r="r" b="b"/>
                <a:pathLst>
                  <a:path w="571" h="85915">
                    <a:moveTo>
                      <a:pt x="572" y="0"/>
                    </a:moveTo>
                    <a:lnTo>
                      <a:pt x="0" y="85915"/>
                    </a:lnTo>
                  </a:path>
                </a:pathLst>
              </a:custGeom>
              <a:ln w="28575" cap="rnd">
                <a:solidFill>
                  <a:srgbClr val="1CCBF4"/>
                </a:solidFill>
                <a:prstDash val="solid"/>
                <a:miter/>
              </a:ln>
            </p:spPr>
            <p:txBody>
              <a:bodyPr rtlCol="0" anchor="ctr"/>
              <a:lstStyle/>
              <a:p>
                <a:endParaRPr lang="zh-CN" altLang="en-US"/>
              </a:p>
            </p:txBody>
          </p:sp>
          <p:sp>
            <p:nvSpPr>
              <p:cNvPr id="215" name="任意多边形: 形状 214">
                <a:extLst>
                  <a:ext uri="{FF2B5EF4-FFF2-40B4-BE49-F238E27FC236}">
                    <a16:creationId xmlns:a16="http://schemas.microsoft.com/office/drawing/2014/main" id="{951941A1-817D-BFD1-45B1-78A02E6ECE5F}"/>
                  </a:ext>
                </a:extLst>
              </p:cNvPr>
              <p:cNvSpPr/>
              <p:nvPr/>
            </p:nvSpPr>
            <p:spPr>
              <a:xfrm>
                <a:off x="6853917" y="4101842"/>
                <a:ext cx="190" cy="25717"/>
              </a:xfrm>
              <a:custGeom>
                <a:avLst/>
                <a:gdLst>
                  <a:gd name="connsiteX0" fmla="*/ 0 w 190"/>
                  <a:gd name="connsiteY0" fmla="*/ 25718 h 25717"/>
                  <a:gd name="connsiteX1" fmla="*/ 191 w 190"/>
                  <a:gd name="connsiteY1" fmla="*/ 0 h 25717"/>
                </a:gdLst>
                <a:ahLst/>
                <a:cxnLst>
                  <a:cxn ang="0">
                    <a:pos x="connsiteX0" y="connsiteY0"/>
                  </a:cxn>
                  <a:cxn ang="0">
                    <a:pos x="connsiteX1" y="connsiteY1"/>
                  </a:cxn>
                </a:cxnLst>
                <a:rect l="l" t="t" r="r" b="b"/>
                <a:pathLst>
                  <a:path w="190" h="25717">
                    <a:moveTo>
                      <a:pt x="0" y="25718"/>
                    </a:moveTo>
                    <a:lnTo>
                      <a:pt x="191" y="0"/>
                    </a:lnTo>
                  </a:path>
                </a:pathLst>
              </a:custGeom>
              <a:ln w="28575" cap="rnd">
                <a:solidFill>
                  <a:srgbClr val="1CCBF4"/>
                </a:solidFill>
                <a:prstDash val="solid"/>
                <a:miter/>
              </a:ln>
            </p:spPr>
            <p:txBody>
              <a:bodyPr rtlCol="0" anchor="ctr"/>
              <a:lstStyle/>
              <a:p>
                <a:endParaRPr lang="zh-CN" altLang="en-US"/>
              </a:p>
            </p:txBody>
          </p:sp>
          <p:sp>
            <p:nvSpPr>
              <p:cNvPr id="216" name="任意多边形: 形状 215">
                <a:extLst>
                  <a:ext uri="{FF2B5EF4-FFF2-40B4-BE49-F238E27FC236}">
                    <a16:creationId xmlns:a16="http://schemas.microsoft.com/office/drawing/2014/main" id="{3088668A-1CCD-8EDC-04C0-FDFDE5DDB92E}"/>
                  </a:ext>
                </a:extLst>
              </p:cNvPr>
              <p:cNvSpPr/>
              <p:nvPr/>
            </p:nvSpPr>
            <p:spPr>
              <a:xfrm>
                <a:off x="6601504" y="4024404"/>
                <a:ext cx="1238" cy="177165"/>
              </a:xfrm>
              <a:custGeom>
                <a:avLst/>
                <a:gdLst>
                  <a:gd name="connsiteX0" fmla="*/ 1238 w 1238"/>
                  <a:gd name="connsiteY0" fmla="*/ 0 h 177165"/>
                  <a:gd name="connsiteX1" fmla="*/ 0 w 1238"/>
                  <a:gd name="connsiteY1" fmla="*/ 177165 h 177165"/>
                </a:gdLst>
                <a:ahLst/>
                <a:cxnLst>
                  <a:cxn ang="0">
                    <a:pos x="connsiteX0" y="connsiteY0"/>
                  </a:cxn>
                  <a:cxn ang="0">
                    <a:pos x="connsiteX1" y="connsiteY1"/>
                  </a:cxn>
                </a:cxnLst>
                <a:rect l="l" t="t" r="r" b="b"/>
                <a:pathLst>
                  <a:path w="1238" h="177165">
                    <a:moveTo>
                      <a:pt x="1238" y="0"/>
                    </a:moveTo>
                    <a:lnTo>
                      <a:pt x="0" y="177165"/>
                    </a:lnTo>
                  </a:path>
                </a:pathLst>
              </a:custGeom>
              <a:ln w="28575" cap="rnd">
                <a:solidFill>
                  <a:srgbClr val="1CCBF4"/>
                </a:solidFill>
                <a:prstDash val="solid"/>
                <a:miter/>
              </a:ln>
            </p:spPr>
            <p:txBody>
              <a:bodyPr rtlCol="0" anchor="ctr"/>
              <a:lstStyle/>
              <a:p>
                <a:endParaRPr lang="zh-CN" altLang="en-US"/>
              </a:p>
            </p:txBody>
          </p:sp>
          <p:sp>
            <p:nvSpPr>
              <p:cNvPr id="217" name="任意多边形: 形状 216">
                <a:extLst>
                  <a:ext uri="{FF2B5EF4-FFF2-40B4-BE49-F238E27FC236}">
                    <a16:creationId xmlns:a16="http://schemas.microsoft.com/office/drawing/2014/main" id="{1392C4E8-9B54-8D57-8F42-B8C5B80F9978}"/>
                  </a:ext>
                </a:extLst>
              </p:cNvPr>
              <p:cNvSpPr/>
              <p:nvPr/>
            </p:nvSpPr>
            <p:spPr>
              <a:xfrm>
                <a:off x="6531591" y="4077172"/>
                <a:ext cx="476" cy="70675"/>
              </a:xfrm>
              <a:custGeom>
                <a:avLst/>
                <a:gdLst>
                  <a:gd name="connsiteX0" fmla="*/ 0 w 476"/>
                  <a:gd name="connsiteY0" fmla="*/ 70676 h 70675"/>
                  <a:gd name="connsiteX1" fmla="*/ 476 w 476"/>
                  <a:gd name="connsiteY1" fmla="*/ 0 h 70675"/>
                </a:gdLst>
                <a:ahLst/>
                <a:cxnLst>
                  <a:cxn ang="0">
                    <a:pos x="connsiteX0" y="connsiteY0"/>
                  </a:cxn>
                  <a:cxn ang="0">
                    <a:pos x="connsiteX1" y="connsiteY1"/>
                  </a:cxn>
                </a:cxnLst>
                <a:rect l="l" t="t" r="r" b="b"/>
                <a:pathLst>
                  <a:path w="476" h="70675">
                    <a:moveTo>
                      <a:pt x="0" y="70676"/>
                    </a:moveTo>
                    <a:lnTo>
                      <a:pt x="476" y="0"/>
                    </a:lnTo>
                  </a:path>
                </a:pathLst>
              </a:custGeom>
              <a:ln w="28575" cap="rnd">
                <a:solidFill>
                  <a:srgbClr val="1CCBF4"/>
                </a:solidFill>
                <a:prstDash val="solid"/>
                <a:miter/>
              </a:ln>
            </p:spPr>
            <p:txBody>
              <a:bodyPr rtlCol="0" anchor="ctr"/>
              <a:lstStyle/>
              <a:p>
                <a:endParaRPr lang="zh-CN" altLang="en-US"/>
              </a:p>
            </p:txBody>
          </p:sp>
          <p:sp>
            <p:nvSpPr>
              <p:cNvPr id="218" name="任意多边形: 形状 217">
                <a:extLst>
                  <a:ext uri="{FF2B5EF4-FFF2-40B4-BE49-F238E27FC236}">
                    <a16:creationId xmlns:a16="http://schemas.microsoft.com/office/drawing/2014/main" id="{3B11437C-90FF-73DC-9901-D68BF50BBD00}"/>
                  </a:ext>
                </a:extLst>
              </p:cNvPr>
              <p:cNvSpPr/>
              <p:nvPr/>
            </p:nvSpPr>
            <p:spPr>
              <a:xfrm>
                <a:off x="6465868" y="4031833"/>
                <a:ext cx="1047" cy="160401"/>
              </a:xfrm>
              <a:custGeom>
                <a:avLst/>
                <a:gdLst>
                  <a:gd name="connsiteX0" fmla="*/ 1048 w 1047"/>
                  <a:gd name="connsiteY0" fmla="*/ 0 h 160401"/>
                  <a:gd name="connsiteX1" fmla="*/ 0 w 1047"/>
                  <a:gd name="connsiteY1" fmla="*/ 160401 h 160401"/>
                </a:gdLst>
                <a:ahLst/>
                <a:cxnLst>
                  <a:cxn ang="0">
                    <a:pos x="connsiteX0" y="connsiteY0"/>
                  </a:cxn>
                  <a:cxn ang="0">
                    <a:pos x="connsiteX1" y="connsiteY1"/>
                  </a:cxn>
                </a:cxnLst>
                <a:rect l="l" t="t" r="r" b="b"/>
                <a:pathLst>
                  <a:path w="1047" h="160401">
                    <a:moveTo>
                      <a:pt x="1048" y="0"/>
                    </a:moveTo>
                    <a:lnTo>
                      <a:pt x="0" y="160401"/>
                    </a:lnTo>
                  </a:path>
                </a:pathLst>
              </a:custGeom>
              <a:ln w="28575" cap="rnd">
                <a:solidFill>
                  <a:srgbClr val="1CCBF4"/>
                </a:solidFill>
                <a:prstDash val="solid"/>
                <a:miter/>
              </a:ln>
            </p:spPr>
            <p:txBody>
              <a:bodyPr rtlCol="0" anchor="ctr"/>
              <a:lstStyle/>
              <a:p>
                <a:endParaRPr lang="zh-CN" altLang="en-US"/>
              </a:p>
            </p:txBody>
          </p:sp>
          <p:sp>
            <p:nvSpPr>
              <p:cNvPr id="219" name="任意多边形: 形状 218">
                <a:extLst>
                  <a:ext uri="{FF2B5EF4-FFF2-40B4-BE49-F238E27FC236}">
                    <a16:creationId xmlns:a16="http://schemas.microsoft.com/office/drawing/2014/main" id="{41F8E3C1-7858-2431-ABB0-91075F6BDBF1}"/>
                  </a:ext>
                </a:extLst>
              </p:cNvPr>
              <p:cNvSpPr/>
              <p:nvPr/>
            </p:nvSpPr>
            <p:spPr>
              <a:xfrm>
                <a:off x="6399574" y="4098794"/>
                <a:ext cx="190" cy="25622"/>
              </a:xfrm>
              <a:custGeom>
                <a:avLst/>
                <a:gdLst>
                  <a:gd name="connsiteX0" fmla="*/ 0 w 190"/>
                  <a:gd name="connsiteY0" fmla="*/ 25622 h 25622"/>
                  <a:gd name="connsiteX1" fmla="*/ 190 w 190"/>
                  <a:gd name="connsiteY1" fmla="*/ 0 h 25622"/>
                </a:gdLst>
                <a:ahLst/>
                <a:cxnLst>
                  <a:cxn ang="0">
                    <a:pos x="connsiteX0" y="connsiteY0"/>
                  </a:cxn>
                  <a:cxn ang="0">
                    <a:pos x="connsiteX1" y="connsiteY1"/>
                  </a:cxn>
                </a:cxnLst>
                <a:rect l="l" t="t" r="r" b="b"/>
                <a:pathLst>
                  <a:path w="190" h="25622">
                    <a:moveTo>
                      <a:pt x="0" y="25622"/>
                    </a:moveTo>
                    <a:lnTo>
                      <a:pt x="190" y="0"/>
                    </a:lnTo>
                  </a:path>
                </a:pathLst>
              </a:custGeom>
              <a:ln w="28575" cap="rnd">
                <a:solidFill>
                  <a:srgbClr val="1CCBF4"/>
                </a:solidFill>
                <a:prstDash val="solid"/>
                <a:miter/>
              </a:ln>
            </p:spPr>
            <p:txBody>
              <a:bodyPr rtlCol="0" anchor="ctr"/>
              <a:lstStyle/>
              <a:p>
                <a:endParaRPr lang="zh-CN" altLang="en-US"/>
              </a:p>
            </p:txBody>
          </p:sp>
        </p:grpSp>
      </p:grpSp>
      <p:sp>
        <p:nvSpPr>
          <p:cNvPr id="28" name="矩形: 圆角 27">
            <a:extLst>
              <a:ext uri="{FF2B5EF4-FFF2-40B4-BE49-F238E27FC236}">
                <a16:creationId xmlns:a16="http://schemas.microsoft.com/office/drawing/2014/main" id="{B24E3F38-0408-D409-F3FB-AAA1CBB2A1CE}"/>
              </a:ext>
            </a:extLst>
          </p:cNvPr>
          <p:cNvSpPr/>
          <p:nvPr/>
        </p:nvSpPr>
        <p:spPr>
          <a:xfrm>
            <a:off x="419698" y="4973666"/>
            <a:ext cx="11352604" cy="1019954"/>
          </a:xfrm>
          <a:prstGeom prst="roundRect">
            <a:avLst/>
          </a:prstGeom>
          <a:solidFill>
            <a:srgbClr val="0D0D0D">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zh-CN" altLang="en-US" sz="2400" b="1" dirty="0">
              <a:solidFill>
                <a:schemeClr val="bg1"/>
              </a:solidFill>
              <a:latin typeface="Candara" panose="020E0502030303020204" pitchFamily="34" charset="0"/>
            </a:endParaRPr>
          </a:p>
        </p:txBody>
      </p:sp>
      <p:sp>
        <p:nvSpPr>
          <p:cNvPr id="6" name="文本框 5">
            <a:extLst>
              <a:ext uri="{FF2B5EF4-FFF2-40B4-BE49-F238E27FC236}">
                <a16:creationId xmlns:a16="http://schemas.microsoft.com/office/drawing/2014/main" id="{96AE8676-DD3B-864B-6CE2-FA5E3D1006B2}"/>
              </a:ext>
            </a:extLst>
          </p:cNvPr>
          <p:cNvSpPr txBox="1"/>
          <p:nvPr/>
        </p:nvSpPr>
        <p:spPr>
          <a:xfrm>
            <a:off x="481935" y="5068668"/>
            <a:ext cx="11228130" cy="829971"/>
          </a:xfrm>
          <a:prstGeom prst="rect">
            <a:avLst/>
          </a:prstGeom>
          <a:noFill/>
        </p:spPr>
        <p:txBody>
          <a:bodyPr wrap="square" rtlCol="0">
            <a:spAutoFit/>
          </a:bodyPr>
          <a:lstStyle/>
          <a:p>
            <a:pPr marL="342900" indent="-342900">
              <a:lnSpc>
                <a:spcPct val="90000"/>
              </a:lnSpc>
              <a:spcBef>
                <a:spcPts val="1000"/>
              </a:spcBef>
              <a:buFont typeface="Wingdings" panose="05000000000000000000" pitchFamily="2" charset="2"/>
              <a:buChar char="Ø"/>
            </a:pPr>
            <a:r>
              <a:rPr lang="en-US" altLang="zh-CN" sz="2200" b="1" dirty="0">
                <a:solidFill>
                  <a:schemeClr val="bg1"/>
                </a:solidFill>
                <a:latin typeface="Candara" panose="020E0502030303020204" pitchFamily="34" charset="0"/>
              </a:rPr>
              <a:t>The sensors are deployed close to the audio source and transmit audio data via networks.</a:t>
            </a:r>
          </a:p>
          <a:p>
            <a:pPr marL="342900" indent="-342900">
              <a:lnSpc>
                <a:spcPct val="90000"/>
              </a:lnSpc>
              <a:spcBef>
                <a:spcPts val="1000"/>
              </a:spcBef>
              <a:buFont typeface="Wingdings" panose="05000000000000000000" pitchFamily="2" charset="2"/>
              <a:buChar char="Ø"/>
            </a:pPr>
            <a:r>
              <a:rPr lang="en-US" altLang="zh-CN" sz="2200" b="1" dirty="0">
                <a:solidFill>
                  <a:srgbClr val="FF0000"/>
                </a:solidFill>
                <a:latin typeface="Candara" panose="020E0502030303020204" pitchFamily="34" charset="0"/>
              </a:rPr>
              <a:t>Extensive cabling is usually costly and impractical in industrial settings.</a:t>
            </a:r>
            <a:endParaRPr lang="zh-CN" altLang="en-US" sz="2200" b="1" dirty="0">
              <a:solidFill>
                <a:srgbClr val="FF0000"/>
              </a:solidFill>
              <a:latin typeface="Candara" panose="020E0502030303020204" pitchFamily="34" charset="0"/>
            </a:endParaRPr>
          </a:p>
        </p:txBody>
      </p:sp>
      <p:pic>
        <p:nvPicPr>
          <p:cNvPr id="1026" name="Picture 2" descr="Owner's Blog - ADIUM TECH">
            <a:extLst>
              <a:ext uri="{FF2B5EF4-FFF2-40B4-BE49-F238E27FC236}">
                <a16:creationId xmlns:a16="http://schemas.microsoft.com/office/drawing/2014/main" id="{FF7016E4-8922-074D-633A-F290F9BAA5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77734" y="2645904"/>
            <a:ext cx="2610147" cy="1959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388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500"/>
                                        <p:tgtEl>
                                          <p:spTgt spid="206"/>
                                        </p:tgtEl>
                                      </p:cBhvr>
                                    </p:animEffect>
                                  </p:childTnLst>
                                </p:cTn>
                              </p:par>
                              <p:par>
                                <p:cTn id="8" presetID="10" presetClass="entr" presetSubtype="0" fill="hold" nodeType="withEffect">
                                  <p:stCondLst>
                                    <p:cond delay="0"/>
                                  </p:stCondLst>
                                  <p:childTnLst>
                                    <p:set>
                                      <p:cBhvr>
                                        <p:cTn id="9" dur="1" fill="hold">
                                          <p:stCondLst>
                                            <p:cond delay="0"/>
                                          </p:stCondLst>
                                        </p:cTn>
                                        <p:tgtEl>
                                          <p:spTgt spid="192"/>
                                        </p:tgtEl>
                                        <p:attrNameLst>
                                          <p:attrName>style.visibility</p:attrName>
                                        </p:attrNameLst>
                                      </p:cBhvr>
                                      <p:to>
                                        <p:strVal val="visible"/>
                                      </p:to>
                                    </p:set>
                                    <p:animEffect transition="in" filter="fade">
                                      <p:cBhvr>
                                        <p:cTn id="10" dur="500"/>
                                        <p:tgtEl>
                                          <p:spTgt spid="192"/>
                                        </p:tgtEl>
                                      </p:cBhvr>
                                    </p:animEffect>
                                  </p:childTnLst>
                                </p:cTn>
                              </p:par>
                              <p:par>
                                <p:cTn id="11" presetID="10" presetClass="entr" presetSubtype="0" fill="hold" nodeType="withEffect">
                                  <p:stCondLst>
                                    <p:cond delay="0"/>
                                  </p:stCondLst>
                                  <p:childTnLst>
                                    <p:set>
                                      <p:cBhvr>
                                        <p:cTn id="12" dur="1" fill="hold">
                                          <p:stCondLst>
                                            <p:cond delay="0"/>
                                          </p:stCondLst>
                                        </p:cTn>
                                        <p:tgtEl>
                                          <p:spTgt spid="178"/>
                                        </p:tgtEl>
                                        <p:attrNameLst>
                                          <p:attrName>style.visibility</p:attrName>
                                        </p:attrNameLst>
                                      </p:cBhvr>
                                      <p:to>
                                        <p:strVal val="visible"/>
                                      </p:to>
                                    </p:set>
                                    <p:animEffect transition="in" filter="fade">
                                      <p:cBhvr>
                                        <p:cTn id="13" dur="500"/>
                                        <p:tgtEl>
                                          <p:spTgt spid="178"/>
                                        </p:tgtEl>
                                      </p:cBhvr>
                                    </p:animEffect>
                                  </p:childTnLst>
                                </p:cTn>
                              </p:par>
                              <p:par>
                                <p:cTn id="14" presetID="10" presetClass="entr" presetSubtype="0" fill="hold" nodeType="withEffect">
                                  <p:stCondLst>
                                    <p:cond delay="0"/>
                                  </p:stCondLst>
                                  <p:childTnLst>
                                    <p:set>
                                      <p:cBhvr>
                                        <p:cTn id="15" dur="1" fill="hold">
                                          <p:stCondLst>
                                            <p:cond delay="0"/>
                                          </p:stCondLst>
                                        </p:cTn>
                                        <p:tgtEl>
                                          <p:spTgt spid="164"/>
                                        </p:tgtEl>
                                        <p:attrNameLst>
                                          <p:attrName>style.visibility</p:attrName>
                                        </p:attrNameLst>
                                      </p:cBhvr>
                                      <p:to>
                                        <p:strVal val="visible"/>
                                      </p:to>
                                    </p:set>
                                    <p:animEffect transition="in" filter="fade">
                                      <p:cBhvr>
                                        <p:cTn id="16" dur="500"/>
                                        <p:tgtEl>
                                          <p:spTgt spid="164"/>
                                        </p:tgtEl>
                                      </p:cBhvr>
                                    </p:animEffect>
                                  </p:childTnLst>
                                </p:cTn>
                              </p:par>
                              <p:par>
                                <p:cTn id="17" presetID="10" presetClass="entr" presetSubtype="0" fill="hold"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fade">
                                      <p:cBhvr>
                                        <p:cTn id="19" dur="500"/>
                                        <p:tgtEl>
                                          <p:spTgt spid="94"/>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wipe(left)">
                                      <p:cBhvr>
                                        <p:cTn id="35" dur="500"/>
                                        <p:tgtEl>
                                          <p:spTgt spid="7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fade">
                                      <p:cBhvr>
                                        <p:cTn id="40" dur="500"/>
                                        <p:tgtEl>
                                          <p:spTgt spid="6">
                                            <p:txEl>
                                              <p:pRg st="1" end="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fade">
                                      <p:cBhvr>
                                        <p:cTn id="4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0A203D-3B01-3C7D-F0C5-648E09ECAE8A}"/>
              </a:ext>
            </a:extLst>
          </p:cNvPr>
          <p:cNvSpPr>
            <a:spLocks noGrp="1"/>
          </p:cNvSpPr>
          <p:nvPr>
            <p:ph type="title"/>
          </p:nvPr>
        </p:nvSpPr>
        <p:spPr/>
        <p:txBody>
          <a:bodyPr/>
          <a:lstStyle/>
          <a:p>
            <a:r>
              <a:rPr lang="en-US" altLang="zh-CN" dirty="0"/>
              <a:t>Evaluation: Impact on WiFi Traffic</a:t>
            </a:r>
            <a:endParaRPr lang="zh-CN" altLang="en-US" dirty="0"/>
          </a:p>
        </p:txBody>
      </p:sp>
      <p:sp>
        <p:nvSpPr>
          <p:cNvPr id="17" name="文本框 16">
            <a:extLst>
              <a:ext uri="{FF2B5EF4-FFF2-40B4-BE49-F238E27FC236}">
                <a16:creationId xmlns:a16="http://schemas.microsoft.com/office/drawing/2014/main" id="{23179B7A-A404-DD1F-E717-20A5FB8D9C21}"/>
              </a:ext>
            </a:extLst>
          </p:cNvPr>
          <p:cNvSpPr txBox="1"/>
          <p:nvPr/>
        </p:nvSpPr>
        <p:spPr>
          <a:xfrm>
            <a:off x="7137521" y="2383534"/>
            <a:ext cx="4684676" cy="1431161"/>
          </a:xfrm>
          <a:prstGeom prst="rect">
            <a:avLst/>
          </a:prstGeom>
          <a:noFill/>
        </p:spPr>
        <p:txBody>
          <a:bodyPr wrap="square">
            <a:spAutoFit/>
          </a:bodyPr>
          <a:lstStyle/>
          <a:p>
            <a:pPr marL="342900" indent="-342900">
              <a:lnSpc>
                <a:spcPct val="90000"/>
              </a:lnSpc>
              <a:spcBef>
                <a:spcPts val="1800"/>
              </a:spcBef>
              <a:buFont typeface="Arial" panose="020B0604020202020204" pitchFamily="34" charset="0"/>
              <a:buChar char="•"/>
            </a:pPr>
            <a:r>
              <a:rPr lang="en-US" altLang="zh-CN" sz="2000" b="1" dirty="0">
                <a:latin typeface="Candara" panose="020E0502030303020204" pitchFamily="34" charset="0"/>
              </a:rPr>
              <a:t>Goodput fluctuation is less than </a:t>
            </a:r>
            <a:r>
              <a:rPr lang="en-US" altLang="zh-CN" sz="2000" b="1" dirty="0">
                <a:solidFill>
                  <a:srgbClr val="FF6600"/>
                </a:solidFill>
                <a:latin typeface="Candara" panose="020E0502030303020204" pitchFamily="34" charset="0"/>
              </a:rPr>
              <a:t>1% </a:t>
            </a:r>
            <a:r>
              <a:rPr lang="en-US" altLang="zh-CN" sz="2000" b="1" dirty="0">
                <a:latin typeface="Candara" panose="020E0502030303020204" pitchFamily="34" charset="0"/>
              </a:rPr>
              <a:t>when Tag-to-Tx &gt; 0.1m.</a:t>
            </a:r>
          </a:p>
          <a:p>
            <a:pPr marL="342900" indent="-342900">
              <a:lnSpc>
                <a:spcPct val="90000"/>
              </a:lnSpc>
              <a:spcBef>
                <a:spcPts val="1800"/>
              </a:spcBef>
              <a:buFont typeface="Arial" panose="020B0604020202020204" pitchFamily="34" charset="0"/>
              <a:buChar char="•"/>
            </a:pPr>
            <a:r>
              <a:rPr lang="en-US" altLang="zh-CN" sz="2000" b="1" dirty="0">
                <a:latin typeface="Candara" panose="020E0502030303020204" pitchFamily="34" charset="0"/>
              </a:rPr>
              <a:t>Goodput decreases only when the tag is very close to Tx and MCS is high.</a:t>
            </a:r>
          </a:p>
        </p:txBody>
      </p:sp>
      <p:pic>
        <p:nvPicPr>
          <p:cNvPr id="20" name="图片 19">
            <a:extLst>
              <a:ext uri="{FF2B5EF4-FFF2-40B4-BE49-F238E27FC236}">
                <a16:creationId xmlns:a16="http://schemas.microsoft.com/office/drawing/2014/main" id="{C8A98030-8410-8C9A-8A99-3C1EC2D02A8E}"/>
              </a:ext>
            </a:extLst>
          </p:cNvPr>
          <p:cNvPicPr>
            <a:picLocks noChangeAspect="1"/>
          </p:cNvPicPr>
          <p:nvPr/>
        </p:nvPicPr>
        <p:blipFill>
          <a:blip r:embed="rId3"/>
          <a:stretch>
            <a:fillRect/>
          </a:stretch>
        </p:blipFill>
        <p:spPr>
          <a:xfrm>
            <a:off x="442031" y="1568761"/>
            <a:ext cx="6760493" cy="3154736"/>
          </a:xfrm>
          <a:prstGeom prst="rect">
            <a:avLst/>
          </a:prstGeom>
        </p:spPr>
      </p:pic>
      <p:sp>
        <p:nvSpPr>
          <p:cNvPr id="22" name="流程图: 可选过程 21">
            <a:extLst>
              <a:ext uri="{FF2B5EF4-FFF2-40B4-BE49-F238E27FC236}">
                <a16:creationId xmlns:a16="http://schemas.microsoft.com/office/drawing/2014/main" id="{8E80B50E-5AFA-2369-A4DC-E4D1DA898C96}"/>
              </a:ext>
            </a:extLst>
          </p:cNvPr>
          <p:cNvSpPr/>
          <p:nvPr/>
        </p:nvSpPr>
        <p:spPr>
          <a:xfrm>
            <a:off x="1362823" y="4911059"/>
            <a:ext cx="9466354" cy="962274"/>
          </a:xfrm>
          <a:prstGeom prst="flowChartAlternateProcess">
            <a:avLst/>
          </a:prstGeom>
          <a:noFill/>
          <a:ln>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latin typeface="Candara" panose="020E0502030303020204" pitchFamily="34" charset="0"/>
              </a:rPr>
              <a:t>Satori does not significantly impact WiFi traffic across most distance and MCS settings.</a:t>
            </a:r>
          </a:p>
        </p:txBody>
      </p:sp>
    </p:spTree>
    <p:extLst>
      <p:ext uri="{BB962C8B-B14F-4D97-AF65-F5344CB8AC3E}">
        <p14:creationId xmlns:p14="http://schemas.microsoft.com/office/powerpoint/2010/main" val="1581936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3FB048-7BD7-03B8-04C3-711295B89A7B}"/>
              </a:ext>
            </a:extLst>
          </p:cNvPr>
          <p:cNvSpPr>
            <a:spLocks noGrp="1"/>
          </p:cNvSpPr>
          <p:nvPr>
            <p:ph type="title"/>
          </p:nvPr>
        </p:nvSpPr>
        <p:spPr/>
        <p:txBody>
          <a:bodyPr/>
          <a:lstStyle/>
          <a:p>
            <a:r>
              <a:rPr lang="en-US" altLang="zh-CN" dirty="0"/>
              <a:t>Proof-of-concept Application</a:t>
            </a:r>
            <a:endParaRPr lang="zh-CN" altLang="en-US" dirty="0"/>
          </a:p>
        </p:txBody>
      </p:sp>
      <p:sp>
        <p:nvSpPr>
          <p:cNvPr id="4" name="文本框 3">
            <a:extLst>
              <a:ext uri="{FF2B5EF4-FFF2-40B4-BE49-F238E27FC236}">
                <a16:creationId xmlns:a16="http://schemas.microsoft.com/office/drawing/2014/main" id="{521BD882-4742-F3D0-7516-5CE1C32006E5}"/>
              </a:ext>
            </a:extLst>
          </p:cNvPr>
          <p:cNvSpPr txBox="1"/>
          <p:nvPr/>
        </p:nvSpPr>
        <p:spPr>
          <a:xfrm>
            <a:off x="1709303" y="1012119"/>
            <a:ext cx="3664418" cy="424732"/>
          </a:xfrm>
          <a:prstGeom prst="rect">
            <a:avLst/>
          </a:prstGeom>
          <a:noFill/>
        </p:spPr>
        <p:txBody>
          <a:bodyPr wrap="square" rtlCol="0">
            <a:spAutoFit/>
          </a:bodyPr>
          <a:lstStyle/>
          <a:p>
            <a:pPr algn="ctr">
              <a:lnSpc>
                <a:spcPct val="90000"/>
              </a:lnSpc>
              <a:spcBef>
                <a:spcPts val="1800"/>
              </a:spcBef>
            </a:pPr>
            <a:r>
              <a:rPr lang="en-US" altLang="zh-CN" sz="2400" b="1" dirty="0">
                <a:solidFill>
                  <a:srgbClr val="7C2E9A"/>
                </a:solidFill>
                <a:latin typeface="Candara" panose="020E0502030303020204" pitchFamily="34" charset="0"/>
              </a:rPr>
              <a:t>Machine Failure Detection</a:t>
            </a:r>
          </a:p>
        </p:txBody>
      </p:sp>
      <p:sp>
        <p:nvSpPr>
          <p:cNvPr id="5" name="文本框 4">
            <a:extLst>
              <a:ext uri="{FF2B5EF4-FFF2-40B4-BE49-F238E27FC236}">
                <a16:creationId xmlns:a16="http://schemas.microsoft.com/office/drawing/2014/main" id="{EB166944-D88E-E46F-70DD-9A37FE7BBA52}"/>
              </a:ext>
            </a:extLst>
          </p:cNvPr>
          <p:cNvSpPr txBox="1"/>
          <p:nvPr/>
        </p:nvSpPr>
        <p:spPr>
          <a:xfrm>
            <a:off x="6000392" y="1012119"/>
            <a:ext cx="4261284" cy="424732"/>
          </a:xfrm>
          <a:prstGeom prst="rect">
            <a:avLst/>
          </a:prstGeom>
          <a:noFill/>
        </p:spPr>
        <p:txBody>
          <a:bodyPr wrap="square" rtlCol="0">
            <a:spAutoFit/>
          </a:bodyPr>
          <a:lstStyle/>
          <a:p>
            <a:pPr algn="ctr">
              <a:lnSpc>
                <a:spcPct val="90000"/>
              </a:lnSpc>
              <a:spcBef>
                <a:spcPts val="1800"/>
              </a:spcBef>
            </a:pPr>
            <a:r>
              <a:rPr lang="en-US" altLang="zh-CN" sz="2400" b="1" dirty="0">
                <a:solidFill>
                  <a:srgbClr val="7C2E9A"/>
                </a:solidFill>
                <a:latin typeface="Candara" panose="020E0502030303020204" pitchFamily="34" charset="0"/>
              </a:rPr>
              <a:t>Speech Command Recognition</a:t>
            </a:r>
          </a:p>
        </p:txBody>
      </p:sp>
      <p:pic>
        <p:nvPicPr>
          <p:cNvPr id="7" name="图片 6" descr="图表, 折线图&#10;&#10;AI 生成的内容可能不正确。">
            <a:extLst>
              <a:ext uri="{FF2B5EF4-FFF2-40B4-BE49-F238E27FC236}">
                <a16:creationId xmlns:a16="http://schemas.microsoft.com/office/drawing/2014/main" id="{B26984A4-C682-1983-1751-673EAE731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5398" y="1469216"/>
            <a:ext cx="3829091" cy="2700000"/>
          </a:xfrm>
          <a:prstGeom prst="rect">
            <a:avLst/>
          </a:prstGeom>
        </p:spPr>
      </p:pic>
      <p:pic>
        <p:nvPicPr>
          <p:cNvPr id="9" name="图片 8" descr="图表, 折线图&#10;&#10;AI 生成的内容可能不正确。">
            <a:extLst>
              <a:ext uri="{FF2B5EF4-FFF2-40B4-BE49-F238E27FC236}">
                <a16:creationId xmlns:a16="http://schemas.microsoft.com/office/drawing/2014/main" id="{F21205B1-C6EA-E097-5675-6E8B43993B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039" y="1469216"/>
            <a:ext cx="3829091" cy="2700000"/>
          </a:xfrm>
          <a:prstGeom prst="rect">
            <a:avLst/>
          </a:prstGeom>
        </p:spPr>
      </p:pic>
      <p:sp>
        <p:nvSpPr>
          <p:cNvPr id="13" name="文本框 12">
            <a:extLst>
              <a:ext uri="{FF2B5EF4-FFF2-40B4-BE49-F238E27FC236}">
                <a16:creationId xmlns:a16="http://schemas.microsoft.com/office/drawing/2014/main" id="{2F80943A-C9D4-3197-A47A-917A3AAC2AE4}"/>
              </a:ext>
            </a:extLst>
          </p:cNvPr>
          <p:cNvSpPr txBox="1"/>
          <p:nvPr/>
        </p:nvSpPr>
        <p:spPr>
          <a:xfrm>
            <a:off x="1047721" y="4350023"/>
            <a:ext cx="9837004" cy="911019"/>
          </a:xfrm>
          <a:prstGeom prst="rect">
            <a:avLst/>
          </a:prstGeom>
          <a:noFill/>
        </p:spPr>
        <p:txBody>
          <a:bodyPr wrap="square" rtlCol="0">
            <a:spAutoFit/>
          </a:bodyPr>
          <a:lstStyle/>
          <a:p>
            <a:pPr marL="342900" indent="-342900">
              <a:lnSpc>
                <a:spcPct val="90000"/>
              </a:lnSpc>
              <a:spcBef>
                <a:spcPts val="1000"/>
              </a:spcBef>
              <a:buFont typeface="Arial" panose="020B0604020202020204" pitchFamily="34" charset="0"/>
              <a:buChar char="•"/>
            </a:pPr>
            <a:r>
              <a:rPr lang="en-US" altLang="zh-CN" sz="2400" b="1" dirty="0">
                <a:latin typeface="Candara" panose="020E0502030303020204" pitchFamily="34" charset="0"/>
              </a:rPr>
              <a:t>The audio transmitted by Satori can be accurately recognized.</a:t>
            </a:r>
          </a:p>
          <a:p>
            <a:pPr marL="342900" indent="-342900">
              <a:lnSpc>
                <a:spcPct val="90000"/>
              </a:lnSpc>
              <a:spcBef>
                <a:spcPts val="1000"/>
              </a:spcBef>
              <a:buFont typeface="Arial" panose="020B0604020202020204" pitchFamily="34" charset="0"/>
              <a:buChar char="•"/>
            </a:pPr>
            <a:r>
              <a:rPr lang="en-US" altLang="zh-CN" sz="2400" b="1" dirty="0">
                <a:latin typeface="Candara" panose="020E0502030303020204" pitchFamily="34" charset="0"/>
              </a:rPr>
              <a:t>Satori effectively supports downstream audio sensing tasks.</a:t>
            </a:r>
          </a:p>
        </p:txBody>
      </p:sp>
      <p:sp>
        <p:nvSpPr>
          <p:cNvPr id="15" name="文本框 14">
            <a:extLst>
              <a:ext uri="{FF2B5EF4-FFF2-40B4-BE49-F238E27FC236}">
                <a16:creationId xmlns:a16="http://schemas.microsoft.com/office/drawing/2014/main" id="{70389097-C817-BDCA-3491-9CD8DA75A525}"/>
              </a:ext>
            </a:extLst>
          </p:cNvPr>
          <p:cNvSpPr txBox="1"/>
          <p:nvPr/>
        </p:nvSpPr>
        <p:spPr>
          <a:xfrm>
            <a:off x="1309142" y="5592464"/>
            <a:ext cx="9806246" cy="911019"/>
          </a:xfrm>
          <a:prstGeom prst="rect">
            <a:avLst/>
          </a:prstGeom>
          <a:noFill/>
        </p:spPr>
        <p:txBody>
          <a:bodyPr wrap="square">
            <a:spAutoFit/>
          </a:bodyPr>
          <a:lstStyle/>
          <a:p>
            <a:pPr algn="l">
              <a:lnSpc>
                <a:spcPct val="90000"/>
              </a:lnSpc>
              <a:spcBef>
                <a:spcPts val="600"/>
              </a:spcBef>
            </a:pPr>
            <a:r>
              <a:rPr lang="en-US" altLang="zh-CN" sz="1200" b="1" dirty="0">
                <a:latin typeface="Candara" panose="020E0502030303020204" pitchFamily="34" charset="0"/>
              </a:rPr>
              <a:t>Datasets:</a:t>
            </a:r>
          </a:p>
          <a:p>
            <a:pPr algn="l">
              <a:lnSpc>
                <a:spcPct val="90000"/>
              </a:lnSpc>
              <a:spcBef>
                <a:spcPts val="600"/>
              </a:spcBef>
            </a:pPr>
            <a:r>
              <a:rPr lang="en-US" altLang="zh-CN" sz="1200" b="1" dirty="0">
                <a:latin typeface="Candara" panose="020E0502030303020204" pitchFamily="34" charset="0"/>
              </a:rPr>
              <a:t>[Machine Failure Detection]: </a:t>
            </a:r>
            <a:r>
              <a:rPr lang="en-US" altLang="zh-CN" sz="1200" b="1" i="0" u="none" strike="noStrike" baseline="0" dirty="0">
                <a:latin typeface="Candara" panose="020E0502030303020204" pitchFamily="34" charset="0"/>
              </a:rPr>
              <a:t>Purohit Harsh, Tanabe Ryo, </a:t>
            </a:r>
            <a:r>
              <a:rPr lang="en-US" altLang="zh-CN" sz="1200" b="1" i="0" u="none" strike="noStrike" baseline="0" dirty="0" err="1">
                <a:latin typeface="Candara" panose="020E0502030303020204" pitchFamily="34" charset="0"/>
              </a:rPr>
              <a:t>Ichige</a:t>
            </a:r>
            <a:r>
              <a:rPr lang="en-US" altLang="zh-CN" sz="1200" b="1" i="0" u="none" strike="noStrike" baseline="0" dirty="0">
                <a:latin typeface="Candara" panose="020E0502030303020204" pitchFamily="34" charset="0"/>
              </a:rPr>
              <a:t> Kenji, Endo Takashi, Nikaido Yuki, </a:t>
            </a:r>
            <a:r>
              <a:rPr lang="en-US" altLang="zh-CN" sz="1200" b="1" i="0" u="none" strike="noStrike" baseline="0" dirty="0" err="1">
                <a:latin typeface="Candara" panose="020E0502030303020204" pitchFamily="34" charset="0"/>
              </a:rPr>
              <a:t>Suefusa</a:t>
            </a:r>
            <a:r>
              <a:rPr lang="en-US" altLang="zh-CN" sz="1200" b="1" dirty="0">
                <a:latin typeface="Candara" panose="020E0502030303020204" pitchFamily="34" charset="0"/>
              </a:rPr>
              <a:t> </a:t>
            </a:r>
            <a:r>
              <a:rPr lang="en-US" altLang="zh-CN" sz="1200" b="1" i="0" u="none" strike="noStrike" baseline="0" dirty="0">
                <a:latin typeface="Candara" panose="020E0502030303020204" pitchFamily="34" charset="0"/>
              </a:rPr>
              <a:t>Kaori, and Kawaguchi Yohei. MIMII Dataset: Sound Dataset for Malfunctioning Industrial Machine Investigation and Inspection. DCASE 2019. </a:t>
            </a:r>
          </a:p>
          <a:p>
            <a:pPr algn="l">
              <a:lnSpc>
                <a:spcPct val="90000"/>
              </a:lnSpc>
              <a:spcBef>
                <a:spcPts val="600"/>
              </a:spcBef>
            </a:pPr>
            <a:r>
              <a:rPr lang="en-US" altLang="zh-CN" sz="1200" b="1" dirty="0">
                <a:latin typeface="Candara" panose="020E0502030303020204" pitchFamily="34" charset="0"/>
              </a:rPr>
              <a:t>[Speech Command Recognition]: </a:t>
            </a:r>
            <a:r>
              <a:rPr lang="en-US" altLang="zh-CN" sz="1200" b="1" i="0" u="none" strike="noStrike" baseline="0" dirty="0">
                <a:latin typeface="Candara" panose="020E0502030303020204" pitchFamily="34" charset="0"/>
              </a:rPr>
              <a:t>Pete Warden. Speech commands: A dataset for limited-vocabulary speech recognition. </a:t>
            </a:r>
            <a:r>
              <a:rPr lang="en-US" altLang="zh-CN" sz="1200" b="1" i="0" u="none" strike="noStrike" baseline="0" dirty="0" err="1">
                <a:latin typeface="Candara" panose="020E0502030303020204" pitchFamily="34" charset="0"/>
              </a:rPr>
              <a:t>arXiv</a:t>
            </a:r>
            <a:r>
              <a:rPr lang="en-US" altLang="zh-CN" sz="1200" b="1" i="0" u="none" strike="noStrike" baseline="0" dirty="0">
                <a:latin typeface="Candara" panose="020E0502030303020204" pitchFamily="34" charset="0"/>
              </a:rPr>
              <a:t> preprint 2018.</a:t>
            </a:r>
            <a:endParaRPr lang="zh-CN" altLang="en-US" sz="1200" b="1" dirty="0">
              <a:latin typeface="Candara" panose="020E0502030303020204" pitchFamily="34" charset="0"/>
            </a:endParaRPr>
          </a:p>
        </p:txBody>
      </p:sp>
    </p:spTree>
    <p:extLst>
      <p:ext uri="{BB962C8B-B14F-4D97-AF65-F5344CB8AC3E}">
        <p14:creationId xmlns:p14="http://schemas.microsoft.com/office/powerpoint/2010/main" val="2672332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00EF01-CD7B-DCD9-CB22-7C4B8113F5AB}"/>
              </a:ext>
            </a:extLst>
          </p:cNvPr>
          <p:cNvSpPr>
            <a:spLocks noGrp="1"/>
          </p:cNvSpPr>
          <p:nvPr>
            <p:ph type="title"/>
          </p:nvPr>
        </p:nvSpPr>
        <p:spPr/>
        <p:txBody>
          <a:bodyPr/>
          <a:lstStyle/>
          <a:p>
            <a:r>
              <a:rPr lang="en-US" altLang="zh-CN" dirty="0"/>
              <a:t>Conclusion</a:t>
            </a:r>
            <a:endParaRPr lang="zh-CN" altLang="en-US" dirty="0"/>
          </a:p>
        </p:txBody>
      </p:sp>
      <p:grpSp>
        <p:nvGrpSpPr>
          <p:cNvPr id="49" name="组合 48">
            <a:extLst>
              <a:ext uri="{FF2B5EF4-FFF2-40B4-BE49-F238E27FC236}">
                <a16:creationId xmlns:a16="http://schemas.microsoft.com/office/drawing/2014/main" id="{945DB478-6C32-FF53-8224-A05E85B42A94}"/>
              </a:ext>
            </a:extLst>
          </p:cNvPr>
          <p:cNvGrpSpPr/>
          <p:nvPr/>
        </p:nvGrpSpPr>
        <p:grpSpPr>
          <a:xfrm>
            <a:off x="1969968" y="4075610"/>
            <a:ext cx="8252064" cy="1873316"/>
            <a:chOff x="2067292" y="1982898"/>
            <a:chExt cx="8252064" cy="1873316"/>
          </a:xfrm>
        </p:grpSpPr>
        <p:grpSp>
          <p:nvGrpSpPr>
            <p:cNvPr id="48" name="组合 47">
              <a:extLst>
                <a:ext uri="{FF2B5EF4-FFF2-40B4-BE49-F238E27FC236}">
                  <a16:creationId xmlns:a16="http://schemas.microsoft.com/office/drawing/2014/main" id="{74D7BC6C-AB2F-C5EE-D5AA-B1E783D4EFC0}"/>
                </a:ext>
              </a:extLst>
            </p:cNvPr>
            <p:cNvGrpSpPr/>
            <p:nvPr/>
          </p:nvGrpSpPr>
          <p:grpSpPr>
            <a:xfrm>
              <a:off x="2067292" y="1982898"/>
              <a:ext cx="1433471" cy="1873316"/>
              <a:chOff x="2067292" y="1982898"/>
              <a:chExt cx="1433471" cy="1873316"/>
            </a:xfrm>
          </p:grpSpPr>
          <p:pic>
            <p:nvPicPr>
              <p:cNvPr id="36" name="图片 35">
                <a:extLst>
                  <a:ext uri="{FF2B5EF4-FFF2-40B4-BE49-F238E27FC236}">
                    <a16:creationId xmlns:a16="http://schemas.microsoft.com/office/drawing/2014/main" id="{7C7D5384-2C34-EE69-ABB1-DD58721AF1C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251012" y="1982898"/>
                <a:ext cx="1066030" cy="1475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 name="文本框 37">
                <a:extLst>
                  <a:ext uri="{FF2B5EF4-FFF2-40B4-BE49-F238E27FC236}">
                    <a16:creationId xmlns:a16="http://schemas.microsoft.com/office/drawing/2014/main" id="{7AE535B9-0035-4A9E-D56C-BC99E7B0B86C}"/>
                  </a:ext>
                </a:extLst>
              </p:cNvPr>
              <p:cNvSpPr txBox="1"/>
              <p:nvPr/>
            </p:nvSpPr>
            <p:spPr>
              <a:xfrm>
                <a:off x="2067292" y="3486882"/>
                <a:ext cx="1433471" cy="369332"/>
              </a:xfrm>
              <a:prstGeom prst="rect">
                <a:avLst/>
              </a:prstGeom>
              <a:noFill/>
            </p:spPr>
            <p:txBody>
              <a:bodyPr wrap="square">
                <a:spAutoFit/>
              </a:bodyPr>
              <a:lstStyle/>
              <a:p>
                <a:pPr algn="ctr"/>
                <a:r>
                  <a:rPr lang="en-US" altLang="zh-CN" b="1" dirty="0">
                    <a:latin typeface="Candara" panose="020E0502030303020204" pitchFamily="34" charset="0"/>
                  </a:rPr>
                  <a:t>Yang Zou</a:t>
                </a:r>
                <a:endParaRPr lang="zh-CN" altLang="en-US" b="1" dirty="0">
                  <a:latin typeface="Candara" panose="020E0502030303020204" pitchFamily="34" charset="0"/>
                </a:endParaRPr>
              </a:p>
            </p:txBody>
          </p:sp>
        </p:grpSp>
        <p:grpSp>
          <p:nvGrpSpPr>
            <p:cNvPr id="47" name="组合 46">
              <a:extLst>
                <a:ext uri="{FF2B5EF4-FFF2-40B4-BE49-F238E27FC236}">
                  <a16:creationId xmlns:a16="http://schemas.microsoft.com/office/drawing/2014/main" id="{C4CB8219-A1EF-6DB7-5210-D1C0DCAAF213}"/>
                </a:ext>
              </a:extLst>
            </p:cNvPr>
            <p:cNvGrpSpPr/>
            <p:nvPr/>
          </p:nvGrpSpPr>
          <p:grpSpPr>
            <a:xfrm>
              <a:off x="3771940" y="1984265"/>
              <a:ext cx="1433471" cy="1871949"/>
              <a:chOff x="3685560" y="1984265"/>
              <a:chExt cx="1433471" cy="1871949"/>
            </a:xfrm>
          </p:grpSpPr>
          <p:pic>
            <p:nvPicPr>
              <p:cNvPr id="34" name="Picture 2">
                <a:extLst>
                  <a:ext uri="{FF2B5EF4-FFF2-40B4-BE49-F238E27FC236}">
                    <a16:creationId xmlns:a16="http://schemas.microsoft.com/office/drawing/2014/main" id="{FFE1AF86-5CD0-9AAE-D95E-ADED8F06BC1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78889" y="1984265"/>
                <a:ext cx="1046812" cy="14754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 name="文本框 38">
                <a:extLst>
                  <a:ext uri="{FF2B5EF4-FFF2-40B4-BE49-F238E27FC236}">
                    <a16:creationId xmlns:a16="http://schemas.microsoft.com/office/drawing/2014/main" id="{AAC4EE35-1309-CC6B-4341-045D93D189C4}"/>
                  </a:ext>
                </a:extLst>
              </p:cNvPr>
              <p:cNvSpPr txBox="1"/>
              <p:nvPr/>
            </p:nvSpPr>
            <p:spPr>
              <a:xfrm>
                <a:off x="3685560" y="3486882"/>
                <a:ext cx="1433471" cy="369332"/>
              </a:xfrm>
              <a:prstGeom prst="rect">
                <a:avLst/>
              </a:prstGeom>
              <a:noFill/>
            </p:spPr>
            <p:txBody>
              <a:bodyPr wrap="square">
                <a:spAutoFit/>
              </a:bodyPr>
              <a:lstStyle/>
              <a:p>
                <a:pPr algn="ctr"/>
                <a:r>
                  <a:rPr lang="en-US" altLang="zh-CN" b="1" dirty="0">
                    <a:latin typeface="Candara" panose="020E0502030303020204" pitchFamily="34" charset="0"/>
                  </a:rPr>
                  <a:t>Xin Na</a:t>
                </a:r>
                <a:endParaRPr lang="zh-CN" altLang="en-US" b="1" dirty="0">
                  <a:latin typeface="Candara" panose="020E0502030303020204" pitchFamily="34" charset="0"/>
                </a:endParaRPr>
              </a:p>
            </p:txBody>
          </p:sp>
        </p:grpSp>
        <p:grpSp>
          <p:nvGrpSpPr>
            <p:cNvPr id="46" name="组合 45">
              <a:extLst>
                <a:ext uri="{FF2B5EF4-FFF2-40B4-BE49-F238E27FC236}">
                  <a16:creationId xmlns:a16="http://schemas.microsoft.com/office/drawing/2014/main" id="{1B8FACDD-E951-16E0-911E-A29C787E4CB6}"/>
                </a:ext>
              </a:extLst>
            </p:cNvPr>
            <p:cNvGrpSpPr/>
            <p:nvPr/>
          </p:nvGrpSpPr>
          <p:grpSpPr>
            <a:xfrm>
              <a:off x="5476588" y="1982898"/>
              <a:ext cx="1433471" cy="1873316"/>
              <a:chOff x="5256740" y="1982898"/>
              <a:chExt cx="1433471" cy="1873316"/>
            </a:xfrm>
          </p:grpSpPr>
          <p:pic>
            <p:nvPicPr>
              <p:cNvPr id="33" name="图片 32">
                <a:extLst>
                  <a:ext uri="{FF2B5EF4-FFF2-40B4-BE49-F238E27FC236}">
                    <a16:creationId xmlns:a16="http://schemas.microsoft.com/office/drawing/2014/main" id="{E0DAE05B-1227-E3CE-4211-5ACBE50D925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19672" y="1982898"/>
                <a:ext cx="1107607" cy="1475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 name="文本框 39">
                <a:extLst>
                  <a:ext uri="{FF2B5EF4-FFF2-40B4-BE49-F238E27FC236}">
                    <a16:creationId xmlns:a16="http://schemas.microsoft.com/office/drawing/2014/main" id="{505F94DF-92A8-4B62-DAFA-D003A65A5074}"/>
                  </a:ext>
                </a:extLst>
              </p:cNvPr>
              <p:cNvSpPr txBox="1"/>
              <p:nvPr/>
            </p:nvSpPr>
            <p:spPr>
              <a:xfrm>
                <a:off x="5256740" y="3486882"/>
                <a:ext cx="1433471" cy="369332"/>
              </a:xfrm>
              <a:prstGeom prst="rect">
                <a:avLst/>
              </a:prstGeom>
              <a:noFill/>
            </p:spPr>
            <p:txBody>
              <a:bodyPr wrap="square">
                <a:spAutoFit/>
              </a:bodyPr>
              <a:lstStyle/>
              <a:p>
                <a:pPr algn="ctr"/>
                <a:r>
                  <a:rPr lang="en-US" altLang="zh-CN" b="1" dirty="0" err="1">
                    <a:latin typeface="Candara" panose="020E0502030303020204" pitchFamily="34" charset="0"/>
                  </a:rPr>
                  <a:t>Yimiao</a:t>
                </a:r>
                <a:r>
                  <a:rPr lang="en-US" altLang="zh-CN" b="1" dirty="0">
                    <a:latin typeface="Candara" panose="020E0502030303020204" pitchFamily="34" charset="0"/>
                  </a:rPr>
                  <a:t> Sun</a:t>
                </a:r>
                <a:endParaRPr lang="zh-CN" altLang="en-US" b="1" dirty="0">
                  <a:latin typeface="Candara" panose="020E0502030303020204" pitchFamily="34" charset="0"/>
                </a:endParaRPr>
              </a:p>
            </p:txBody>
          </p:sp>
        </p:grpSp>
        <p:grpSp>
          <p:nvGrpSpPr>
            <p:cNvPr id="45" name="组合 44">
              <a:extLst>
                <a:ext uri="{FF2B5EF4-FFF2-40B4-BE49-F238E27FC236}">
                  <a16:creationId xmlns:a16="http://schemas.microsoft.com/office/drawing/2014/main" id="{D18EBC83-B70F-D223-B1E5-37A4B4F7374E}"/>
                </a:ext>
              </a:extLst>
            </p:cNvPr>
            <p:cNvGrpSpPr/>
            <p:nvPr/>
          </p:nvGrpSpPr>
          <p:grpSpPr>
            <a:xfrm>
              <a:off x="7181236" y="1982898"/>
              <a:ext cx="1433471" cy="1873316"/>
              <a:chOff x="6905793" y="1982898"/>
              <a:chExt cx="1433471" cy="1873316"/>
            </a:xfrm>
          </p:grpSpPr>
          <p:pic>
            <p:nvPicPr>
              <p:cNvPr id="35" name="Picture 4">
                <a:extLst>
                  <a:ext uri="{FF2B5EF4-FFF2-40B4-BE49-F238E27FC236}">
                    <a16:creationId xmlns:a16="http://schemas.microsoft.com/office/drawing/2014/main" id="{7AF72C29-8EAF-89D0-2C9B-82E420B3FD6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068725" y="1982898"/>
                <a:ext cx="1107607" cy="1476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文本框 40">
                <a:extLst>
                  <a:ext uri="{FF2B5EF4-FFF2-40B4-BE49-F238E27FC236}">
                    <a16:creationId xmlns:a16="http://schemas.microsoft.com/office/drawing/2014/main" id="{CE93E2EE-4D77-2EA1-D5E0-9B54A3EDAEF1}"/>
                  </a:ext>
                </a:extLst>
              </p:cNvPr>
              <p:cNvSpPr txBox="1"/>
              <p:nvPr/>
            </p:nvSpPr>
            <p:spPr>
              <a:xfrm>
                <a:off x="6905793" y="3486882"/>
                <a:ext cx="1433471" cy="369332"/>
              </a:xfrm>
              <a:prstGeom prst="rect">
                <a:avLst/>
              </a:prstGeom>
              <a:noFill/>
            </p:spPr>
            <p:txBody>
              <a:bodyPr wrap="square">
                <a:spAutoFit/>
              </a:bodyPr>
              <a:lstStyle/>
              <a:p>
                <a:pPr algn="ctr"/>
                <a:r>
                  <a:rPr lang="en-US" altLang="zh-CN" b="1" dirty="0" err="1">
                    <a:latin typeface="Candara" panose="020E0502030303020204" pitchFamily="34" charset="0"/>
                  </a:rPr>
                  <a:t>Yande</a:t>
                </a:r>
                <a:r>
                  <a:rPr lang="en-US" altLang="zh-CN" b="1" dirty="0">
                    <a:latin typeface="Candara" panose="020E0502030303020204" pitchFamily="34" charset="0"/>
                  </a:rPr>
                  <a:t> Chen</a:t>
                </a:r>
                <a:endParaRPr lang="zh-CN" altLang="en-US" b="1" dirty="0">
                  <a:latin typeface="Candara" panose="020E0502030303020204" pitchFamily="34" charset="0"/>
                </a:endParaRPr>
              </a:p>
            </p:txBody>
          </p:sp>
        </p:grpSp>
        <p:grpSp>
          <p:nvGrpSpPr>
            <p:cNvPr id="43" name="组合 42">
              <a:extLst>
                <a:ext uri="{FF2B5EF4-FFF2-40B4-BE49-F238E27FC236}">
                  <a16:creationId xmlns:a16="http://schemas.microsoft.com/office/drawing/2014/main" id="{3034E7F5-D588-2D8F-4FF1-BE452AF6A60B}"/>
                </a:ext>
              </a:extLst>
            </p:cNvPr>
            <p:cNvGrpSpPr/>
            <p:nvPr/>
          </p:nvGrpSpPr>
          <p:grpSpPr>
            <a:xfrm>
              <a:off x="8885885" y="1983740"/>
              <a:ext cx="1433471" cy="1872474"/>
              <a:chOff x="8885885" y="1983740"/>
              <a:chExt cx="1433471" cy="1872474"/>
            </a:xfrm>
          </p:grpSpPr>
          <p:pic>
            <p:nvPicPr>
              <p:cNvPr id="32" name="Picture 4" descr="140x140">
                <a:extLst>
                  <a:ext uri="{FF2B5EF4-FFF2-40B4-BE49-F238E27FC236}">
                    <a16:creationId xmlns:a16="http://schemas.microsoft.com/office/drawing/2014/main" id="{A2F4F73C-487F-85E0-B827-68B7CAC4390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011891" y="1983740"/>
                <a:ext cx="1181458" cy="1475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文本框 41">
                <a:extLst>
                  <a:ext uri="{FF2B5EF4-FFF2-40B4-BE49-F238E27FC236}">
                    <a16:creationId xmlns:a16="http://schemas.microsoft.com/office/drawing/2014/main" id="{F234DC33-9428-4167-9CAC-D4FBE6099D6C}"/>
                  </a:ext>
                </a:extLst>
              </p:cNvPr>
              <p:cNvSpPr txBox="1"/>
              <p:nvPr/>
            </p:nvSpPr>
            <p:spPr>
              <a:xfrm>
                <a:off x="8885885" y="3486882"/>
                <a:ext cx="1433471" cy="369332"/>
              </a:xfrm>
              <a:prstGeom prst="rect">
                <a:avLst/>
              </a:prstGeom>
              <a:noFill/>
            </p:spPr>
            <p:txBody>
              <a:bodyPr wrap="square">
                <a:spAutoFit/>
              </a:bodyPr>
              <a:lstStyle/>
              <a:p>
                <a:pPr algn="ctr"/>
                <a:r>
                  <a:rPr lang="en-US" altLang="zh-CN" b="1" dirty="0">
                    <a:latin typeface="Candara" panose="020E0502030303020204" pitchFamily="34" charset="0"/>
                  </a:rPr>
                  <a:t>Yuan He</a:t>
                </a:r>
                <a:endParaRPr lang="zh-CN" altLang="en-US" b="1" dirty="0">
                  <a:latin typeface="Candara" panose="020E0502030303020204" pitchFamily="34" charset="0"/>
                </a:endParaRPr>
              </a:p>
            </p:txBody>
          </p:sp>
        </p:grpSp>
      </p:grpSp>
      <p:grpSp>
        <p:nvGrpSpPr>
          <p:cNvPr id="4" name="组合 3">
            <a:extLst>
              <a:ext uri="{FF2B5EF4-FFF2-40B4-BE49-F238E27FC236}">
                <a16:creationId xmlns:a16="http://schemas.microsoft.com/office/drawing/2014/main" id="{1B45CF65-6D0D-B185-FDDD-B4C8AC25B3F1}"/>
              </a:ext>
            </a:extLst>
          </p:cNvPr>
          <p:cNvGrpSpPr/>
          <p:nvPr/>
        </p:nvGrpSpPr>
        <p:grpSpPr>
          <a:xfrm>
            <a:off x="325342" y="1154310"/>
            <a:ext cx="11541314" cy="2666602"/>
            <a:chOff x="584068" y="1120259"/>
            <a:chExt cx="10996736" cy="2666602"/>
          </a:xfrm>
        </p:grpSpPr>
        <p:sp>
          <p:nvSpPr>
            <p:cNvPr id="5" name="文本框 4">
              <a:extLst>
                <a:ext uri="{FF2B5EF4-FFF2-40B4-BE49-F238E27FC236}">
                  <a16:creationId xmlns:a16="http://schemas.microsoft.com/office/drawing/2014/main" id="{695B2351-DC32-8F1B-8209-AFB84CA0B62B}"/>
                </a:ext>
              </a:extLst>
            </p:cNvPr>
            <p:cNvSpPr txBox="1"/>
            <p:nvPr/>
          </p:nvSpPr>
          <p:spPr>
            <a:xfrm>
              <a:off x="793794" y="1251902"/>
              <a:ext cx="10658580" cy="2394502"/>
            </a:xfrm>
            <a:prstGeom prst="rect">
              <a:avLst/>
            </a:prstGeom>
            <a:noFill/>
          </p:spPr>
          <p:txBody>
            <a:bodyPr wrap="square">
              <a:spAutoFit/>
            </a:bodyPr>
            <a:lstStyle/>
            <a:p>
              <a:pPr marL="342900" indent="-342900">
                <a:lnSpc>
                  <a:spcPct val="90000"/>
                </a:lnSpc>
                <a:spcBef>
                  <a:spcPts val="1200"/>
                </a:spcBef>
                <a:buFont typeface="Arial" panose="020B0604020202020204" pitchFamily="34" charset="0"/>
                <a:buChar char="•"/>
              </a:pPr>
              <a:r>
                <a:rPr lang="en-US" altLang="zh-CN" sz="2400" b="1" dirty="0">
                  <a:latin typeface="Candara" panose="020E0502030303020204" pitchFamily="34" charset="0"/>
                </a:rPr>
                <a:t>We propose </a:t>
              </a:r>
              <a:r>
                <a:rPr lang="en-US" altLang="zh-CN" sz="2400" b="1" dirty="0">
                  <a:solidFill>
                    <a:srgbClr val="FF6600"/>
                  </a:solidFill>
                  <a:latin typeface="Candara" panose="020E0502030303020204" pitchFamily="34" charset="0"/>
                </a:rPr>
                <a:t>Satori</a:t>
              </a:r>
              <a:r>
                <a:rPr lang="en-US" altLang="zh-CN" sz="2400" b="1" dirty="0">
                  <a:latin typeface="Candara" panose="020E0502030303020204" pitchFamily="34" charset="0"/>
                </a:rPr>
                <a:t>,  an </a:t>
              </a:r>
              <a:r>
                <a:rPr lang="en-US" altLang="zh-CN" sz="2400" b="1" dirty="0">
                  <a:solidFill>
                    <a:srgbClr val="FF6600"/>
                  </a:solidFill>
                  <a:latin typeface="Candara" panose="020E0502030303020204" pitchFamily="34" charset="0"/>
                </a:rPr>
                <a:t>in-band analog backscatter </a:t>
              </a:r>
              <a:r>
                <a:rPr lang="en-US" altLang="zh-CN" sz="2400" b="1" dirty="0">
                  <a:latin typeface="Candara" panose="020E0502030303020204" pitchFamily="34" charset="0"/>
                </a:rPr>
                <a:t>that enables ultra-low-power audio transmission.</a:t>
              </a:r>
            </a:p>
            <a:p>
              <a:pPr marL="342900" indent="-342900">
                <a:lnSpc>
                  <a:spcPct val="90000"/>
                </a:lnSpc>
                <a:spcBef>
                  <a:spcPts val="1200"/>
                </a:spcBef>
                <a:buFont typeface="Arial" panose="020B0604020202020204" pitchFamily="34" charset="0"/>
                <a:buChar char="•"/>
              </a:pPr>
              <a:r>
                <a:rPr lang="en-US" altLang="zh-CN" sz="2400" b="1" dirty="0">
                  <a:latin typeface="Candara" panose="020E0502030303020204" pitchFamily="34" charset="0"/>
                </a:rPr>
                <a:t>Satori transmits audio at a </a:t>
              </a:r>
              <a:r>
                <a:rPr lang="en-US" altLang="zh-CN" sz="2400" b="1" dirty="0">
                  <a:solidFill>
                    <a:srgbClr val="FF6600"/>
                  </a:solidFill>
                  <a:latin typeface="Candara" panose="020E0502030303020204" pitchFamily="34" charset="0"/>
                </a:rPr>
                <a:t>41.67 kHz </a:t>
              </a:r>
              <a:r>
                <a:rPr lang="en-US" altLang="zh-CN" sz="2400" b="1" dirty="0">
                  <a:latin typeface="Candara" panose="020E0502030303020204" pitchFamily="34" charset="0"/>
                </a:rPr>
                <a:t>embedding rate, achieve an SNR exceeding </a:t>
              </a:r>
              <a:r>
                <a:rPr lang="en-US" altLang="zh-CN" sz="2400" b="1" dirty="0">
                  <a:solidFill>
                    <a:srgbClr val="FF6600"/>
                  </a:solidFill>
                  <a:latin typeface="Candara" panose="020E0502030303020204" pitchFamily="34" charset="0"/>
                </a:rPr>
                <a:t>18 dB </a:t>
              </a:r>
              <a:r>
                <a:rPr lang="en-US" altLang="zh-CN" sz="2400" b="1" dirty="0">
                  <a:latin typeface="Candara" panose="020E0502030303020204" pitchFamily="34" charset="0"/>
                </a:rPr>
                <a:t>, and </a:t>
              </a:r>
              <a:r>
                <a:rPr lang="fr-FR" altLang="zh-CN" sz="2400" b="1" dirty="0">
                  <a:latin typeface="Candara" panose="020E0502030303020204" pitchFamily="34" charset="0"/>
                </a:rPr>
                <a:t>supports transmission distances more than </a:t>
              </a:r>
              <a:r>
                <a:rPr lang="fr-FR" altLang="zh-CN" sz="2400" b="1" dirty="0">
                  <a:solidFill>
                    <a:srgbClr val="FF6600"/>
                  </a:solidFill>
                  <a:latin typeface="Candara" panose="020E0502030303020204" pitchFamily="34" charset="0"/>
                </a:rPr>
                <a:t>35 m</a:t>
              </a:r>
              <a:r>
                <a:rPr lang="en-US" altLang="zh-CN" sz="2400" b="1" dirty="0">
                  <a:latin typeface="Candara" panose="020E0502030303020204" pitchFamily="34" charset="0"/>
                </a:rPr>
                <a:t>.</a:t>
              </a:r>
            </a:p>
            <a:p>
              <a:pPr marL="342900" indent="-342900">
                <a:lnSpc>
                  <a:spcPct val="90000"/>
                </a:lnSpc>
                <a:spcBef>
                  <a:spcPts val="1200"/>
                </a:spcBef>
                <a:buFont typeface="Arial" panose="020B0604020202020204" pitchFamily="34" charset="0"/>
                <a:buChar char="•"/>
              </a:pPr>
              <a:r>
                <a:rPr lang="en-US" altLang="zh-CN" sz="2400" b="1" dirty="0">
                  <a:latin typeface="Candara" panose="020E0502030303020204" pitchFamily="34" charset="0"/>
                </a:rPr>
                <a:t>Satori follows the paradigm of </a:t>
              </a:r>
              <a:r>
                <a:rPr lang="en-US" altLang="zh-CN" sz="2400" b="1" dirty="0">
                  <a:solidFill>
                    <a:srgbClr val="FF6600"/>
                  </a:solidFill>
                  <a:latin typeface="Candara" panose="020E0502030303020204" pitchFamily="34" charset="0"/>
                </a:rPr>
                <a:t>RF computing</a:t>
              </a:r>
              <a:r>
                <a:rPr lang="en-US" altLang="zh-CN" sz="2400" b="1" dirty="0">
                  <a:latin typeface="Candara" panose="020E0502030303020204" pitchFamily="34" charset="0"/>
                </a:rPr>
                <a:t>, offering a direct manipulation from analog audio to the phase of RF signals.</a:t>
              </a:r>
            </a:p>
          </p:txBody>
        </p:sp>
        <p:sp>
          <p:nvSpPr>
            <p:cNvPr id="3" name="矩形 2">
              <a:extLst>
                <a:ext uri="{FF2B5EF4-FFF2-40B4-BE49-F238E27FC236}">
                  <a16:creationId xmlns:a16="http://schemas.microsoft.com/office/drawing/2014/main" id="{1124FFC3-0755-DF0A-362B-600DAC481B35}"/>
                </a:ext>
              </a:extLst>
            </p:cNvPr>
            <p:cNvSpPr/>
            <p:nvPr/>
          </p:nvSpPr>
          <p:spPr>
            <a:xfrm>
              <a:off x="584068" y="1120259"/>
              <a:ext cx="10996736" cy="266660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extLst>
              <a:ext uri="{FF2B5EF4-FFF2-40B4-BE49-F238E27FC236}">
                <a16:creationId xmlns:a16="http://schemas.microsoft.com/office/drawing/2014/main" id="{BD8865C1-4016-95B3-27A8-81700AEFC3BF}"/>
              </a:ext>
            </a:extLst>
          </p:cNvPr>
          <p:cNvSpPr txBox="1"/>
          <p:nvPr/>
        </p:nvSpPr>
        <p:spPr>
          <a:xfrm>
            <a:off x="1829680" y="6133592"/>
            <a:ext cx="4400368" cy="400110"/>
          </a:xfrm>
          <a:prstGeom prst="rect">
            <a:avLst/>
          </a:prstGeom>
          <a:noFill/>
        </p:spPr>
        <p:txBody>
          <a:bodyPr wrap="square">
            <a:spAutoFit/>
          </a:bodyPr>
          <a:lstStyle/>
          <a:p>
            <a:pPr algn="ctr"/>
            <a:r>
              <a:rPr lang="en-US" altLang="zh-CN" sz="2000" b="1" dirty="0">
                <a:latin typeface="Candara" panose="020E0502030303020204" pitchFamily="34" charset="0"/>
              </a:rPr>
              <a:t>Please find more details in:</a:t>
            </a:r>
            <a:endParaRPr lang="zh-CN" altLang="en-US" sz="2000" b="1" dirty="0">
              <a:latin typeface="Candara" panose="020E0502030303020204" pitchFamily="34" charset="0"/>
            </a:endParaRPr>
          </a:p>
        </p:txBody>
      </p:sp>
      <p:sp>
        <p:nvSpPr>
          <p:cNvPr id="8" name="文本框 7">
            <a:extLst>
              <a:ext uri="{FF2B5EF4-FFF2-40B4-BE49-F238E27FC236}">
                <a16:creationId xmlns:a16="http://schemas.microsoft.com/office/drawing/2014/main" id="{FACAF017-AF58-6538-9085-E23EA2A2DDFD}"/>
              </a:ext>
            </a:extLst>
          </p:cNvPr>
          <p:cNvSpPr txBox="1"/>
          <p:nvPr/>
        </p:nvSpPr>
        <p:spPr>
          <a:xfrm>
            <a:off x="5663908" y="6010481"/>
            <a:ext cx="4698412" cy="646331"/>
          </a:xfrm>
          <a:prstGeom prst="rect">
            <a:avLst/>
          </a:prstGeom>
          <a:noFill/>
        </p:spPr>
        <p:txBody>
          <a:bodyPr wrap="square">
            <a:spAutoFit/>
          </a:bodyPr>
          <a:lstStyle/>
          <a:p>
            <a:r>
              <a:rPr lang="en-US" altLang="zh-CN" sz="1800" b="1" dirty="0">
                <a:latin typeface="Candara" panose="020E0502030303020204" pitchFamily="34" charset="0"/>
                <a:ea typeface="微软雅黑" panose="020B0503020204020204" pitchFamily="34" charset="-122"/>
              </a:rPr>
              <a:t>http://tns.thss.tsinghua.edu.cn/sun/</a:t>
            </a:r>
          </a:p>
          <a:p>
            <a:r>
              <a:rPr lang="en-US" altLang="zh-CN" b="1" dirty="0">
                <a:latin typeface="Candara" panose="020E0502030303020204" pitchFamily="34" charset="0"/>
                <a:ea typeface="微软雅黑" panose="020B0503020204020204" pitchFamily="34" charset="-122"/>
              </a:rPr>
              <a:t>https://ling-yanghui.github.io/</a:t>
            </a:r>
            <a:endParaRPr lang="zh-CN" altLang="en-US" b="1" dirty="0">
              <a:latin typeface="Candara" panose="020E0502030303020204" pitchFamily="34" charset="0"/>
              <a:ea typeface="微软雅黑" panose="020B0503020204020204" pitchFamily="34" charset="-122"/>
            </a:endParaRPr>
          </a:p>
        </p:txBody>
      </p:sp>
    </p:spTree>
    <p:extLst>
      <p:ext uri="{BB962C8B-B14F-4D97-AF65-F5344CB8AC3E}">
        <p14:creationId xmlns:p14="http://schemas.microsoft.com/office/powerpoint/2010/main" val="1254036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F033A0-7882-61B1-502A-8E3563D563E6}"/>
              </a:ext>
            </a:extLst>
          </p:cNvPr>
          <p:cNvSpPr>
            <a:spLocks noGrp="1"/>
          </p:cNvSpPr>
          <p:nvPr>
            <p:ph type="title"/>
          </p:nvPr>
        </p:nvSpPr>
        <p:spPr/>
        <p:txBody>
          <a:bodyPr/>
          <a:lstStyle/>
          <a:p>
            <a:r>
              <a:rPr lang="en-US" altLang="zh-CN" dirty="0"/>
              <a:t>Embedding Rate</a:t>
            </a:r>
            <a:endParaRPr lang="zh-CN" altLang="en-US" dirty="0"/>
          </a:p>
        </p:txBody>
      </p:sp>
      <p:grpSp>
        <p:nvGrpSpPr>
          <p:cNvPr id="4" name="组合 3">
            <a:extLst>
              <a:ext uri="{FF2B5EF4-FFF2-40B4-BE49-F238E27FC236}">
                <a16:creationId xmlns:a16="http://schemas.microsoft.com/office/drawing/2014/main" id="{D8A817AF-FA80-6AED-BC10-4869E6E41C63}"/>
              </a:ext>
            </a:extLst>
          </p:cNvPr>
          <p:cNvGrpSpPr/>
          <p:nvPr/>
        </p:nvGrpSpPr>
        <p:grpSpPr>
          <a:xfrm>
            <a:off x="720856" y="2452680"/>
            <a:ext cx="2278829" cy="699404"/>
            <a:chOff x="4756144" y="1134464"/>
            <a:chExt cx="2278829" cy="699404"/>
          </a:xfrm>
        </p:grpSpPr>
        <p:sp>
          <p:nvSpPr>
            <p:cNvPr id="5" name="矩形: 圆角 4">
              <a:extLst>
                <a:ext uri="{FF2B5EF4-FFF2-40B4-BE49-F238E27FC236}">
                  <a16:creationId xmlns:a16="http://schemas.microsoft.com/office/drawing/2014/main" id="{64885480-6CDF-2EE4-7894-F98B840AF21F}"/>
                </a:ext>
              </a:extLst>
            </p:cNvPr>
            <p:cNvSpPr/>
            <p:nvPr/>
          </p:nvSpPr>
          <p:spPr>
            <a:xfrm>
              <a:off x="4756144" y="1215050"/>
              <a:ext cx="561243" cy="238938"/>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9BF29C75-0CEF-FDD0-49CF-A95D5E6BB455}"/>
                </a:ext>
              </a:extLst>
            </p:cNvPr>
            <p:cNvSpPr txBox="1"/>
            <p:nvPr/>
          </p:nvSpPr>
          <p:spPr>
            <a:xfrm>
              <a:off x="5317387" y="1134464"/>
              <a:ext cx="1571306"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WiFi symbol</a:t>
              </a:r>
              <a:endParaRPr lang="zh-CN" altLang="en-US" dirty="0">
                <a:latin typeface="Arial" panose="020B0604020202020204" pitchFamily="34" charset="0"/>
                <a:cs typeface="Arial" panose="020B0604020202020204" pitchFamily="34" charset="0"/>
              </a:endParaRPr>
            </a:p>
          </p:txBody>
        </p:sp>
        <p:sp>
          <p:nvSpPr>
            <p:cNvPr id="7" name="等腰三角形 6">
              <a:extLst>
                <a:ext uri="{FF2B5EF4-FFF2-40B4-BE49-F238E27FC236}">
                  <a16:creationId xmlns:a16="http://schemas.microsoft.com/office/drawing/2014/main" id="{21F2E91C-84E1-20AF-42C5-C0D7B4E08AA7}"/>
                </a:ext>
              </a:extLst>
            </p:cNvPr>
            <p:cNvSpPr/>
            <p:nvPr/>
          </p:nvSpPr>
          <p:spPr>
            <a:xfrm>
              <a:off x="4943322" y="1622951"/>
              <a:ext cx="186886" cy="161109"/>
            </a:xfrm>
            <a:prstGeom prst="triangle">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B3225B0F-B5B2-AAE4-E324-9AAD439F06AD}"/>
                </a:ext>
              </a:extLst>
            </p:cNvPr>
            <p:cNvSpPr txBox="1"/>
            <p:nvPr/>
          </p:nvSpPr>
          <p:spPr>
            <a:xfrm>
              <a:off x="5317386" y="1464536"/>
              <a:ext cx="1717587"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Switch toggle</a:t>
              </a:r>
              <a:endParaRPr lang="zh-CN" altLang="en-US" dirty="0">
                <a:latin typeface="Arial" panose="020B0604020202020204" pitchFamily="34" charset="0"/>
                <a:cs typeface="Arial" panose="020B0604020202020204" pitchFamily="34" charset="0"/>
              </a:endParaRPr>
            </a:p>
          </p:txBody>
        </p:sp>
      </p:grpSp>
      <p:sp>
        <p:nvSpPr>
          <p:cNvPr id="25" name="文本框 24">
            <a:extLst>
              <a:ext uri="{FF2B5EF4-FFF2-40B4-BE49-F238E27FC236}">
                <a16:creationId xmlns:a16="http://schemas.microsoft.com/office/drawing/2014/main" id="{5DD906E0-369A-7477-2D00-1BBF3795365D}"/>
              </a:ext>
            </a:extLst>
          </p:cNvPr>
          <p:cNvSpPr txBox="1"/>
          <p:nvPr/>
        </p:nvSpPr>
        <p:spPr>
          <a:xfrm>
            <a:off x="3678628" y="1453782"/>
            <a:ext cx="834261" cy="530488"/>
          </a:xfrm>
          <a:prstGeom prst="rect">
            <a:avLst/>
          </a:prstGeom>
          <a:noFill/>
        </p:spPr>
        <p:txBody>
          <a:bodyPr wrap="square">
            <a:spAutoFit/>
          </a:bodyPr>
          <a:lstStyle/>
          <a:p>
            <a:pPr algn="ctr"/>
            <a:r>
              <a:rPr lang="en-US" altLang="zh-CN" sz="2400" b="1" dirty="0">
                <a:solidFill>
                  <a:srgbClr val="30308B"/>
                </a:solidFill>
                <a:latin typeface="Candara" panose="020E0502030303020204" pitchFamily="34" charset="0"/>
              </a:rPr>
              <a:t>REF</a:t>
            </a:r>
            <a:endParaRPr lang="zh-CN" altLang="en-US" sz="2400" dirty="0">
              <a:solidFill>
                <a:srgbClr val="30308B"/>
              </a:solidFill>
            </a:endParaRPr>
          </a:p>
        </p:txBody>
      </p:sp>
      <p:sp>
        <p:nvSpPr>
          <p:cNvPr id="26" name="文本框 25">
            <a:extLst>
              <a:ext uri="{FF2B5EF4-FFF2-40B4-BE49-F238E27FC236}">
                <a16:creationId xmlns:a16="http://schemas.microsoft.com/office/drawing/2014/main" id="{7D5C3F72-DFF0-86E1-AB8A-527AA0036533}"/>
              </a:ext>
            </a:extLst>
          </p:cNvPr>
          <p:cNvSpPr txBox="1"/>
          <p:nvPr/>
        </p:nvSpPr>
        <p:spPr>
          <a:xfrm>
            <a:off x="4990153" y="1451224"/>
            <a:ext cx="834261" cy="530488"/>
          </a:xfrm>
          <a:prstGeom prst="rect">
            <a:avLst/>
          </a:prstGeom>
          <a:noFill/>
        </p:spPr>
        <p:txBody>
          <a:bodyPr wrap="square">
            <a:spAutoFit/>
          </a:bodyPr>
          <a:lstStyle/>
          <a:p>
            <a:pPr algn="ctr"/>
            <a:r>
              <a:rPr lang="en-US" altLang="zh-CN" sz="2400" b="1" dirty="0">
                <a:solidFill>
                  <a:srgbClr val="7C2E9A"/>
                </a:solidFill>
                <a:latin typeface="Candara" panose="020E0502030303020204" pitchFamily="34" charset="0"/>
              </a:rPr>
              <a:t>PM1</a:t>
            </a:r>
            <a:endParaRPr lang="zh-CN" altLang="en-US" sz="2400" dirty="0">
              <a:solidFill>
                <a:srgbClr val="7C2E9A"/>
              </a:solidFill>
            </a:endParaRPr>
          </a:p>
        </p:txBody>
      </p:sp>
      <p:sp>
        <p:nvSpPr>
          <p:cNvPr id="27" name="文本框 26">
            <a:extLst>
              <a:ext uri="{FF2B5EF4-FFF2-40B4-BE49-F238E27FC236}">
                <a16:creationId xmlns:a16="http://schemas.microsoft.com/office/drawing/2014/main" id="{3BF309E5-376D-9C11-B076-C0F31056E38D}"/>
              </a:ext>
            </a:extLst>
          </p:cNvPr>
          <p:cNvSpPr txBox="1"/>
          <p:nvPr/>
        </p:nvSpPr>
        <p:spPr>
          <a:xfrm>
            <a:off x="6152165" y="1441437"/>
            <a:ext cx="1089885" cy="530488"/>
          </a:xfrm>
          <a:prstGeom prst="rect">
            <a:avLst/>
          </a:prstGeom>
          <a:noFill/>
        </p:spPr>
        <p:txBody>
          <a:bodyPr wrap="square">
            <a:spAutoFit/>
          </a:bodyPr>
          <a:lstStyle/>
          <a:p>
            <a:pPr algn="ctr"/>
            <a:r>
              <a:rPr lang="en-US" altLang="zh-CN" sz="2400" b="1" dirty="0">
                <a:solidFill>
                  <a:srgbClr val="8F2630"/>
                </a:solidFill>
                <a:latin typeface="Candara" panose="020E0502030303020204" pitchFamily="34" charset="0"/>
              </a:rPr>
              <a:t>PM2</a:t>
            </a:r>
            <a:endParaRPr lang="zh-CN" altLang="en-US" sz="2400" dirty="0">
              <a:solidFill>
                <a:srgbClr val="8F2630"/>
              </a:solidFill>
            </a:endParaRPr>
          </a:p>
        </p:txBody>
      </p:sp>
      <p:sp>
        <p:nvSpPr>
          <p:cNvPr id="31" name="文本框 30">
            <a:extLst>
              <a:ext uri="{FF2B5EF4-FFF2-40B4-BE49-F238E27FC236}">
                <a16:creationId xmlns:a16="http://schemas.microsoft.com/office/drawing/2014/main" id="{16549700-314B-AFEE-CFCA-87F362703279}"/>
              </a:ext>
            </a:extLst>
          </p:cNvPr>
          <p:cNvSpPr txBox="1"/>
          <p:nvPr/>
        </p:nvSpPr>
        <p:spPr>
          <a:xfrm>
            <a:off x="7569802" y="1458935"/>
            <a:ext cx="834261" cy="530488"/>
          </a:xfrm>
          <a:prstGeom prst="rect">
            <a:avLst/>
          </a:prstGeom>
          <a:noFill/>
        </p:spPr>
        <p:txBody>
          <a:bodyPr wrap="square">
            <a:spAutoFit/>
          </a:bodyPr>
          <a:lstStyle/>
          <a:p>
            <a:pPr algn="ctr"/>
            <a:r>
              <a:rPr lang="en-US" altLang="zh-CN" sz="2400" b="1" dirty="0">
                <a:solidFill>
                  <a:srgbClr val="30308B"/>
                </a:solidFill>
                <a:latin typeface="Candara" panose="020E0502030303020204" pitchFamily="34" charset="0"/>
              </a:rPr>
              <a:t>REF</a:t>
            </a:r>
            <a:endParaRPr lang="zh-CN" altLang="en-US" sz="2400" dirty="0">
              <a:solidFill>
                <a:srgbClr val="30308B"/>
              </a:solidFill>
            </a:endParaRPr>
          </a:p>
        </p:txBody>
      </p:sp>
      <p:sp>
        <p:nvSpPr>
          <p:cNvPr id="59" name="文本框 58">
            <a:extLst>
              <a:ext uri="{FF2B5EF4-FFF2-40B4-BE49-F238E27FC236}">
                <a16:creationId xmlns:a16="http://schemas.microsoft.com/office/drawing/2014/main" id="{A618EB93-7E96-3FDB-0B10-CDB02B253758}"/>
              </a:ext>
            </a:extLst>
          </p:cNvPr>
          <p:cNvSpPr txBox="1"/>
          <p:nvPr/>
        </p:nvSpPr>
        <p:spPr>
          <a:xfrm>
            <a:off x="8859620" y="1451223"/>
            <a:ext cx="834261" cy="530488"/>
          </a:xfrm>
          <a:prstGeom prst="rect">
            <a:avLst/>
          </a:prstGeom>
          <a:noFill/>
        </p:spPr>
        <p:txBody>
          <a:bodyPr wrap="square">
            <a:spAutoFit/>
          </a:bodyPr>
          <a:lstStyle/>
          <a:p>
            <a:pPr algn="ctr"/>
            <a:r>
              <a:rPr lang="en-US" altLang="zh-CN" sz="2400" b="1" dirty="0">
                <a:solidFill>
                  <a:srgbClr val="7C2E9A"/>
                </a:solidFill>
                <a:latin typeface="Candara" panose="020E0502030303020204" pitchFamily="34" charset="0"/>
              </a:rPr>
              <a:t>PM1</a:t>
            </a:r>
            <a:endParaRPr lang="zh-CN" altLang="en-US" sz="2400" dirty="0">
              <a:solidFill>
                <a:srgbClr val="7C2E9A"/>
              </a:solidFill>
            </a:endParaRPr>
          </a:p>
        </p:txBody>
      </p:sp>
      <p:grpSp>
        <p:nvGrpSpPr>
          <p:cNvPr id="9" name="组合 8">
            <a:extLst>
              <a:ext uri="{FF2B5EF4-FFF2-40B4-BE49-F238E27FC236}">
                <a16:creationId xmlns:a16="http://schemas.microsoft.com/office/drawing/2014/main" id="{A545DCB6-FDF3-ABCD-2092-29F8FB12A77D}"/>
              </a:ext>
            </a:extLst>
          </p:cNvPr>
          <p:cNvGrpSpPr/>
          <p:nvPr/>
        </p:nvGrpSpPr>
        <p:grpSpPr>
          <a:xfrm>
            <a:off x="2830420" y="1929594"/>
            <a:ext cx="1609497" cy="537136"/>
            <a:chOff x="7046845" y="1145118"/>
            <a:chExt cx="1400687" cy="467450"/>
          </a:xfrm>
        </p:grpSpPr>
        <p:sp>
          <p:nvSpPr>
            <p:cNvPr id="10" name="矩形: 圆角 9">
              <a:extLst>
                <a:ext uri="{FF2B5EF4-FFF2-40B4-BE49-F238E27FC236}">
                  <a16:creationId xmlns:a16="http://schemas.microsoft.com/office/drawing/2014/main" id="{FD7E9914-57F4-72BB-7A7C-E5FAC66FE4E9}"/>
                </a:ext>
              </a:extLst>
            </p:cNvPr>
            <p:cNvSpPr/>
            <p:nvPr/>
          </p:nvSpPr>
          <p:spPr>
            <a:xfrm>
              <a:off x="7325046" y="1145118"/>
              <a:ext cx="561243" cy="238938"/>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6E129633-BCE6-D2E6-FD9F-6ED661250D5C}"/>
                </a:ext>
              </a:extLst>
            </p:cNvPr>
            <p:cNvSpPr/>
            <p:nvPr/>
          </p:nvSpPr>
          <p:spPr>
            <a:xfrm>
              <a:off x="7886289" y="1145118"/>
              <a:ext cx="561243" cy="238938"/>
            </a:xfrm>
            <a:prstGeom prst="roundRect">
              <a:avLst/>
            </a:prstGeom>
            <a:solidFill>
              <a:srgbClr val="30308B"/>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a:extLst>
                <a:ext uri="{FF2B5EF4-FFF2-40B4-BE49-F238E27FC236}">
                  <a16:creationId xmlns:a16="http://schemas.microsoft.com/office/drawing/2014/main" id="{AB16FF24-B701-000F-7F36-A4B2DD8DA8FB}"/>
                </a:ext>
              </a:extLst>
            </p:cNvPr>
            <p:cNvCxnSpPr>
              <a:cxnSpLocks/>
              <a:stCxn id="10" idx="1"/>
            </p:cNvCxnSpPr>
            <p:nvPr/>
          </p:nvCxnSpPr>
          <p:spPr>
            <a:xfrm flipH="1">
              <a:off x="7046845" y="1264587"/>
              <a:ext cx="278201" cy="0"/>
            </a:xfrm>
            <a:prstGeom prst="line">
              <a:avLst/>
            </a:prstGeom>
            <a:ln w="28575"/>
          </p:spPr>
          <p:style>
            <a:lnRef idx="2">
              <a:schemeClr val="dk1"/>
            </a:lnRef>
            <a:fillRef idx="0">
              <a:schemeClr val="dk1"/>
            </a:fillRef>
            <a:effectRef idx="1">
              <a:schemeClr val="dk1"/>
            </a:effectRef>
            <a:fontRef idx="minor">
              <a:schemeClr val="tx1"/>
            </a:fontRef>
          </p:style>
        </p:cxnSp>
        <p:sp>
          <p:nvSpPr>
            <p:cNvPr id="13" name="等腰三角形 12">
              <a:extLst>
                <a:ext uri="{FF2B5EF4-FFF2-40B4-BE49-F238E27FC236}">
                  <a16:creationId xmlns:a16="http://schemas.microsoft.com/office/drawing/2014/main" id="{58792B1E-24BE-2C13-573C-7C78987FF18E}"/>
                </a:ext>
              </a:extLst>
            </p:cNvPr>
            <p:cNvSpPr/>
            <p:nvPr/>
          </p:nvSpPr>
          <p:spPr>
            <a:xfrm>
              <a:off x="7512224" y="1451459"/>
              <a:ext cx="186886" cy="161109"/>
            </a:xfrm>
            <a:prstGeom prst="triangle">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a16="http://schemas.microsoft.com/office/drawing/2014/main" id="{250E0A53-1DA7-8832-279E-D32E54E06CD9}"/>
              </a:ext>
            </a:extLst>
          </p:cNvPr>
          <p:cNvGrpSpPr/>
          <p:nvPr/>
        </p:nvGrpSpPr>
        <p:grpSpPr>
          <a:xfrm>
            <a:off x="4439918" y="1929594"/>
            <a:ext cx="1289822" cy="537136"/>
            <a:chOff x="8447533" y="1145118"/>
            <a:chExt cx="1122486" cy="467450"/>
          </a:xfrm>
        </p:grpSpPr>
        <p:sp>
          <p:nvSpPr>
            <p:cNvPr id="15" name="矩形: 圆角 14">
              <a:extLst>
                <a:ext uri="{FF2B5EF4-FFF2-40B4-BE49-F238E27FC236}">
                  <a16:creationId xmlns:a16="http://schemas.microsoft.com/office/drawing/2014/main" id="{E791CA75-3C19-5872-6CB5-63C2955BF5BF}"/>
                </a:ext>
              </a:extLst>
            </p:cNvPr>
            <p:cNvSpPr/>
            <p:nvPr/>
          </p:nvSpPr>
          <p:spPr>
            <a:xfrm>
              <a:off x="8447533" y="1145118"/>
              <a:ext cx="561243" cy="238938"/>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a:extLst>
                <a:ext uri="{FF2B5EF4-FFF2-40B4-BE49-F238E27FC236}">
                  <a16:creationId xmlns:a16="http://schemas.microsoft.com/office/drawing/2014/main" id="{325BAD74-B6B6-9382-F17C-89ED1F0EDD22}"/>
                </a:ext>
              </a:extLst>
            </p:cNvPr>
            <p:cNvSpPr/>
            <p:nvPr/>
          </p:nvSpPr>
          <p:spPr>
            <a:xfrm>
              <a:off x="9008776" y="1145118"/>
              <a:ext cx="561243" cy="238938"/>
            </a:xfrm>
            <a:prstGeom prst="roundRect">
              <a:avLst/>
            </a:prstGeom>
            <a:solidFill>
              <a:srgbClr val="7C2E9A"/>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a:extLst>
                <a:ext uri="{FF2B5EF4-FFF2-40B4-BE49-F238E27FC236}">
                  <a16:creationId xmlns:a16="http://schemas.microsoft.com/office/drawing/2014/main" id="{4F3CB6E8-C302-D31F-8DA4-2D7FB217ED6E}"/>
                </a:ext>
              </a:extLst>
            </p:cNvPr>
            <p:cNvSpPr/>
            <p:nvPr/>
          </p:nvSpPr>
          <p:spPr>
            <a:xfrm>
              <a:off x="8634711" y="1451459"/>
              <a:ext cx="186886" cy="161109"/>
            </a:xfrm>
            <a:prstGeom prst="triangle">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763DD42E-FECA-9272-11D5-904BE787B49A}"/>
              </a:ext>
            </a:extLst>
          </p:cNvPr>
          <p:cNvGrpSpPr/>
          <p:nvPr/>
        </p:nvGrpSpPr>
        <p:grpSpPr>
          <a:xfrm>
            <a:off x="5729741" y="1929594"/>
            <a:ext cx="1934735" cy="537136"/>
            <a:chOff x="9570020" y="1145118"/>
            <a:chExt cx="1683730" cy="467450"/>
          </a:xfrm>
        </p:grpSpPr>
        <p:sp>
          <p:nvSpPr>
            <p:cNvPr id="19" name="矩形: 圆角 18">
              <a:extLst>
                <a:ext uri="{FF2B5EF4-FFF2-40B4-BE49-F238E27FC236}">
                  <a16:creationId xmlns:a16="http://schemas.microsoft.com/office/drawing/2014/main" id="{2F8A24A8-72EC-B0A6-C699-C2D791B4EBEE}"/>
                </a:ext>
              </a:extLst>
            </p:cNvPr>
            <p:cNvSpPr/>
            <p:nvPr/>
          </p:nvSpPr>
          <p:spPr>
            <a:xfrm>
              <a:off x="9570020" y="1145118"/>
              <a:ext cx="561243" cy="238938"/>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a:extLst>
                <a:ext uri="{FF2B5EF4-FFF2-40B4-BE49-F238E27FC236}">
                  <a16:creationId xmlns:a16="http://schemas.microsoft.com/office/drawing/2014/main" id="{EAC84A1D-C109-5B0D-96F6-380C8EBA5944}"/>
                </a:ext>
              </a:extLst>
            </p:cNvPr>
            <p:cNvSpPr/>
            <p:nvPr/>
          </p:nvSpPr>
          <p:spPr>
            <a:xfrm>
              <a:off x="10131263" y="1145118"/>
              <a:ext cx="561243" cy="238938"/>
            </a:xfrm>
            <a:prstGeom prst="roundRect">
              <a:avLst/>
            </a:prstGeom>
            <a:solidFill>
              <a:srgbClr val="8F263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圆角 20">
              <a:extLst>
                <a:ext uri="{FF2B5EF4-FFF2-40B4-BE49-F238E27FC236}">
                  <a16:creationId xmlns:a16="http://schemas.microsoft.com/office/drawing/2014/main" id="{76FC4D95-38D4-E789-FB84-BE7D718FC520}"/>
                </a:ext>
              </a:extLst>
            </p:cNvPr>
            <p:cNvSpPr/>
            <p:nvPr/>
          </p:nvSpPr>
          <p:spPr>
            <a:xfrm>
              <a:off x="10692507" y="1145118"/>
              <a:ext cx="561243" cy="238938"/>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a:extLst>
                <a:ext uri="{FF2B5EF4-FFF2-40B4-BE49-F238E27FC236}">
                  <a16:creationId xmlns:a16="http://schemas.microsoft.com/office/drawing/2014/main" id="{28AC2FDA-A7F1-387D-B1BE-2F737F0D0369}"/>
                </a:ext>
              </a:extLst>
            </p:cNvPr>
            <p:cNvSpPr/>
            <p:nvPr/>
          </p:nvSpPr>
          <p:spPr>
            <a:xfrm>
              <a:off x="9757198" y="1451459"/>
              <a:ext cx="186886" cy="161109"/>
            </a:xfrm>
            <a:prstGeom prst="triangle">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等腰三角形 23">
              <a:extLst>
                <a:ext uri="{FF2B5EF4-FFF2-40B4-BE49-F238E27FC236}">
                  <a16:creationId xmlns:a16="http://schemas.microsoft.com/office/drawing/2014/main" id="{715859A8-23AE-EA59-224A-EB9BBFF8C98A}"/>
                </a:ext>
              </a:extLst>
            </p:cNvPr>
            <p:cNvSpPr/>
            <p:nvPr/>
          </p:nvSpPr>
          <p:spPr>
            <a:xfrm>
              <a:off x="10879685" y="1451458"/>
              <a:ext cx="186886" cy="161109"/>
            </a:xfrm>
            <a:prstGeom prst="triangle">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矩形: 圆角 29">
            <a:extLst>
              <a:ext uri="{FF2B5EF4-FFF2-40B4-BE49-F238E27FC236}">
                <a16:creationId xmlns:a16="http://schemas.microsoft.com/office/drawing/2014/main" id="{EBDA2A6C-8E5B-2B96-75CF-8A93A3090A43}"/>
              </a:ext>
            </a:extLst>
          </p:cNvPr>
          <p:cNvSpPr/>
          <p:nvPr/>
        </p:nvSpPr>
        <p:spPr>
          <a:xfrm>
            <a:off x="7664475" y="1929594"/>
            <a:ext cx="644911" cy="274558"/>
          </a:xfrm>
          <a:prstGeom prst="roundRect">
            <a:avLst/>
          </a:prstGeom>
          <a:solidFill>
            <a:srgbClr val="30308B"/>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32">
            <a:extLst>
              <a:ext uri="{FF2B5EF4-FFF2-40B4-BE49-F238E27FC236}">
                <a16:creationId xmlns:a16="http://schemas.microsoft.com/office/drawing/2014/main" id="{BDC6BFD5-4783-D393-10D0-E76F81A2CFB1}"/>
              </a:ext>
            </a:extLst>
          </p:cNvPr>
          <p:cNvCxnSpPr>
            <a:cxnSpLocks/>
          </p:cNvCxnSpPr>
          <p:nvPr/>
        </p:nvCxnSpPr>
        <p:spPr>
          <a:xfrm>
            <a:off x="3795005" y="2281602"/>
            <a:ext cx="0" cy="1780758"/>
          </a:xfrm>
          <a:prstGeom prst="line">
            <a:avLst/>
          </a:prstGeom>
          <a:ln w="28575">
            <a:prstDash val="sysDash"/>
          </a:ln>
        </p:spPr>
        <p:style>
          <a:lnRef idx="2">
            <a:schemeClr val="dk1"/>
          </a:lnRef>
          <a:fillRef idx="0">
            <a:schemeClr val="dk1"/>
          </a:fillRef>
          <a:effectRef idx="1">
            <a:schemeClr val="dk1"/>
          </a:effectRef>
          <a:fontRef idx="minor">
            <a:schemeClr val="tx1"/>
          </a:fontRef>
        </p:style>
      </p:cxnSp>
      <p:cxnSp>
        <p:nvCxnSpPr>
          <p:cNvPr id="34" name="直接连接符 33">
            <a:extLst>
              <a:ext uri="{FF2B5EF4-FFF2-40B4-BE49-F238E27FC236}">
                <a16:creationId xmlns:a16="http://schemas.microsoft.com/office/drawing/2014/main" id="{4F784993-21FA-47F6-1BBA-04EA442CA0D8}"/>
              </a:ext>
            </a:extLst>
          </p:cNvPr>
          <p:cNvCxnSpPr>
            <a:cxnSpLocks/>
          </p:cNvCxnSpPr>
          <p:nvPr/>
        </p:nvCxnSpPr>
        <p:spPr>
          <a:xfrm>
            <a:off x="4439917" y="2281602"/>
            <a:ext cx="0" cy="1041560"/>
          </a:xfrm>
          <a:prstGeom prst="line">
            <a:avLst/>
          </a:prstGeom>
          <a:ln w="28575">
            <a:prstDash val="sysDash"/>
          </a:ln>
        </p:spPr>
        <p:style>
          <a:lnRef idx="2">
            <a:schemeClr val="dk1"/>
          </a:lnRef>
          <a:fillRef idx="0">
            <a:schemeClr val="dk1"/>
          </a:fillRef>
          <a:effectRef idx="1">
            <a:schemeClr val="dk1"/>
          </a:effectRef>
          <a:fontRef idx="minor">
            <a:schemeClr val="tx1"/>
          </a:fontRef>
        </p:style>
      </p:cxnSp>
      <p:cxnSp>
        <p:nvCxnSpPr>
          <p:cNvPr id="38" name="直接连接符 37">
            <a:extLst>
              <a:ext uri="{FF2B5EF4-FFF2-40B4-BE49-F238E27FC236}">
                <a16:creationId xmlns:a16="http://schemas.microsoft.com/office/drawing/2014/main" id="{3393A7A9-7E77-6C58-E399-3817264F752C}"/>
              </a:ext>
            </a:extLst>
          </p:cNvPr>
          <p:cNvCxnSpPr>
            <a:cxnSpLocks/>
          </p:cNvCxnSpPr>
          <p:nvPr/>
        </p:nvCxnSpPr>
        <p:spPr>
          <a:xfrm>
            <a:off x="3795005" y="3113283"/>
            <a:ext cx="644911" cy="0"/>
          </a:xfrm>
          <a:prstGeom prst="line">
            <a:avLst/>
          </a:prstGeom>
          <a:ln w="28575">
            <a:headEnd type="triangle" w="med" len="med"/>
            <a:tailEnd type="triangle" w="med" len="med"/>
          </a:ln>
        </p:spPr>
        <p:style>
          <a:lnRef idx="2">
            <a:schemeClr val="dk1"/>
          </a:lnRef>
          <a:fillRef idx="0">
            <a:schemeClr val="dk1"/>
          </a:fillRef>
          <a:effectRef idx="1">
            <a:schemeClr val="dk1"/>
          </a:effectRef>
          <a:fontRef idx="minor">
            <a:schemeClr val="tx1"/>
          </a:fontRef>
        </p:style>
      </p:cxnSp>
      <p:sp>
        <p:nvSpPr>
          <p:cNvPr id="40" name="文本框 39">
            <a:extLst>
              <a:ext uri="{FF2B5EF4-FFF2-40B4-BE49-F238E27FC236}">
                <a16:creationId xmlns:a16="http://schemas.microsoft.com/office/drawing/2014/main" id="{2AD06447-62E4-CB75-2CDD-150403FEF154}"/>
              </a:ext>
            </a:extLst>
          </p:cNvPr>
          <p:cNvSpPr txBox="1"/>
          <p:nvPr/>
        </p:nvSpPr>
        <p:spPr>
          <a:xfrm>
            <a:off x="4439917" y="2898771"/>
            <a:ext cx="3562156" cy="424391"/>
          </a:xfrm>
          <a:prstGeom prst="rect">
            <a:avLst/>
          </a:prstGeom>
          <a:noFill/>
        </p:spPr>
        <p:txBody>
          <a:bodyPr wrap="square">
            <a:spAutoFit/>
          </a:bodyPr>
          <a:lstStyle/>
          <a:p>
            <a:pPr>
              <a:lnSpc>
                <a:spcPct val="90000"/>
              </a:lnSpc>
            </a:pPr>
            <a:r>
              <a:rPr lang="en-US" altLang="zh-CN" sz="2400" b="1" dirty="0">
                <a:latin typeface="Candara" panose="020E0502030303020204" pitchFamily="34" charset="0"/>
              </a:rPr>
              <a:t>WiFi symbol duration </a:t>
            </a:r>
          </a:p>
        </p:txBody>
      </p:sp>
      <p:cxnSp>
        <p:nvCxnSpPr>
          <p:cNvPr id="43" name="直接连接符 42">
            <a:extLst>
              <a:ext uri="{FF2B5EF4-FFF2-40B4-BE49-F238E27FC236}">
                <a16:creationId xmlns:a16="http://schemas.microsoft.com/office/drawing/2014/main" id="{C7EFA8C0-3076-3C15-A417-B2475D26268A}"/>
              </a:ext>
            </a:extLst>
          </p:cNvPr>
          <p:cNvCxnSpPr>
            <a:cxnSpLocks/>
          </p:cNvCxnSpPr>
          <p:nvPr/>
        </p:nvCxnSpPr>
        <p:spPr>
          <a:xfrm>
            <a:off x="7664475" y="2281602"/>
            <a:ext cx="0" cy="1770198"/>
          </a:xfrm>
          <a:prstGeom prst="line">
            <a:avLst/>
          </a:prstGeom>
          <a:ln w="28575">
            <a:prstDash val="sysDash"/>
          </a:ln>
        </p:spPr>
        <p:style>
          <a:lnRef idx="2">
            <a:schemeClr val="dk1"/>
          </a:lnRef>
          <a:fillRef idx="0">
            <a:schemeClr val="dk1"/>
          </a:fillRef>
          <a:effectRef idx="1">
            <a:schemeClr val="dk1"/>
          </a:effectRef>
          <a:fontRef idx="minor">
            <a:schemeClr val="tx1"/>
          </a:fontRef>
        </p:style>
      </p:cxnSp>
      <p:cxnSp>
        <p:nvCxnSpPr>
          <p:cNvPr id="44" name="直接连接符 43">
            <a:extLst>
              <a:ext uri="{FF2B5EF4-FFF2-40B4-BE49-F238E27FC236}">
                <a16:creationId xmlns:a16="http://schemas.microsoft.com/office/drawing/2014/main" id="{140912AD-4A2A-0428-2185-19F437B4122C}"/>
              </a:ext>
            </a:extLst>
          </p:cNvPr>
          <p:cNvCxnSpPr>
            <a:cxnSpLocks/>
          </p:cNvCxnSpPr>
          <p:nvPr/>
        </p:nvCxnSpPr>
        <p:spPr>
          <a:xfrm>
            <a:off x="3795005" y="3853360"/>
            <a:ext cx="3869470" cy="0"/>
          </a:xfrm>
          <a:prstGeom prst="line">
            <a:avLst/>
          </a:prstGeom>
          <a:ln w="28575">
            <a:headEnd type="triangle" w="med" len="med"/>
            <a:tailEnd type="triangle" w="med" len="med"/>
          </a:ln>
        </p:spPr>
        <p:style>
          <a:lnRef idx="2">
            <a:schemeClr val="dk1"/>
          </a:lnRef>
          <a:fillRef idx="0">
            <a:schemeClr val="dk1"/>
          </a:fillRef>
          <a:effectRef idx="1">
            <a:schemeClr val="dk1"/>
          </a:effectRef>
          <a:fontRef idx="minor">
            <a:schemeClr val="tx1"/>
          </a:fontRef>
        </p:style>
      </p:cxnSp>
      <p:sp>
        <p:nvSpPr>
          <p:cNvPr id="52" name="文本框 51">
            <a:extLst>
              <a:ext uri="{FF2B5EF4-FFF2-40B4-BE49-F238E27FC236}">
                <a16:creationId xmlns:a16="http://schemas.microsoft.com/office/drawing/2014/main" id="{C9FF25BF-29F5-33F8-03B8-A3A95F13FE31}"/>
              </a:ext>
            </a:extLst>
          </p:cNvPr>
          <p:cNvSpPr txBox="1"/>
          <p:nvPr/>
        </p:nvSpPr>
        <p:spPr>
          <a:xfrm>
            <a:off x="3743334" y="2734350"/>
            <a:ext cx="769555" cy="424391"/>
          </a:xfrm>
          <a:prstGeom prst="rect">
            <a:avLst/>
          </a:prstGeom>
          <a:noFill/>
        </p:spPr>
        <p:txBody>
          <a:bodyPr wrap="square">
            <a:spAutoFit/>
          </a:bodyPr>
          <a:lstStyle/>
          <a:p>
            <a:pPr>
              <a:lnSpc>
                <a:spcPct val="90000"/>
              </a:lnSpc>
            </a:pPr>
            <a:r>
              <a:rPr lang="en-US" altLang="zh-CN" sz="2400" b="1" dirty="0">
                <a:solidFill>
                  <a:srgbClr val="7C2E9A"/>
                </a:solidFill>
                <a:latin typeface="Candara" panose="020E0502030303020204" pitchFamily="34" charset="0"/>
              </a:rPr>
              <a:t>4 us</a:t>
            </a:r>
            <a:endParaRPr lang="zh-CN" altLang="en-US" sz="2400" dirty="0">
              <a:solidFill>
                <a:srgbClr val="7C2E9A"/>
              </a:solidFill>
            </a:endParaRPr>
          </a:p>
        </p:txBody>
      </p:sp>
      <p:sp>
        <p:nvSpPr>
          <p:cNvPr id="53" name="文本框 52">
            <a:extLst>
              <a:ext uri="{FF2B5EF4-FFF2-40B4-BE49-F238E27FC236}">
                <a16:creationId xmlns:a16="http://schemas.microsoft.com/office/drawing/2014/main" id="{2EACADB3-E125-5563-7692-FC92DC0C0E63}"/>
              </a:ext>
            </a:extLst>
          </p:cNvPr>
          <p:cNvSpPr txBox="1"/>
          <p:nvPr/>
        </p:nvSpPr>
        <p:spPr>
          <a:xfrm>
            <a:off x="4834181" y="3475285"/>
            <a:ext cx="1853194" cy="424391"/>
          </a:xfrm>
          <a:prstGeom prst="rect">
            <a:avLst/>
          </a:prstGeom>
          <a:noFill/>
        </p:spPr>
        <p:txBody>
          <a:bodyPr wrap="square">
            <a:spAutoFit/>
          </a:bodyPr>
          <a:lstStyle/>
          <a:p>
            <a:pPr algn="ctr">
              <a:lnSpc>
                <a:spcPct val="90000"/>
              </a:lnSpc>
            </a:pPr>
            <a:r>
              <a:rPr lang="en-US" altLang="zh-CN" sz="2400" b="1" dirty="0">
                <a:solidFill>
                  <a:srgbClr val="7C2E9A"/>
                </a:solidFill>
                <a:latin typeface="Candara" panose="020E0502030303020204" pitchFamily="34" charset="0"/>
              </a:rPr>
              <a:t>24 us</a:t>
            </a:r>
            <a:endParaRPr lang="zh-CN" altLang="en-US" sz="2400" dirty="0">
              <a:solidFill>
                <a:srgbClr val="7C2E9A"/>
              </a:solidFill>
            </a:endParaRPr>
          </a:p>
        </p:txBody>
      </p:sp>
      <p:sp>
        <p:nvSpPr>
          <p:cNvPr id="54" name="文本框 53">
            <a:extLst>
              <a:ext uri="{FF2B5EF4-FFF2-40B4-BE49-F238E27FC236}">
                <a16:creationId xmlns:a16="http://schemas.microsoft.com/office/drawing/2014/main" id="{038D1BAF-A374-BF0E-20E3-CD8A70C03BA7}"/>
              </a:ext>
            </a:extLst>
          </p:cNvPr>
          <p:cNvSpPr txBox="1"/>
          <p:nvPr/>
        </p:nvSpPr>
        <p:spPr>
          <a:xfrm>
            <a:off x="7783736" y="3641164"/>
            <a:ext cx="3562156" cy="424391"/>
          </a:xfrm>
          <a:prstGeom prst="rect">
            <a:avLst/>
          </a:prstGeom>
          <a:noFill/>
        </p:spPr>
        <p:txBody>
          <a:bodyPr wrap="square">
            <a:spAutoFit/>
          </a:bodyPr>
          <a:lstStyle/>
          <a:p>
            <a:pPr>
              <a:lnSpc>
                <a:spcPct val="90000"/>
              </a:lnSpc>
            </a:pPr>
            <a:r>
              <a:rPr lang="en-US" altLang="zh-CN" sz="2400" b="1" dirty="0">
                <a:latin typeface="Candara" panose="020E0502030303020204" pitchFamily="34" charset="0"/>
              </a:rPr>
              <a:t>Embedding period </a:t>
            </a:r>
          </a:p>
        </p:txBody>
      </p:sp>
      <p:grpSp>
        <p:nvGrpSpPr>
          <p:cNvPr id="55" name="组合 54">
            <a:extLst>
              <a:ext uri="{FF2B5EF4-FFF2-40B4-BE49-F238E27FC236}">
                <a16:creationId xmlns:a16="http://schemas.microsoft.com/office/drawing/2014/main" id="{99BBE946-64FF-0120-5675-1EB7131274DF}"/>
              </a:ext>
            </a:extLst>
          </p:cNvPr>
          <p:cNvGrpSpPr/>
          <p:nvPr/>
        </p:nvGrpSpPr>
        <p:grpSpPr>
          <a:xfrm>
            <a:off x="8309385" y="1929593"/>
            <a:ext cx="1289822" cy="537136"/>
            <a:chOff x="8447533" y="1145118"/>
            <a:chExt cx="1122486" cy="467450"/>
          </a:xfrm>
        </p:grpSpPr>
        <p:sp>
          <p:nvSpPr>
            <p:cNvPr id="56" name="矩形: 圆角 55">
              <a:extLst>
                <a:ext uri="{FF2B5EF4-FFF2-40B4-BE49-F238E27FC236}">
                  <a16:creationId xmlns:a16="http://schemas.microsoft.com/office/drawing/2014/main" id="{123D89CC-412F-3041-EE16-6CA026F6F8AC}"/>
                </a:ext>
              </a:extLst>
            </p:cNvPr>
            <p:cNvSpPr/>
            <p:nvPr/>
          </p:nvSpPr>
          <p:spPr>
            <a:xfrm>
              <a:off x="8447533" y="1145118"/>
              <a:ext cx="561243" cy="238938"/>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圆角 56">
              <a:extLst>
                <a:ext uri="{FF2B5EF4-FFF2-40B4-BE49-F238E27FC236}">
                  <a16:creationId xmlns:a16="http://schemas.microsoft.com/office/drawing/2014/main" id="{5137C840-49C2-2CDD-A1B6-083D92018C4E}"/>
                </a:ext>
              </a:extLst>
            </p:cNvPr>
            <p:cNvSpPr/>
            <p:nvPr/>
          </p:nvSpPr>
          <p:spPr>
            <a:xfrm>
              <a:off x="9008776" y="1145118"/>
              <a:ext cx="561243" cy="238938"/>
            </a:xfrm>
            <a:prstGeom prst="roundRect">
              <a:avLst/>
            </a:prstGeom>
            <a:solidFill>
              <a:srgbClr val="7C2E9A"/>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等腰三角形 57">
              <a:extLst>
                <a:ext uri="{FF2B5EF4-FFF2-40B4-BE49-F238E27FC236}">
                  <a16:creationId xmlns:a16="http://schemas.microsoft.com/office/drawing/2014/main" id="{114F96D9-53ED-4BB3-29FF-86918563FC73}"/>
                </a:ext>
              </a:extLst>
            </p:cNvPr>
            <p:cNvSpPr/>
            <p:nvPr/>
          </p:nvSpPr>
          <p:spPr>
            <a:xfrm>
              <a:off x="8634711" y="1451459"/>
              <a:ext cx="186886" cy="161109"/>
            </a:xfrm>
            <a:prstGeom prst="triangle">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 name="矩形: 圆角 59">
            <a:extLst>
              <a:ext uri="{FF2B5EF4-FFF2-40B4-BE49-F238E27FC236}">
                <a16:creationId xmlns:a16="http://schemas.microsoft.com/office/drawing/2014/main" id="{FD98955D-3877-D3D6-FA49-2ADE9CE9D0CF}"/>
              </a:ext>
            </a:extLst>
          </p:cNvPr>
          <p:cNvSpPr/>
          <p:nvPr/>
        </p:nvSpPr>
        <p:spPr>
          <a:xfrm>
            <a:off x="9606951" y="1929594"/>
            <a:ext cx="644911" cy="274558"/>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1" name="直接连接符 60">
            <a:extLst>
              <a:ext uri="{FF2B5EF4-FFF2-40B4-BE49-F238E27FC236}">
                <a16:creationId xmlns:a16="http://schemas.microsoft.com/office/drawing/2014/main" id="{DD1A7D87-615C-D9D0-CABF-E02D03EFBEE7}"/>
              </a:ext>
            </a:extLst>
          </p:cNvPr>
          <p:cNvCxnSpPr>
            <a:cxnSpLocks/>
          </p:cNvCxnSpPr>
          <p:nvPr/>
        </p:nvCxnSpPr>
        <p:spPr>
          <a:xfrm flipH="1">
            <a:off x="10251862" y="2056659"/>
            <a:ext cx="319674" cy="0"/>
          </a:xfrm>
          <a:prstGeom prst="line">
            <a:avLst/>
          </a:prstGeom>
          <a:ln w="28575"/>
        </p:spPr>
        <p:style>
          <a:lnRef idx="2">
            <a:schemeClr val="dk1"/>
          </a:lnRef>
          <a:fillRef idx="0">
            <a:schemeClr val="dk1"/>
          </a:fillRef>
          <a:effectRef idx="1">
            <a:schemeClr val="dk1"/>
          </a:effectRef>
          <a:fontRef idx="minor">
            <a:schemeClr val="tx1"/>
          </a:fontRef>
        </p:style>
      </p:cxnSp>
      <p:sp>
        <p:nvSpPr>
          <p:cNvPr id="62" name="等腰三角形 61">
            <a:extLst>
              <a:ext uri="{FF2B5EF4-FFF2-40B4-BE49-F238E27FC236}">
                <a16:creationId xmlns:a16="http://schemas.microsoft.com/office/drawing/2014/main" id="{B32EAE78-CACC-B112-519E-42D8F4F8BD95}"/>
              </a:ext>
            </a:extLst>
          </p:cNvPr>
          <p:cNvSpPr/>
          <p:nvPr/>
        </p:nvSpPr>
        <p:spPr>
          <a:xfrm>
            <a:off x="9822033" y="2281603"/>
            <a:ext cx="214746" cy="185127"/>
          </a:xfrm>
          <a:prstGeom prst="triangle">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64">
            <a:extLst>
              <a:ext uri="{FF2B5EF4-FFF2-40B4-BE49-F238E27FC236}">
                <a16:creationId xmlns:a16="http://schemas.microsoft.com/office/drawing/2014/main" id="{58EDC464-C127-A874-5B8B-9ECAECFC557B}"/>
              </a:ext>
            </a:extLst>
          </p:cNvPr>
          <p:cNvSpPr txBox="1"/>
          <p:nvPr/>
        </p:nvSpPr>
        <p:spPr>
          <a:xfrm>
            <a:off x="649795" y="4729608"/>
            <a:ext cx="11142400" cy="885371"/>
          </a:xfrm>
          <a:prstGeom prst="rect">
            <a:avLst/>
          </a:prstGeom>
          <a:noFill/>
        </p:spPr>
        <p:txBody>
          <a:bodyPr wrap="square">
            <a:spAutoFit/>
          </a:bodyPr>
          <a:lstStyle/>
          <a:p>
            <a:pPr marL="342900" indent="-342900">
              <a:lnSpc>
                <a:spcPct val="90000"/>
              </a:lnSpc>
              <a:spcBef>
                <a:spcPts val="1000"/>
              </a:spcBef>
              <a:buFont typeface="Wingdings" panose="05000000000000000000" pitchFamily="2" charset="2"/>
              <a:buChar char="Ø"/>
            </a:pPr>
            <a:r>
              <a:rPr lang="en-US" altLang="zh-CN" sz="2400" b="1" dirty="0">
                <a:latin typeface="Candara" panose="020E0502030303020204" pitchFamily="34" charset="0"/>
              </a:rPr>
              <a:t>Satori takes </a:t>
            </a:r>
            <a:r>
              <a:rPr lang="en-US" altLang="zh-CN" sz="2400" b="1" dirty="0">
                <a:solidFill>
                  <a:srgbClr val="FF6600"/>
                </a:solidFill>
                <a:latin typeface="Candara" panose="020E0502030303020204" pitchFamily="34" charset="0"/>
              </a:rPr>
              <a:t>6 WiFi symbols </a:t>
            </a:r>
            <a:r>
              <a:rPr lang="en-US" altLang="zh-CN" sz="2400" b="1" dirty="0">
                <a:latin typeface="Candara" panose="020E0502030303020204" pitchFamily="34" charset="0"/>
              </a:rPr>
              <a:t>to embed one audio signal sample.</a:t>
            </a:r>
          </a:p>
          <a:p>
            <a:pPr marL="342900" indent="-342900">
              <a:lnSpc>
                <a:spcPct val="90000"/>
              </a:lnSpc>
              <a:spcBef>
                <a:spcPts val="1000"/>
              </a:spcBef>
              <a:buFont typeface="Wingdings" panose="05000000000000000000" pitchFamily="2" charset="2"/>
              <a:buChar char="Ø"/>
            </a:pPr>
            <a:r>
              <a:rPr lang="en-US" altLang="zh-CN" sz="2400" b="1" dirty="0">
                <a:latin typeface="Candara" panose="020E0502030303020204" pitchFamily="34" charset="0"/>
              </a:rPr>
              <a:t>It achieves a sampling rate of </a:t>
            </a:r>
            <a:r>
              <a:rPr lang="en-US" altLang="zh-CN" sz="2400" b="1" dirty="0">
                <a:solidFill>
                  <a:srgbClr val="FF6600"/>
                </a:solidFill>
                <a:latin typeface="Candara" panose="020E0502030303020204" pitchFamily="34" charset="0"/>
              </a:rPr>
              <a:t>41.67 kHz</a:t>
            </a:r>
            <a:r>
              <a:rPr lang="en-US" altLang="zh-CN" sz="2400" b="1" dirty="0">
                <a:latin typeface="Candara" panose="020E0502030303020204" pitchFamily="34" charset="0"/>
              </a:rPr>
              <a:t>, sufficient for audio signal of 20Hz~20kHz.</a:t>
            </a:r>
          </a:p>
        </p:txBody>
      </p:sp>
    </p:spTree>
    <p:extLst>
      <p:ext uri="{BB962C8B-B14F-4D97-AF65-F5344CB8AC3E}">
        <p14:creationId xmlns:p14="http://schemas.microsoft.com/office/powerpoint/2010/main" val="154592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500"/>
                                        <p:tgtEl>
                                          <p:spTgt spid="54"/>
                                        </p:tgtEl>
                                      </p:cBhvr>
                                    </p:animEffect>
                                  </p:childTnLst>
                                </p:cTn>
                              </p:par>
                              <p:par>
                                <p:cTn id="27" presetID="10"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65">
                                            <p:txEl>
                                              <p:pRg st="0" end="0"/>
                                            </p:txEl>
                                          </p:spTgt>
                                        </p:tgtEl>
                                        <p:attrNameLst>
                                          <p:attrName>style.visibility</p:attrName>
                                        </p:attrNameLst>
                                      </p:cBhvr>
                                      <p:to>
                                        <p:strVal val="visible"/>
                                      </p:to>
                                    </p:set>
                                    <p:animEffect transition="in" filter="fade">
                                      <p:cBhvr>
                                        <p:cTn id="36" dur="500"/>
                                        <p:tgtEl>
                                          <p:spTgt spid="6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5">
                                            <p:txEl>
                                              <p:pRg st="1" end="1"/>
                                            </p:txEl>
                                          </p:spTgt>
                                        </p:tgtEl>
                                        <p:attrNameLst>
                                          <p:attrName>style.visibility</p:attrName>
                                        </p:attrNameLst>
                                      </p:cBhvr>
                                      <p:to>
                                        <p:strVal val="visible"/>
                                      </p:to>
                                    </p:set>
                                    <p:animEffect transition="in" filter="fade">
                                      <p:cBhvr>
                                        <p:cTn id="41" dur="500"/>
                                        <p:tgtEl>
                                          <p:spTgt spid="6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2" grpId="0"/>
      <p:bldP spid="53" grpId="0"/>
      <p:bldP spid="5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D2F46D-425A-0421-7D5E-59E2257CA2CA}"/>
              </a:ext>
            </a:extLst>
          </p:cNvPr>
          <p:cNvSpPr>
            <a:spLocks noGrp="1"/>
          </p:cNvSpPr>
          <p:nvPr>
            <p:ph type="title"/>
          </p:nvPr>
        </p:nvSpPr>
        <p:spPr/>
        <p:txBody>
          <a:bodyPr/>
          <a:lstStyle/>
          <a:p>
            <a:r>
              <a:rPr lang="en-US" altLang="zh-CN" dirty="0"/>
              <a:t>CFO Problems</a:t>
            </a:r>
            <a:endParaRPr lang="zh-CN" altLang="en-US" dirty="0"/>
          </a:p>
        </p:txBody>
      </p:sp>
      <p:sp>
        <p:nvSpPr>
          <p:cNvPr id="4" name="文本框 3">
            <a:extLst>
              <a:ext uri="{FF2B5EF4-FFF2-40B4-BE49-F238E27FC236}">
                <a16:creationId xmlns:a16="http://schemas.microsoft.com/office/drawing/2014/main" id="{443F3874-32D0-0E4D-1470-CCB89F85633A}"/>
              </a:ext>
            </a:extLst>
          </p:cNvPr>
          <p:cNvSpPr txBox="1"/>
          <p:nvPr/>
        </p:nvSpPr>
        <p:spPr>
          <a:xfrm>
            <a:off x="419420" y="945949"/>
            <a:ext cx="8435475" cy="400110"/>
          </a:xfrm>
          <a:prstGeom prst="rect">
            <a:avLst/>
          </a:prstGeom>
          <a:noFill/>
        </p:spPr>
        <p:txBody>
          <a:bodyPr wrap="square">
            <a:spAutoFit/>
          </a:bodyPr>
          <a:lstStyle/>
          <a:p>
            <a:r>
              <a:rPr lang="en-US" altLang="zh-CN" sz="2000" b="1" dirty="0">
                <a:latin typeface="Candara" panose="020E0502030303020204" pitchFamily="34" charset="0"/>
              </a:rPr>
              <a:t>Carrier frequency offset (CFO) introduces phase error:</a:t>
            </a: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8B71B0EB-393C-5626-FF98-AB38FB74101C}"/>
                  </a:ext>
                </a:extLst>
              </p:cNvPr>
              <p:cNvSpPr txBox="1"/>
              <p:nvPr/>
            </p:nvSpPr>
            <p:spPr>
              <a:xfrm>
                <a:off x="369125" y="1381482"/>
                <a:ext cx="3233714" cy="447687"/>
              </a:xfrm>
              <a:prstGeom prst="rect">
                <a:avLst/>
              </a:prstGeom>
              <a:noFill/>
            </p:spPr>
            <p:txBody>
              <a:bodyPr wrap="square">
                <a:spAutoFit/>
              </a:bodyPr>
              <a:lstStyle/>
              <a:p>
                <a:r>
                  <a:rPr lang="en-US" altLang="zh-CN" sz="2000" b="0" dirty="0">
                    <a:solidFill>
                      <a:schemeClr val="tx1"/>
                    </a:solidFill>
                  </a:rPr>
                  <a:t> </a:t>
                </a:r>
                <a14:m>
                  <m:oMath xmlns:m="http://schemas.openxmlformats.org/officeDocument/2006/math">
                    <m:sSub>
                      <m:sSubPr>
                        <m:ctrlPr>
                          <a:rPr lang="en-US" altLang="zh-CN" sz="2000" b="0" i="1" smtClean="0">
                            <a:solidFill>
                              <a:schemeClr val="tx1"/>
                            </a:solidFill>
                            <a:latin typeface="Cambria Math" panose="02040503050406030204" pitchFamily="18" charset="0"/>
                          </a:rPr>
                        </m:ctrlPr>
                      </m:sSubPr>
                      <m:e>
                        <m:r>
                          <a:rPr lang="en-US" altLang="zh-CN" sz="2000" b="0" i="1" smtClean="0">
                            <a:solidFill>
                              <a:schemeClr val="tx1"/>
                            </a:solidFill>
                            <a:latin typeface="Cambria Math" panose="02040503050406030204" pitchFamily="18" charset="0"/>
                          </a:rPr>
                          <m:t>𝜃</m:t>
                        </m:r>
                      </m:e>
                      <m:sub>
                        <m:r>
                          <a:rPr lang="en-US" altLang="zh-CN" sz="2000" b="0" i="1" smtClean="0">
                            <a:solidFill>
                              <a:schemeClr val="tx1"/>
                            </a:solidFill>
                            <a:latin typeface="Cambria Math" panose="02040503050406030204" pitchFamily="18" charset="0"/>
                          </a:rPr>
                          <m:t>𝑒𝑟𝑟</m:t>
                        </m:r>
                      </m:sub>
                    </m:sSub>
                    <m:d>
                      <m:dPr>
                        <m:ctrlPr>
                          <a:rPr lang="en-US" altLang="zh-CN" sz="2000" b="0" i="1" smtClean="0">
                            <a:solidFill>
                              <a:schemeClr val="tx1"/>
                            </a:solidFill>
                            <a:latin typeface="Cambria Math" panose="02040503050406030204" pitchFamily="18" charset="0"/>
                          </a:rPr>
                        </m:ctrlPr>
                      </m:dPr>
                      <m:e>
                        <m:r>
                          <a:rPr lang="en-US" altLang="zh-CN" sz="2000" b="0" i="1" smtClean="0">
                            <a:solidFill>
                              <a:schemeClr val="tx1"/>
                            </a:solidFill>
                            <a:latin typeface="Cambria Math" panose="02040503050406030204" pitchFamily="18" charset="0"/>
                          </a:rPr>
                          <m:t>𝑡</m:t>
                        </m:r>
                      </m:e>
                    </m:d>
                    <m:r>
                      <a:rPr lang="en-US" altLang="zh-CN" sz="2000" b="0" i="1" smtClean="0">
                        <a:solidFill>
                          <a:schemeClr val="tx1"/>
                        </a:solidFill>
                        <a:latin typeface="Cambria Math" panose="02040503050406030204" pitchFamily="18" charset="0"/>
                      </a:rPr>
                      <m:t>= </m:t>
                    </m:r>
                    <m:nary>
                      <m:naryPr>
                        <m:limLoc m:val="undOvr"/>
                        <m:subHide m:val="on"/>
                        <m:supHide m:val="on"/>
                        <m:ctrlPr>
                          <a:rPr lang="en-US" altLang="zh-CN" sz="2000" b="0" i="1" smtClean="0">
                            <a:solidFill>
                              <a:schemeClr val="tx1"/>
                            </a:solidFill>
                            <a:latin typeface="Cambria Math" panose="02040503050406030204" pitchFamily="18" charset="0"/>
                          </a:rPr>
                        </m:ctrlPr>
                      </m:naryPr>
                      <m:sub/>
                      <m:sup/>
                      <m:e>
                        <m:r>
                          <a:rPr lang="en-US" altLang="zh-CN" sz="2000" b="0" i="1" smtClean="0">
                            <a:solidFill>
                              <a:schemeClr val="tx1"/>
                            </a:solidFill>
                            <a:latin typeface="Cambria Math" panose="02040503050406030204" pitchFamily="18" charset="0"/>
                          </a:rPr>
                          <m:t>2</m:t>
                        </m:r>
                        <m:r>
                          <a:rPr lang="en-US" altLang="zh-CN" sz="2000" b="0" i="1" smtClean="0">
                            <a:solidFill>
                              <a:schemeClr val="tx1"/>
                            </a:solidFill>
                            <a:latin typeface="Cambria Math" panose="02040503050406030204" pitchFamily="18" charset="0"/>
                          </a:rPr>
                          <m:t>𝜋</m:t>
                        </m:r>
                        <m:sSub>
                          <m:sSubPr>
                            <m:ctrlPr>
                              <a:rPr lang="en-US" altLang="zh-CN" sz="2000" b="0" i="1" smtClean="0">
                                <a:solidFill>
                                  <a:schemeClr val="tx1"/>
                                </a:solidFill>
                                <a:latin typeface="Cambria Math" panose="02040503050406030204" pitchFamily="18" charset="0"/>
                              </a:rPr>
                            </m:ctrlPr>
                          </m:sSubPr>
                          <m:e>
                            <m:r>
                              <a:rPr lang="en-US" altLang="zh-CN" sz="2000" b="0" i="1" smtClean="0">
                                <a:solidFill>
                                  <a:schemeClr val="tx1"/>
                                </a:solidFill>
                                <a:latin typeface="Cambria Math" panose="02040503050406030204" pitchFamily="18" charset="0"/>
                              </a:rPr>
                              <m:t>𝑓</m:t>
                            </m:r>
                          </m:e>
                          <m:sub>
                            <m:r>
                              <a:rPr lang="en-US" altLang="zh-CN" sz="2000" b="0" i="1" smtClean="0">
                                <a:solidFill>
                                  <a:schemeClr val="tx1"/>
                                </a:solidFill>
                                <a:latin typeface="Cambria Math" panose="02040503050406030204" pitchFamily="18" charset="0"/>
                              </a:rPr>
                              <m:t>𝑐𝑓𝑜</m:t>
                            </m:r>
                          </m:sub>
                        </m:sSub>
                        <m:r>
                          <a:rPr lang="en-US" altLang="zh-CN" sz="2000" b="0" i="1" smtClean="0">
                            <a:solidFill>
                              <a:schemeClr val="tx1"/>
                            </a:solidFill>
                            <a:latin typeface="Cambria Math" panose="02040503050406030204" pitchFamily="18" charset="0"/>
                          </a:rPr>
                          <m:t>(</m:t>
                        </m:r>
                        <m:r>
                          <a:rPr lang="en-US" altLang="zh-CN" sz="2000" b="0" i="1" smtClean="0">
                            <a:solidFill>
                              <a:schemeClr val="tx1"/>
                            </a:solidFill>
                            <a:latin typeface="Cambria Math" panose="02040503050406030204" pitchFamily="18" charset="0"/>
                          </a:rPr>
                          <m:t>𝑡</m:t>
                        </m:r>
                        <m:r>
                          <a:rPr lang="en-US" altLang="zh-CN" sz="2000" b="0" i="1" smtClean="0">
                            <a:solidFill>
                              <a:schemeClr val="tx1"/>
                            </a:solidFill>
                            <a:latin typeface="Cambria Math" panose="02040503050406030204" pitchFamily="18" charset="0"/>
                          </a:rPr>
                          <m:t>)</m:t>
                        </m:r>
                      </m:e>
                    </m:nary>
                    <m:sSub>
                      <m:sSubPr>
                        <m:ctrlPr>
                          <a:rPr lang="en-US" altLang="zh-CN" sz="2000" b="0" i="1" smtClean="0">
                            <a:solidFill>
                              <a:schemeClr val="tx1"/>
                            </a:solidFill>
                            <a:latin typeface="Cambria Math" panose="02040503050406030204" pitchFamily="18" charset="0"/>
                          </a:rPr>
                        </m:ctrlPr>
                      </m:sSubPr>
                      <m:e>
                        <m:r>
                          <a:rPr lang="en-US" altLang="zh-CN" sz="2000" b="0" i="1" smtClean="0">
                            <a:solidFill>
                              <a:schemeClr val="tx1"/>
                            </a:solidFill>
                            <a:latin typeface="Cambria Math" panose="02040503050406030204" pitchFamily="18" charset="0"/>
                          </a:rPr>
                          <m:t>𝑑</m:t>
                        </m:r>
                      </m:e>
                      <m:sub>
                        <m:r>
                          <a:rPr lang="en-US" altLang="zh-CN" sz="2000" b="0" i="1" smtClean="0">
                            <a:solidFill>
                              <a:schemeClr val="tx1"/>
                            </a:solidFill>
                            <a:latin typeface="Cambria Math" panose="02040503050406030204" pitchFamily="18" charset="0"/>
                          </a:rPr>
                          <m:t>𝑡</m:t>
                        </m:r>
                      </m:sub>
                    </m:sSub>
                  </m:oMath>
                </a14:m>
                <a:endParaRPr lang="zh-CN" altLang="en-US" sz="2000" dirty="0">
                  <a:solidFill>
                    <a:srgbClr val="7C2E9A"/>
                  </a:solidFill>
                </a:endParaRPr>
              </a:p>
            </p:txBody>
          </p:sp>
        </mc:Choice>
        <mc:Fallback xmlns="">
          <p:sp>
            <p:nvSpPr>
              <p:cNvPr id="6" name="文本框 5">
                <a:extLst>
                  <a:ext uri="{FF2B5EF4-FFF2-40B4-BE49-F238E27FC236}">
                    <a16:creationId xmlns:a16="http://schemas.microsoft.com/office/drawing/2014/main" id="{8B71B0EB-393C-5626-FF98-AB38FB74101C}"/>
                  </a:ext>
                </a:extLst>
              </p:cNvPr>
              <p:cNvSpPr txBox="1">
                <a:spLocks noRot="1" noChangeAspect="1" noMove="1" noResize="1" noEditPoints="1" noAdjustHandles="1" noChangeArrowheads="1" noChangeShapeType="1" noTextEdit="1"/>
              </p:cNvSpPr>
              <p:nvPr/>
            </p:nvSpPr>
            <p:spPr>
              <a:xfrm>
                <a:off x="369125" y="1381482"/>
                <a:ext cx="3233714" cy="447687"/>
              </a:xfrm>
              <a:prstGeom prst="rect">
                <a:avLst/>
              </a:prstGeom>
              <a:blipFill>
                <a:blip r:embed="rId3"/>
                <a:stretch>
                  <a:fillRect t="-141096" b="-201370"/>
                </a:stretch>
              </a:blipFill>
            </p:spPr>
            <p:txBody>
              <a:bodyPr/>
              <a:lstStyle/>
              <a:p>
                <a:r>
                  <a:rPr lang="en-US">
                    <a:noFill/>
                  </a:rPr>
                  <a:t> </a:t>
                </a:r>
              </a:p>
            </p:txBody>
          </p:sp>
        </mc:Fallback>
      </mc:AlternateContent>
      <p:grpSp>
        <p:nvGrpSpPr>
          <p:cNvPr id="7" name="组合 6">
            <a:extLst>
              <a:ext uri="{FF2B5EF4-FFF2-40B4-BE49-F238E27FC236}">
                <a16:creationId xmlns:a16="http://schemas.microsoft.com/office/drawing/2014/main" id="{248E4257-A3B5-BF1B-59DE-8BD3417433EA}"/>
              </a:ext>
            </a:extLst>
          </p:cNvPr>
          <p:cNvGrpSpPr/>
          <p:nvPr/>
        </p:nvGrpSpPr>
        <p:grpSpPr>
          <a:xfrm>
            <a:off x="1966059" y="1997124"/>
            <a:ext cx="3506837" cy="2469879"/>
            <a:chOff x="6229803" y="1033279"/>
            <a:chExt cx="2137573" cy="2137573"/>
          </a:xfrm>
        </p:grpSpPr>
        <p:cxnSp>
          <p:nvCxnSpPr>
            <p:cNvPr id="8" name="直接箭头连接符 7">
              <a:extLst>
                <a:ext uri="{FF2B5EF4-FFF2-40B4-BE49-F238E27FC236}">
                  <a16:creationId xmlns:a16="http://schemas.microsoft.com/office/drawing/2014/main" id="{BDC56B58-3E8D-A1DF-9CB9-1AF275C5CB20}"/>
                </a:ext>
              </a:extLst>
            </p:cNvPr>
            <p:cNvCxnSpPr>
              <a:cxnSpLocks/>
            </p:cNvCxnSpPr>
            <p:nvPr/>
          </p:nvCxnSpPr>
          <p:spPr>
            <a:xfrm flipV="1">
              <a:off x="6241708" y="1033279"/>
              <a:ext cx="0" cy="2137573"/>
            </a:xfrm>
            <a:prstGeom prst="straightConnector1">
              <a:avLst/>
            </a:prstGeom>
            <a:ln w="28575">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 name="直接箭头连接符 8">
              <a:extLst>
                <a:ext uri="{FF2B5EF4-FFF2-40B4-BE49-F238E27FC236}">
                  <a16:creationId xmlns:a16="http://schemas.microsoft.com/office/drawing/2014/main" id="{37C7F66E-833E-D365-0926-FD9ADCBB009A}"/>
                </a:ext>
              </a:extLst>
            </p:cNvPr>
            <p:cNvCxnSpPr>
              <a:cxnSpLocks/>
            </p:cNvCxnSpPr>
            <p:nvPr/>
          </p:nvCxnSpPr>
          <p:spPr>
            <a:xfrm rot="5400000" flipV="1">
              <a:off x="7298590" y="2085968"/>
              <a:ext cx="0" cy="2137573"/>
            </a:xfrm>
            <a:prstGeom prst="straightConnector1">
              <a:avLst/>
            </a:prstGeom>
            <a:ln w="28575">
              <a:solidFill>
                <a:schemeClr val="bg1">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10" name="文本框 9">
            <a:extLst>
              <a:ext uri="{FF2B5EF4-FFF2-40B4-BE49-F238E27FC236}">
                <a16:creationId xmlns:a16="http://schemas.microsoft.com/office/drawing/2014/main" id="{BFC523B9-531C-CC60-1804-8A3C9C17C1A4}"/>
              </a:ext>
            </a:extLst>
          </p:cNvPr>
          <p:cNvSpPr txBox="1"/>
          <p:nvPr/>
        </p:nvSpPr>
        <p:spPr>
          <a:xfrm>
            <a:off x="5472897" y="4263736"/>
            <a:ext cx="229748" cy="369332"/>
          </a:xfrm>
          <a:prstGeom prst="rect">
            <a:avLst/>
          </a:prstGeom>
          <a:noFill/>
        </p:spPr>
        <p:txBody>
          <a:bodyPr wrap="square" rtlCol="0">
            <a:spAutoFit/>
          </a:bodyPr>
          <a:lstStyle/>
          <a:p>
            <a:r>
              <a:rPr lang="en-US" altLang="zh-CN" dirty="0">
                <a:solidFill>
                  <a:srgbClr val="BFBFBF"/>
                </a:solidFill>
                <a:latin typeface="Arial" panose="020B0604020202020204" pitchFamily="34" charset="0"/>
                <a:cs typeface="Arial" panose="020B0604020202020204" pitchFamily="34" charset="0"/>
              </a:rPr>
              <a:t>I</a:t>
            </a:r>
            <a:endParaRPr lang="zh-CN" altLang="en-US" dirty="0">
              <a:solidFill>
                <a:srgbClr val="BFBFBF"/>
              </a:solidFill>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F1F24FBB-28CB-A8C8-4602-E76674DADDD6}"/>
              </a:ext>
            </a:extLst>
          </p:cNvPr>
          <p:cNvSpPr txBox="1"/>
          <p:nvPr/>
        </p:nvSpPr>
        <p:spPr>
          <a:xfrm>
            <a:off x="1981167" y="1791331"/>
            <a:ext cx="380932" cy="369332"/>
          </a:xfrm>
          <a:prstGeom prst="rect">
            <a:avLst/>
          </a:prstGeom>
          <a:noFill/>
        </p:spPr>
        <p:txBody>
          <a:bodyPr wrap="square" rtlCol="0">
            <a:spAutoFit/>
          </a:bodyPr>
          <a:lstStyle/>
          <a:p>
            <a:r>
              <a:rPr lang="en-US" altLang="zh-CN" dirty="0">
                <a:solidFill>
                  <a:srgbClr val="BFBFBF"/>
                </a:solidFill>
                <a:latin typeface="Arial" panose="020B0604020202020204" pitchFamily="34" charset="0"/>
                <a:cs typeface="Arial" panose="020B0604020202020204" pitchFamily="34" charset="0"/>
              </a:rPr>
              <a:t>Q</a:t>
            </a:r>
            <a:endParaRPr lang="zh-CN" altLang="en-US" dirty="0">
              <a:solidFill>
                <a:srgbClr val="BFBFBF"/>
              </a:solidFill>
              <a:latin typeface="Arial" panose="020B0604020202020204" pitchFamily="34" charset="0"/>
              <a:cs typeface="Arial" panose="020B0604020202020204" pitchFamily="34" charset="0"/>
            </a:endParaRPr>
          </a:p>
        </p:txBody>
      </p:sp>
      <p:grpSp>
        <p:nvGrpSpPr>
          <p:cNvPr id="34" name="组合 33">
            <a:extLst>
              <a:ext uri="{FF2B5EF4-FFF2-40B4-BE49-F238E27FC236}">
                <a16:creationId xmlns:a16="http://schemas.microsoft.com/office/drawing/2014/main" id="{010E132D-1603-ABB8-0017-066ADDD0770A}"/>
              </a:ext>
            </a:extLst>
          </p:cNvPr>
          <p:cNvGrpSpPr/>
          <p:nvPr/>
        </p:nvGrpSpPr>
        <p:grpSpPr>
          <a:xfrm>
            <a:off x="2608479" y="1863836"/>
            <a:ext cx="952730" cy="2795493"/>
            <a:chOff x="2599007" y="2019378"/>
            <a:chExt cx="952730" cy="2795493"/>
          </a:xfrm>
        </p:grpSpPr>
        <p:sp>
          <p:nvSpPr>
            <p:cNvPr id="13" name="箭头: 右 12">
              <a:extLst>
                <a:ext uri="{FF2B5EF4-FFF2-40B4-BE49-F238E27FC236}">
                  <a16:creationId xmlns:a16="http://schemas.microsoft.com/office/drawing/2014/main" id="{15A211FB-9C06-BCED-1DBA-EF1D808CEF1C}"/>
                </a:ext>
              </a:extLst>
            </p:cNvPr>
            <p:cNvSpPr/>
            <p:nvPr/>
          </p:nvSpPr>
          <p:spPr>
            <a:xfrm rot="18333551" flipV="1">
              <a:off x="1512881" y="3674111"/>
              <a:ext cx="2226886" cy="54633"/>
            </a:xfrm>
            <a:prstGeom prst="rightArrow">
              <a:avLst>
                <a:gd name="adj1" fmla="val 40150"/>
                <a:gd name="adj2" fmla="val 131496"/>
              </a:avLst>
            </a:prstGeom>
            <a:solidFill>
              <a:srgbClr val="BFBFBF"/>
            </a:solidFill>
            <a:ln>
              <a:solidFill>
                <a:srgbClr val="BFB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箭头: 右 11">
              <a:extLst>
                <a:ext uri="{FF2B5EF4-FFF2-40B4-BE49-F238E27FC236}">
                  <a16:creationId xmlns:a16="http://schemas.microsoft.com/office/drawing/2014/main" id="{43F5AF3B-75DD-3596-91AE-001F02EA9C24}"/>
                </a:ext>
              </a:extLst>
            </p:cNvPr>
            <p:cNvSpPr/>
            <p:nvPr/>
          </p:nvSpPr>
          <p:spPr>
            <a:xfrm rot="18161515">
              <a:off x="3106507" y="2407673"/>
              <a:ext cx="833526" cy="56935"/>
            </a:xfrm>
            <a:prstGeom prst="rightArrow">
              <a:avLst>
                <a:gd name="adj1" fmla="val 40150"/>
                <a:gd name="adj2" fmla="val 131496"/>
              </a:avLst>
            </a:prstGeom>
            <a:solidFill>
              <a:srgbClr val="30308C"/>
            </a:solidFill>
            <a:ln>
              <a:solidFill>
                <a:srgbClr val="303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cxnSp>
        <p:nvCxnSpPr>
          <p:cNvPr id="21" name="直接连接符 20">
            <a:extLst>
              <a:ext uri="{FF2B5EF4-FFF2-40B4-BE49-F238E27FC236}">
                <a16:creationId xmlns:a16="http://schemas.microsoft.com/office/drawing/2014/main" id="{EE8B0E32-3E49-9163-681B-2523CA2EC034}"/>
              </a:ext>
            </a:extLst>
          </p:cNvPr>
          <p:cNvCxnSpPr>
            <a:cxnSpLocks/>
            <a:endCxn id="18" idx="3"/>
          </p:cNvCxnSpPr>
          <p:nvPr/>
        </p:nvCxnSpPr>
        <p:spPr>
          <a:xfrm>
            <a:off x="2490016" y="2394851"/>
            <a:ext cx="1290531" cy="914043"/>
          </a:xfrm>
          <a:prstGeom prst="line">
            <a:avLst/>
          </a:prstGeom>
          <a:ln w="28575">
            <a:solidFill>
              <a:srgbClr val="FF6600"/>
            </a:solidFill>
            <a:prstDash val="sysDash"/>
          </a:ln>
        </p:spPr>
        <p:style>
          <a:lnRef idx="2">
            <a:schemeClr val="accent1"/>
          </a:lnRef>
          <a:fillRef idx="0">
            <a:schemeClr val="accent1"/>
          </a:fillRef>
          <a:effectRef idx="1">
            <a:schemeClr val="accent1"/>
          </a:effectRef>
          <a:fontRef idx="minor">
            <a:schemeClr val="tx1"/>
          </a:fontRef>
        </p:style>
      </p:cxnSp>
      <p:cxnSp>
        <p:nvCxnSpPr>
          <p:cNvPr id="24" name="直接连接符 23">
            <a:extLst>
              <a:ext uri="{FF2B5EF4-FFF2-40B4-BE49-F238E27FC236}">
                <a16:creationId xmlns:a16="http://schemas.microsoft.com/office/drawing/2014/main" id="{B2B42915-9992-0DE1-58D5-26FBA5B9EB8B}"/>
              </a:ext>
            </a:extLst>
          </p:cNvPr>
          <p:cNvCxnSpPr>
            <a:cxnSpLocks/>
            <a:endCxn id="12" idx="3"/>
          </p:cNvCxnSpPr>
          <p:nvPr/>
        </p:nvCxnSpPr>
        <p:spPr>
          <a:xfrm flipV="1">
            <a:off x="2490016" y="1929856"/>
            <a:ext cx="1267829" cy="464995"/>
          </a:xfrm>
          <a:prstGeom prst="line">
            <a:avLst/>
          </a:prstGeom>
          <a:ln w="28575">
            <a:solidFill>
              <a:srgbClr val="FF6600"/>
            </a:solidFill>
            <a:prstDash val="sysDash"/>
          </a:ln>
        </p:spPr>
        <p:style>
          <a:lnRef idx="2">
            <a:schemeClr val="accent1"/>
          </a:lnRef>
          <a:fillRef idx="0">
            <a:schemeClr val="accent1"/>
          </a:fillRef>
          <a:effectRef idx="1">
            <a:schemeClr val="accent1"/>
          </a:effectRef>
          <a:fontRef idx="minor">
            <a:schemeClr val="tx1"/>
          </a:fontRef>
        </p:style>
      </p:cxnSp>
      <p:cxnSp>
        <p:nvCxnSpPr>
          <p:cNvPr id="26" name="直接连接符 25">
            <a:extLst>
              <a:ext uri="{FF2B5EF4-FFF2-40B4-BE49-F238E27FC236}">
                <a16:creationId xmlns:a16="http://schemas.microsoft.com/office/drawing/2014/main" id="{FAB6FAA5-CBF7-3DDF-B4C1-5F047182E04B}"/>
              </a:ext>
            </a:extLst>
          </p:cNvPr>
          <p:cNvCxnSpPr>
            <a:cxnSpLocks/>
            <a:stCxn id="18" idx="3"/>
            <a:endCxn id="12" idx="3"/>
          </p:cNvCxnSpPr>
          <p:nvPr/>
        </p:nvCxnSpPr>
        <p:spPr>
          <a:xfrm flipH="1" flipV="1">
            <a:off x="3757845" y="1929856"/>
            <a:ext cx="22702" cy="1379038"/>
          </a:xfrm>
          <a:prstGeom prst="line">
            <a:avLst/>
          </a:prstGeom>
          <a:ln w="28575">
            <a:solidFill>
              <a:srgbClr val="FF6600"/>
            </a:solidFill>
            <a:prstDash val="sysDash"/>
          </a:ln>
        </p:spPr>
        <p:style>
          <a:lnRef idx="2">
            <a:schemeClr val="accent1"/>
          </a:lnRef>
          <a:fillRef idx="0">
            <a:schemeClr val="accent1"/>
          </a:fillRef>
          <a:effectRef idx="1">
            <a:schemeClr val="accent1"/>
          </a:effectRef>
          <a:fontRef idx="minor">
            <a:schemeClr val="tx1"/>
          </a:fontRef>
        </p:style>
      </p:cxnSp>
      <p:grpSp>
        <p:nvGrpSpPr>
          <p:cNvPr id="33" name="组合 32">
            <a:extLst>
              <a:ext uri="{FF2B5EF4-FFF2-40B4-BE49-F238E27FC236}">
                <a16:creationId xmlns:a16="http://schemas.microsoft.com/office/drawing/2014/main" id="{5614CC31-7E12-54F6-7039-5CA2D7800856}"/>
              </a:ext>
            </a:extLst>
          </p:cNvPr>
          <p:cNvGrpSpPr/>
          <p:nvPr/>
        </p:nvGrpSpPr>
        <p:grpSpPr>
          <a:xfrm>
            <a:off x="678269" y="2433999"/>
            <a:ext cx="2627894" cy="4027594"/>
            <a:chOff x="668797" y="2589541"/>
            <a:chExt cx="2627894" cy="4027594"/>
          </a:xfrm>
        </p:grpSpPr>
        <p:grpSp>
          <p:nvGrpSpPr>
            <p:cNvPr id="29" name="组合 28">
              <a:extLst>
                <a:ext uri="{FF2B5EF4-FFF2-40B4-BE49-F238E27FC236}">
                  <a16:creationId xmlns:a16="http://schemas.microsoft.com/office/drawing/2014/main" id="{8F27DCCA-9F16-AF1A-2B24-EEA013209F2F}"/>
                </a:ext>
              </a:extLst>
            </p:cNvPr>
            <p:cNvGrpSpPr/>
            <p:nvPr/>
          </p:nvGrpSpPr>
          <p:grpSpPr>
            <a:xfrm>
              <a:off x="2463165" y="2589541"/>
              <a:ext cx="833526" cy="2226886"/>
              <a:chOff x="2617517" y="2740385"/>
              <a:chExt cx="833526" cy="2226886"/>
            </a:xfrm>
          </p:grpSpPr>
          <p:sp>
            <p:nvSpPr>
              <p:cNvPr id="27" name="箭头: 右 26">
                <a:extLst>
                  <a:ext uri="{FF2B5EF4-FFF2-40B4-BE49-F238E27FC236}">
                    <a16:creationId xmlns:a16="http://schemas.microsoft.com/office/drawing/2014/main" id="{07067C1F-03C2-6FDB-E5B7-36C4DD4B6C96}"/>
                  </a:ext>
                </a:extLst>
              </p:cNvPr>
              <p:cNvSpPr/>
              <p:nvPr/>
            </p:nvSpPr>
            <p:spPr>
              <a:xfrm rot="18333551" flipV="1">
                <a:off x="1665281" y="3826511"/>
                <a:ext cx="2226886" cy="54633"/>
              </a:xfrm>
              <a:prstGeom prst="rightArrow">
                <a:avLst>
                  <a:gd name="adj1" fmla="val 40150"/>
                  <a:gd name="adj2" fmla="val 131496"/>
                </a:avLst>
              </a:prstGeom>
              <a:solidFill>
                <a:srgbClr val="BFBFBF"/>
              </a:solidFill>
              <a:ln>
                <a:solidFill>
                  <a:srgbClr val="BFB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箭头: 右 27">
                <a:extLst>
                  <a:ext uri="{FF2B5EF4-FFF2-40B4-BE49-F238E27FC236}">
                    <a16:creationId xmlns:a16="http://schemas.microsoft.com/office/drawing/2014/main" id="{07FE91C1-BDB9-D24B-D0F6-D4AE38DAE99B}"/>
                  </a:ext>
                </a:extLst>
              </p:cNvPr>
              <p:cNvSpPr/>
              <p:nvPr/>
            </p:nvSpPr>
            <p:spPr>
              <a:xfrm rot="11738293">
                <a:off x="2617517" y="2786670"/>
                <a:ext cx="833526" cy="56935"/>
              </a:xfrm>
              <a:prstGeom prst="rightArrow">
                <a:avLst>
                  <a:gd name="adj1" fmla="val 40150"/>
                  <a:gd name="adj2" fmla="val 131496"/>
                </a:avLst>
              </a:prstGeom>
              <a:solidFill>
                <a:srgbClr val="7C2E9A"/>
              </a:solidFill>
              <a:ln>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2" name="组合 31">
              <a:extLst>
                <a:ext uri="{FF2B5EF4-FFF2-40B4-BE49-F238E27FC236}">
                  <a16:creationId xmlns:a16="http://schemas.microsoft.com/office/drawing/2014/main" id="{F6644991-A72F-9233-824E-75B1EBBC5043}"/>
                </a:ext>
              </a:extLst>
            </p:cNvPr>
            <p:cNvGrpSpPr/>
            <p:nvPr/>
          </p:nvGrpSpPr>
          <p:grpSpPr>
            <a:xfrm rot="10800000">
              <a:off x="668797" y="4390249"/>
              <a:ext cx="833526" cy="2226886"/>
              <a:chOff x="2617517" y="2740385"/>
              <a:chExt cx="833526" cy="2226886"/>
            </a:xfrm>
            <a:noFill/>
          </p:grpSpPr>
          <p:sp>
            <p:nvSpPr>
              <p:cNvPr id="30" name="箭头: 右 29">
                <a:extLst>
                  <a:ext uri="{FF2B5EF4-FFF2-40B4-BE49-F238E27FC236}">
                    <a16:creationId xmlns:a16="http://schemas.microsoft.com/office/drawing/2014/main" id="{9954BC42-39B7-AADB-CE4E-86AA53BD370E}"/>
                  </a:ext>
                </a:extLst>
              </p:cNvPr>
              <p:cNvSpPr/>
              <p:nvPr/>
            </p:nvSpPr>
            <p:spPr>
              <a:xfrm rot="18333551" flipV="1">
                <a:off x="1665281" y="3826511"/>
                <a:ext cx="2226886" cy="54633"/>
              </a:xfrm>
              <a:prstGeom prst="rightArrow">
                <a:avLst>
                  <a:gd name="adj1" fmla="val 40150"/>
                  <a:gd name="adj2" fmla="val 13149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箭头: 右 30">
                <a:extLst>
                  <a:ext uri="{FF2B5EF4-FFF2-40B4-BE49-F238E27FC236}">
                    <a16:creationId xmlns:a16="http://schemas.microsoft.com/office/drawing/2014/main" id="{FB94A6FE-2757-9277-ACEE-6B027A20F59F}"/>
                  </a:ext>
                </a:extLst>
              </p:cNvPr>
              <p:cNvSpPr/>
              <p:nvPr/>
            </p:nvSpPr>
            <p:spPr>
              <a:xfrm rot="11738293">
                <a:off x="2617517" y="2786670"/>
                <a:ext cx="833526" cy="56935"/>
              </a:xfrm>
              <a:prstGeom prst="rightArrow">
                <a:avLst>
                  <a:gd name="adj1" fmla="val 40150"/>
                  <a:gd name="adj2" fmla="val 13149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40" name="组合 39">
            <a:extLst>
              <a:ext uri="{FF2B5EF4-FFF2-40B4-BE49-F238E27FC236}">
                <a16:creationId xmlns:a16="http://schemas.microsoft.com/office/drawing/2014/main" id="{435DF0CA-F0B3-4243-764D-AEDA6168DDCB}"/>
              </a:ext>
            </a:extLst>
          </p:cNvPr>
          <p:cNvGrpSpPr/>
          <p:nvPr/>
        </p:nvGrpSpPr>
        <p:grpSpPr>
          <a:xfrm>
            <a:off x="419420" y="2431871"/>
            <a:ext cx="3150131" cy="4018344"/>
            <a:chOff x="409948" y="2587413"/>
            <a:chExt cx="3150131" cy="4018344"/>
          </a:xfrm>
        </p:grpSpPr>
        <p:grpSp>
          <p:nvGrpSpPr>
            <p:cNvPr id="36" name="组合 35">
              <a:extLst>
                <a:ext uri="{FF2B5EF4-FFF2-40B4-BE49-F238E27FC236}">
                  <a16:creationId xmlns:a16="http://schemas.microsoft.com/office/drawing/2014/main" id="{DAD36DAB-0753-3380-7EC0-FFA407C36982}"/>
                </a:ext>
              </a:extLst>
            </p:cNvPr>
            <p:cNvGrpSpPr/>
            <p:nvPr/>
          </p:nvGrpSpPr>
          <p:grpSpPr>
            <a:xfrm>
              <a:off x="2597054" y="2587413"/>
              <a:ext cx="963025" cy="2226886"/>
              <a:chOff x="2597054" y="2587413"/>
              <a:chExt cx="963025" cy="2226886"/>
            </a:xfrm>
          </p:grpSpPr>
          <p:sp>
            <p:nvSpPr>
              <p:cNvPr id="18" name="箭头: 右 17">
                <a:extLst>
                  <a:ext uri="{FF2B5EF4-FFF2-40B4-BE49-F238E27FC236}">
                    <a16:creationId xmlns:a16="http://schemas.microsoft.com/office/drawing/2014/main" id="{6F10D0C3-502E-4358-79A8-78AE935278CB}"/>
                  </a:ext>
                </a:extLst>
              </p:cNvPr>
              <p:cNvSpPr/>
              <p:nvPr/>
            </p:nvSpPr>
            <p:spPr>
              <a:xfrm rot="3295787">
                <a:off x="3114849" y="3094869"/>
                <a:ext cx="833526" cy="56935"/>
              </a:xfrm>
              <a:prstGeom prst="rightArrow">
                <a:avLst>
                  <a:gd name="adj1" fmla="val 40150"/>
                  <a:gd name="adj2" fmla="val 131496"/>
                </a:avLst>
              </a:prstGeom>
              <a:solidFill>
                <a:srgbClr val="8F2630"/>
              </a:solidFill>
              <a:ln>
                <a:solidFill>
                  <a:srgbClr val="8F26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箭头: 右 34">
                <a:extLst>
                  <a:ext uri="{FF2B5EF4-FFF2-40B4-BE49-F238E27FC236}">
                    <a16:creationId xmlns:a16="http://schemas.microsoft.com/office/drawing/2014/main" id="{7326F512-AB4D-95F1-0A29-FD19590891FC}"/>
                  </a:ext>
                </a:extLst>
              </p:cNvPr>
              <p:cNvSpPr/>
              <p:nvPr/>
            </p:nvSpPr>
            <p:spPr>
              <a:xfrm rot="18333551" flipV="1">
                <a:off x="1510928" y="3673539"/>
                <a:ext cx="2226886" cy="54633"/>
              </a:xfrm>
              <a:prstGeom prst="rightArrow">
                <a:avLst>
                  <a:gd name="adj1" fmla="val 40150"/>
                  <a:gd name="adj2" fmla="val 131496"/>
                </a:avLst>
              </a:prstGeom>
              <a:solidFill>
                <a:srgbClr val="BFBFBF"/>
              </a:solidFill>
              <a:ln>
                <a:solidFill>
                  <a:srgbClr val="BFB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7" name="组合 36">
              <a:extLst>
                <a:ext uri="{FF2B5EF4-FFF2-40B4-BE49-F238E27FC236}">
                  <a16:creationId xmlns:a16="http://schemas.microsoft.com/office/drawing/2014/main" id="{678A1A08-6C93-5078-AB0A-8A53C7F3F25B}"/>
                </a:ext>
              </a:extLst>
            </p:cNvPr>
            <p:cNvGrpSpPr/>
            <p:nvPr/>
          </p:nvGrpSpPr>
          <p:grpSpPr>
            <a:xfrm rot="10800000">
              <a:off x="409948" y="4378871"/>
              <a:ext cx="963025" cy="2226886"/>
              <a:chOff x="2597054" y="2587413"/>
              <a:chExt cx="963025" cy="2226886"/>
            </a:xfrm>
            <a:noFill/>
          </p:grpSpPr>
          <p:sp>
            <p:nvSpPr>
              <p:cNvPr id="38" name="箭头: 右 37">
                <a:extLst>
                  <a:ext uri="{FF2B5EF4-FFF2-40B4-BE49-F238E27FC236}">
                    <a16:creationId xmlns:a16="http://schemas.microsoft.com/office/drawing/2014/main" id="{CCFD176A-C1B7-4D68-47BD-D8260C48206D}"/>
                  </a:ext>
                </a:extLst>
              </p:cNvPr>
              <p:cNvSpPr/>
              <p:nvPr/>
            </p:nvSpPr>
            <p:spPr>
              <a:xfrm rot="3295787">
                <a:off x="3114849" y="3094869"/>
                <a:ext cx="833526" cy="56935"/>
              </a:xfrm>
              <a:prstGeom prst="rightArrow">
                <a:avLst>
                  <a:gd name="adj1" fmla="val 40150"/>
                  <a:gd name="adj2" fmla="val 13149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箭头: 右 38">
                <a:extLst>
                  <a:ext uri="{FF2B5EF4-FFF2-40B4-BE49-F238E27FC236}">
                    <a16:creationId xmlns:a16="http://schemas.microsoft.com/office/drawing/2014/main" id="{6D287215-E80D-5250-9AF3-BB87A78F9449}"/>
                  </a:ext>
                </a:extLst>
              </p:cNvPr>
              <p:cNvSpPr/>
              <p:nvPr/>
            </p:nvSpPr>
            <p:spPr>
              <a:xfrm rot="18333551" flipV="1">
                <a:off x="1510928" y="3673539"/>
                <a:ext cx="2226886" cy="54633"/>
              </a:xfrm>
              <a:prstGeom prst="rightArrow">
                <a:avLst>
                  <a:gd name="adj1" fmla="val 40150"/>
                  <a:gd name="adj2" fmla="val 131496"/>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cxnSp>
        <p:nvCxnSpPr>
          <p:cNvPr id="41" name="直接连接符 40">
            <a:extLst>
              <a:ext uri="{FF2B5EF4-FFF2-40B4-BE49-F238E27FC236}">
                <a16:creationId xmlns:a16="http://schemas.microsoft.com/office/drawing/2014/main" id="{A1759C9F-0C94-06D8-9738-A4555A1C3A21}"/>
              </a:ext>
            </a:extLst>
          </p:cNvPr>
          <p:cNvCxnSpPr>
            <a:cxnSpLocks/>
            <a:endCxn id="12" idx="3"/>
          </p:cNvCxnSpPr>
          <p:nvPr/>
        </p:nvCxnSpPr>
        <p:spPr>
          <a:xfrm flipV="1">
            <a:off x="2812886" y="1929856"/>
            <a:ext cx="944959" cy="578895"/>
          </a:xfrm>
          <a:prstGeom prst="line">
            <a:avLst/>
          </a:prstGeom>
          <a:ln w="28575">
            <a:solidFill>
              <a:srgbClr val="FF6600"/>
            </a:solidFill>
            <a:prstDash val="sysDash"/>
          </a:ln>
        </p:spPr>
        <p:style>
          <a:lnRef idx="2">
            <a:schemeClr val="accent1"/>
          </a:lnRef>
          <a:fillRef idx="0">
            <a:schemeClr val="accent1"/>
          </a:fillRef>
          <a:effectRef idx="1">
            <a:schemeClr val="accent1"/>
          </a:effectRef>
          <a:fontRef idx="minor">
            <a:schemeClr val="tx1"/>
          </a:fontRef>
        </p:style>
      </p:cxnSp>
      <p:cxnSp>
        <p:nvCxnSpPr>
          <p:cNvPr id="46" name="直接连接符 45">
            <a:extLst>
              <a:ext uri="{FF2B5EF4-FFF2-40B4-BE49-F238E27FC236}">
                <a16:creationId xmlns:a16="http://schemas.microsoft.com/office/drawing/2014/main" id="{9E3B7AD9-B723-6418-FF69-07F23214DC36}"/>
              </a:ext>
            </a:extLst>
          </p:cNvPr>
          <p:cNvCxnSpPr>
            <a:cxnSpLocks/>
            <a:endCxn id="12" idx="3"/>
          </p:cNvCxnSpPr>
          <p:nvPr/>
        </p:nvCxnSpPr>
        <p:spPr>
          <a:xfrm flipH="1" flipV="1">
            <a:off x="3757845" y="1929856"/>
            <a:ext cx="322870" cy="2073466"/>
          </a:xfrm>
          <a:prstGeom prst="line">
            <a:avLst/>
          </a:prstGeom>
          <a:ln w="28575">
            <a:solidFill>
              <a:srgbClr val="FF6600"/>
            </a:solidFill>
            <a:prstDash val="sysDash"/>
          </a:ln>
        </p:spPr>
        <p:style>
          <a:lnRef idx="2">
            <a:schemeClr val="accent1"/>
          </a:lnRef>
          <a:fillRef idx="0">
            <a:schemeClr val="accent1"/>
          </a:fillRef>
          <a:effectRef idx="1">
            <a:schemeClr val="accent1"/>
          </a:effectRef>
          <a:fontRef idx="minor">
            <a:schemeClr val="tx1"/>
          </a:fontRef>
        </p:style>
      </p:cxnSp>
      <p:cxnSp>
        <p:nvCxnSpPr>
          <p:cNvPr id="52" name="直接连接符 51">
            <a:extLst>
              <a:ext uri="{FF2B5EF4-FFF2-40B4-BE49-F238E27FC236}">
                <a16:creationId xmlns:a16="http://schemas.microsoft.com/office/drawing/2014/main" id="{E15B0727-387A-C744-B6AE-113B69FBD92E}"/>
              </a:ext>
            </a:extLst>
          </p:cNvPr>
          <p:cNvCxnSpPr>
            <a:cxnSpLocks/>
          </p:cNvCxnSpPr>
          <p:nvPr/>
        </p:nvCxnSpPr>
        <p:spPr>
          <a:xfrm flipH="1" flipV="1">
            <a:off x="2811630" y="2500344"/>
            <a:ext cx="1269085" cy="1502978"/>
          </a:xfrm>
          <a:prstGeom prst="line">
            <a:avLst/>
          </a:prstGeom>
          <a:ln w="28575">
            <a:solidFill>
              <a:srgbClr val="FF6600"/>
            </a:solidFill>
            <a:prstDash val="sysDash"/>
          </a:ln>
        </p:spPr>
        <p:style>
          <a:lnRef idx="2">
            <a:schemeClr val="accent1"/>
          </a:lnRef>
          <a:fillRef idx="0">
            <a:schemeClr val="accent1"/>
          </a:fillRef>
          <a:effectRef idx="1">
            <a:schemeClr val="accent1"/>
          </a:effectRef>
          <a:fontRef idx="minor">
            <a:schemeClr val="tx1"/>
          </a:fontRef>
        </p:style>
      </p:cxnSp>
      <p:grpSp>
        <p:nvGrpSpPr>
          <p:cNvPr id="63" name="组合 62">
            <a:extLst>
              <a:ext uri="{FF2B5EF4-FFF2-40B4-BE49-F238E27FC236}">
                <a16:creationId xmlns:a16="http://schemas.microsoft.com/office/drawing/2014/main" id="{E5501C1C-1145-E045-4FFB-225DF64FBDC1}"/>
              </a:ext>
            </a:extLst>
          </p:cNvPr>
          <p:cNvGrpSpPr/>
          <p:nvPr/>
        </p:nvGrpSpPr>
        <p:grpSpPr>
          <a:xfrm>
            <a:off x="5043800" y="2092632"/>
            <a:ext cx="1986351" cy="1408088"/>
            <a:chOff x="5189512" y="2020912"/>
            <a:chExt cx="1986351" cy="1408088"/>
          </a:xfrm>
        </p:grpSpPr>
        <p:grpSp>
          <p:nvGrpSpPr>
            <p:cNvPr id="61" name="组合 60">
              <a:extLst>
                <a:ext uri="{FF2B5EF4-FFF2-40B4-BE49-F238E27FC236}">
                  <a16:creationId xmlns:a16="http://schemas.microsoft.com/office/drawing/2014/main" id="{BAC706E5-23E0-68A2-826D-6B2B095AB1E6}"/>
                </a:ext>
              </a:extLst>
            </p:cNvPr>
            <p:cNvGrpSpPr/>
            <p:nvPr/>
          </p:nvGrpSpPr>
          <p:grpSpPr>
            <a:xfrm>
              <a:off x="5655517" y="2487617"/>
              <a:ext cx="880965" cy="941383"/>
              <a:chOff x="5576441" y="2242153"/>
              <a:chExt cx="1290531" cy="1379038"/>
            </a:xfrm>
          </p:grpSpPr>
          <p:cxnSp>
            <p:nvCxnSpPr>
              <p:cNvPr id="55" name="直接连接符 54">
                <a:extLst>
                  <a:ext uri="{FF2B5EF4-FFF2-40B4-BE49-F238E27FC236}">
                    <a16:creationId xmlns:a16="http://schemas.microsoft.com/office/drawing/2014/main" id="{267D1F19-DC93-6AB4-90FA-C54CFD0F82AB}"/>
                  </a:ext>
                </a:extLst>
              </p:cNvPr>
              <p:cNvCxnSpPr>
                <a:cxnSpLocks/>
              </p:cNvCxnSpPr>
              <p:nvPr/>
            </p:nvCxnSpPr>
            <p:spPr>
              <a:xfrm>
                <a:off x="5576441" y="2707148"/>
                <a:ext cx="1290531" cy="914043"/>
              </a:xfrm>
              <a:prstGeom prst="line">
                <a:avLst/>
              </a:prstGeom>
              <a:ln w="28575">
                <a:solidFill>
                  <a:srgbClr val="7C2E9A"/>
                </a:solidFill>
                <a:prstDash val="sysDash"/>
              </a:ln>
            </p:spPr>
            <p:style>
              <a:lnRef idx="2">
                <a:schemeClr val="accent1"/>
              </a:lnRef>
              <a:fillRef idx="0">
                <a:schemeClr val="accent1"/>
              </a:fillRef>
              <a:effectRef idx="1">
                <a:schemeClr val="accent1"/>
              </a:effectRef>
              <a:fontRef idx="minor">
                <a:schemeClr val="tx1"/>
              </a:fontRef>
            </p:style>
          </p:cxnSp>
          <p:cxnSp>
            <p:nvCxnSpPr>
              <p:cNvPr id="56" name="直接连接符 55">
                <a:extLst>
                  <a:ext uri="{FF2B5EF4-FFF2-40B4-BE49-F238E27FC236}">
                    <a16:creationId xmlns:a16="http://schemas.microsoft.com/office/drawing/2014/main" id="{5E999DA9-6196-4ACB-CFE4-18F1F495B7CD}"/>
                  </a:ext>
                </a:extLst>
              </p:cNvPr>
              <p:cNvCxnSpPr>
                <a:cxnSpLocks/>
              </p:cNvCxnSpPr>
              <p:nvPr/>
            </p:nvCxnSpPr>
            <p:spPr>
              <a:xfrm flipV="1">
                <a:off x="5576441" y="2242153"/>
                <a:ext cx="1267829" cy="464995"/>
              </a:xfrm>
              <a:prstGeom prst="line">
                <a:avLst/>
              </a:prstGeom>
              <a:ln w="28575">
                <a:solidFill>
                  <a:srgbClr val="7C2E9A"/>
                </a:solidFill>
                <a:prstDash val="sysDash"/>
              </a:ln>
            </p:spPr>
            <p:style>
              <a:lnRef idx="2">
                <a:schemeClr val="accent1"/>
              </a:lnRef>
              <a:fillRef idx="0">
                <a:schemeClr val="accent1"/>
              </a:fillRef>
              <a:effectRef idx="1">
                <a:schemeClr val="accent1"/>
              </a:effectRef>
              <a:fontRef idx="minor">
                <a:schemeClr val="tx1"/>
              </a:fontRef>
            </p:style>
          </p:cxnSp>
          <p:cxnSp>
            <p:nvCxnSpPr>
              <p:cNvPr id="57" name="直接连接符 56">
                <a:extLst>
                  <a:ext uri="{FF2B5EF4-FFF2-40B4-BE49-F238E27FC236}">
                    <a16:creationId xmlns:a16="http://schemas.microsoft.com/office/drawing/2014/main" id="{B043ABCF-2B72-4A89-DAD1-EAA903956A4B}"/>
                  </a:ext>
                </a:extLst>
              </p:cNvPr>
              <p:cNvCxnSpPr>
                <a:cxnSpLocks/>
              </p:cNvCxnSpPr>
              <p:nvPr/>
            </p:nvCxnSpPr>
            <p:spPr>
              <a:xfrm flipH="1" flipV="1">
                <a:off x="6844270" y="2242153"/>
                <a:ext cx="22702" cy="1379038"/>
              </a:xfrm>
              <a:prstGeom prst="line">
                <a:avLst/>
              </a:prstGeom>
              <a:ln w="28575">
                <a:solidFill>
                  <a:srgbClr val="7C2E9A"/>
                </a:solidFill>
                <a:prstDash val="sysDash"/>
              </a:ln>
            </p:spPr>
            <p:style>
              <a:lnRef idx="2">
                <a:schemeClr val="accent1"/>
              </a:lnRef>
              <a:fillRef idx="0">
                <a:schemeClr val="accent1"/>
              </a:fillRef>
              <a:effectRef idx="1">
                <a:schemeClr val="accent1"/>
              </a:effectRef>
              <a:fontRef idx="minor">
                <a:schemeClr val="tx1"/>
              </a:fontRef>
            </p:style>
          </p:cxnSp>
        </p:grpSp>
        <p:sp>
          <p:nvSpPr>
            <p:cNvPr id="62" name="文本框 61">
              <a:extLst>
                <a:ext uri="{FF2B5EF4-FFF2-40B4-BE49-F238E27FC236}">
                  <a16:creationId xmlns:a16="http://schemas.microsoft.com/office/drawing/2014/main" id="{E4772E6F-8199-A5A5-C952-59ABECC9BF10}"/>
                </a:ext>
              </a:extLst>
            </p:cNvPr>
            <p:cNvSpPr txBox="1"/>
            <p:nvPr/>
          </p:nvSpPr>
          <p:spPr>
            <a:xfrm>
              <a:off x="5189512" y="2020912"/>
              <a:ext cx="1986351" cy="400110"/>
            </a:xfrm>
            <a:prstGeom prst="rect">
              <a:avLst/>
            </a:prstGeom>
            <a:noFill/>
          </p:spPr>
          <p:txBody>
            <a:bodyPr wrap="square">
              <a:spAutoFit/>
            </a:bodyPr>
            <a:lstStyle/>
            <a:p>
              <a:r>
                <a:rPr lang="en-US" altLang="zh-CN" sz="2000" b="1" dirty="0">
                  <a:latin typeface="Candara" panose="020E0502030303020204" pitchFamily="34" charset="0"/>
                </a:rPr>
                <a:t>Original triangle</a:t>
              </a:r>
            </a:p>
          </p:txBody>
        </p:sp>
      </p:grpSp>
      <p:sp>
        <p:nvSpPr>
          <p:cNvPr id="64" name="文本框 63">
            <a:extLst>
              <a:ext uri="{FF2B5EF4-FFF2-40B4-BE49-F238E27FC236}">
                <a16:creationId xmlns:a16="http://schemas.microsoft.com/office/drawing/2014/main" id="{07388494-AD81-79FF-0D10-C5880E0E93E9}"/>
              </a:ext>
            </a:extLst>
          </p:cNvPr>
          <p:cNvSpPr txBox="1"/>
          <p:nvPr/>
        </p:nvSpPr>
        <p:spPr>
          <a:xfrm>
            <a:off x="2509039" y="4429767"/>
            <a:ext cx="2364266" cy="400110"/>
          </a:xfrm>
          <a:prstGeom prst="rect">
            <a:avLst/>
          </a:prstGeom>
          <a:noFill/>
        </p:spPr>
        <p:txBody>
          <a:bodyPr wrap="square">
            <a:spAutoFit/>
          </a:bodyPr>
          <a:lstStyle/>
          <a:p>
            <a:pPr algn="ctr"/>
            <a:r>
              <a:rPr lang="en-US" altLang="zh-CN" sz="2000" b="1" dirty="0">
                <a:latin typeface="Candara" panose="020E0502030303020204" pitchFamily="34" charset="0"/>
              </a:rPr>
              <a:t>Estimated channel</a:t>
            </a:r>
          </a:p>
        </p:txBody>
      </p:sp>
      <p:sp>
        <p:nvSpPr>
          <p:cNvPr id="65" name="箭头: 右 64">
            <a:extLst>
              <a:ext uri="{FF2B5EF4-FFF2-40B4-BE49-F238E27FC236}">
                <a16:creationId xmlns:a16="http://schemas.microsoft.com/office/drawing/2014/main" id="{2011AF96-E430-D894-D0D3-1CAA298624E7}"/>
              </a:ext>
            </a:extLst>
          </p:cNvPr>
          <p:cNvSpPr/>
          <p:nvPr/>
        </p:nvSpPr>
        <p:spPr>
          <a:xfrm>
            <a:off x="6975721" y="2749307"/>
            <a:ext cx="1217432" cy="321687"/>
          </a:xfrm>
          <a:prstGeom prst="rightArrow">
            <a:avLst/>
          </a:prstGeom>
          <a:no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文本框 65">
            <a:extLst>
              <a:ext uri="{FF2B5EF4-FFF2-40B4-BE49-F238E27FC236}">
                <a16:creationId xmlns:a16="http://schemas.microsoft.com/office/drawing/2014/main" id="{81FEDE79-5C8E-CFE8-CDB6-6A4EE27A896F}"/>
              </a:ext>
            </a:extLst>
          </p:cNvPr>
          <p:cNvSpPr txBox="1"/>
          <p:nvPr/>
        </p:nvSpPr>
        <p:spPr>
          <a:xfrm>
            <a:off x="7191463" y="3070994"/>
            <a:ext cx="785948" cy="400110"/>
          </a:xfrm>
          <a:prstGeom prst="rect">
            <a:avLst/>
          </a:prstGeom>
          <a:noFill/>
        </p:spPr>
        <p:txBody>
          <a:bodyPr wrap="square">
            <a:spAutoFit/>
          </a:bodyPr>
          <a:lstStyle/>
          <a:p>
            <a:pPr algn="ctr"/>
            <a:r>
              <a:rPr lang="en-US" altLang="zh-CN" sz="2000" b="1" dirty="0">
                <a:latin typeface="Candara" panose="020E0502030303020204" pitchFamily="34" charset="0"/>
              </a:rPr>
              <a:t>CFO</a:t>
            </a:r>
            <a:endParaRPr lang="zh-CN" altLang="en-US" sz="2000" dirty="0">
              <a:solidFill>
                <a:srgbClr val="7C2E9A"/>
              </a:solidFill>
            </a:endParaRPr>
          </a:p>
        </p:txBody>
      </p:sp>
      <p:grpSp>
        <p:nvGrpSpPr>
          <p:cNvPr id="72" name="组合 71">
            <a:extLst>
              <a:ext uri="{FF2B5EF4-FFF2-40B4-BE49-F238E27FC236}">
                <a16:creationId xmlns:a16="http://schemas.microsoft.com/office/drawing/2014/main" id="{1CB8C37D-4D6D-72E0-4755-FF85FCCA167E}"/>
              </a:ext>
            </a:extLst>
          </p:cNvPr>
          <p:cNvGrpSpPr/>
          <p:nvPr/>
        </p:nvGrpSpPr>
        <p:grpSpPr>
          <a:xfrm>
            <a:off x="8095105" y="2062389"/>
            <a:ext cx="2182448" cy="1691969"/>
            <a:chOff x="9030737" y="2300289"/>
            <a:chExt cx="2182448" cy="1691969"/>
          </a:xfrm>
        </p:grpSpPr>
        <p:grpSp>
          <p:nvGrpSpPr>
            <p:cNvPr id="70" name="组合 69">
              <a:extLst>
                <a:ext uri="{FF2B5EF4-FFF2-40B4-BE49-F238E27FC236}">
                  <a16:creationId xmlns:a16="http://schemas.microsoft.com/office/drawing/2014/main" id="{2C693C8B-0407-2FEE-8D05-078E7D97C409}"/>
                </a:ext>
              </a:extLst>
            </p:cNvPr>
            <p:cNvGrpSpPr/>
            <p:nvPr/>
          </p:nvGrpSpPr>
          <p:grpSpPr>
            <a:xfrm>
              <a:off x="9634947" y="2671067"/>
              <a:ext cx="808648" cy="1321191"/>
              <a:chOff x="7480870" y="3430270"/>
              <a:chExt cx="1269085" cy="2073466"/>
            </a:xfrm>
          </p:grpSpPr>
          <p:cxnSp>
            <p:nvCxnSpPr>
              <p:cNvPr id="67" name="直接连接符 66">
                <a:extLst>
                  <a:ext uri="{FF2B5EF4-FFF2-40B4-BE49-F238E27FC236}">
                    <a16:creationId xmlns:a16="http://schemas.microsoft.com/office/drawing/2014/main" id="{AD7AEF30-B07F-A36C-8C30-AA86D0A8F3C8}"/>
                  </a:ext>
                </a:extLst>
              </p:cNvPr>
              <p:cNvCxnSpPr>
                <a:cxnSpLocks/>
              </p:cNvCxnSpPr>
              <p:nvPr/>
            </p:nvCxnSpPr>
            <p:spPr>
              <a:xfrm flipV="1">
                <a:off x="7482126" y="3430270"/>
                <a:ext cx="944959" cy="578895"/>
              </a:xfrm>
              <a:prstGeom prst="line">
                <a:avLst/>
              </a:prstGeom>
              <a:ln w="28575">
                <a:solidFill>
                  <a:srgbClr val="7C2E9A"/>
                </a:solidFill>
                <a:prstDash val="sysDash"/>
              </a:ln>
            </p:spPr>
            <p:style>
              <a:lnRef idx="2">
                <a:schemeClr val="accent1"/>
              </a:lnRef>
              <a:fillRef idx="0">
                <a:schemeClr val="accent1"/>
              </a:fillRef>
              <a:effectRef idx="1">
                <a:schemeClr val="accent1"/>
              </a:effectRef>
              <a:fontRef idx="minor">
                <a:schemeClr val="tx1"/>
              </a:fontRef>
            </p:style>
          </p:cxnSp>
          <p:cxnSp>
            <p:nvCxnSpPr>
              <p:cNvPr id="68" name="直接连接符 67">
                <a:extLst>
                  <a:ext uri="{FF2B5EF4-FFF2-40B4-BE49-F238E27FC236}">
                    <a16:creationId xmlns:a16="http://schemas.microsoft.com/office/drawing/2014/main" id="{49C8FDE7-2C7D-946F-CF0A-B5A6CC399C37}"/>
                  </a:ext>
                </a:extLst>
              </p:cNvPr>
              <p:cNvCxnSpPr>
                <a:cxnSpLocks/>
              </p:cNvCxnSpPr>
              <p:nvPr/>
            </p:nvCxnSpPr>
            <p:spPr>
              <a:xfrm flipH="1" flipV="1">
                <a:off x="8427085" y="3430270"/>
                <a:ext cx="322870" cy="2073466"/>
              </a:xfrm>
              <a:prstGeom prst="line">
                <a:avLst/>
              </a:prstGeom>
              <a:ln w="28575">
                <a:solidFill>
                  <a:srgbClr val="7C2E9A"/>
                </a:solidFill>
                <a:prstDash val="sysDash"/>
              </a:ln>
            </p:spPr>
            <p:style>
              <a:lnRef idx="2">
                <a:schemeClr val="accent1"/>
              </a:lnRef>
              <a:fillRef idx="0">
                <a:schemeClr val="accent1"/>
              </a:fillRef>
              <a:effectRef idx="1">
                <a:schemeClr val="accent1"/>
              </a:effectRef>
              <a:fontRef idx="minor">
                <a:schemeClr val="tx1"/>
              </a:fontRef>
            </p:style>
          </p:cxnSp>
          <p:cxnSp>
            <p:nvCxnSpPr>
              <p:cNvPr id="69" name="直接连接符 68">
                <a:extLst>
                  <a:ext uri="{FF2B5EF4-FFF2-40B4-BE49-F238E27FC236}">
                    <a16:creationId xmlns:a16="http://schemas.microsoft.com/office/drawing/2014/main" id="{428D9EA6-43D4-7F1B-C033-7AA2DEEEF56B}"/>
                  </a:ext>
                </a:extLst>
              </p:cNvPr>
              <p:cNvCxnSpPr>
                <a:cxnSpLocks/>
              </p:cNvCxnSpPr>
              <p:nvPr/>
            </p:nvCxnSpPr>
            <p:spPr>
              <a:xfrm flipH="1" flipV="1">
                <a:off x="7480870" y="4000758"/>
                <a:ext cx="1269085" cy="1502978"/>
              </a:xfrm>
              <a:prstGeom prst="line">
                <a:avLst/>
              </a:prstGeom>
              <a:ln w="28575">
                <a:solidFill>
                  <a:srgbClr val="7C2E9A"/>
                </a:solidFill>
                <a:prstDash val="sysDash"/>
              </a:ln>
            </p:spPr>
            <p:style>
              <a:lnRef idx="2">
                <a:schemeClr val="accent1"/>
              </a:lnRef>
              <a:fillRef idx="0">
                <a:schemeClr val="accent1"/>
              </a:fillRef>
              <a:effectRef idx="1">
                <a:schemeClr val="accent1"/>
              </a:effectRef>
              <a:fontRef idx="minor">
                <a:schemeClr val="tx1"/>
              </a:fontRef>
            </p:style>
          </p:cxnSp>
        </p:grpSp>
        <p:sp>
          <p:nvSpPr>
            <p:cNvPr id="71" name="文本框 70">
              <a:extLst>
                <a:ext uri="{FF2B5EF4-FFF2-40B4-BE49-F238E27FC236}">
                  <a16:creationId xmlns:a16="http://schemas.microsoft.com/office/drawing/2014/main" id="{16BA85D9-5EC9-8C31-5DAF-A368970B00E8}"/>
                </a:ext>
              </a:extLst>
            </p:cNvPr>
            <p:cNvSpPr txBox="1"/>
            <p:nvPr/>
          </p:nvSpPr>
          <p:spPr>
            <a:xfrm>
              <a:off x="9030737" y="2300289"/>
              <a:ext cx="2182448" cy="400110"/>
            </a:xfrm>
            <a:prstGeom prst="rect">
              <a:avLst/>
            </a:prstGeom>
            <a:noFill/>
          </p:spPr>
          <p:txBody>
            <a:bodyPr wrap="square">
              <a:spAutoFit/>
            </a:bodyPr>
            <a:lstStyle/>
            <a:p>
              <a:r>
                <a:rPr lang="en-US" altLang="zh-CN" sz="2000" b="1" dirty="0">
                  <a:latin typeface="Candara" panose="020E0502030303020204" pitchFamily="34" charset="0"/>
                </a:rPr>
                <a:t>Extracted triangle</a:t>
              </a:r>
            </a:p>
          </p:txBody>
        </p:sp>
      </p:grpSp>
      <p:sp>
        <p:nvSpPr>
          <p:cNvPr id="73" name="文本框 72">
            <a:extLst>
              <a:ext uri="{FF2B5EF4-FFF2-40B4-BE49-F238E27FC236}">
                <a16:creationId xmlns:a16="http://schemas.microsoft.com/office/drawing/2014/main" id="{FB6ABDCD-8A8E-2C6B-B6B9-F2B5D2B2D0C6}"/>
              </a:ext>
            </a:extLst>
          </p:cNvPr>
          <p:cNvSpPr txBox="1"/>
          <p:nvPr/>
        </p:nvSpPr>
        <p:spPr>
          <a:xfrm>
            <a:off x="681872" y="5244009"/>
            <a:ext cx="10828256" cy="830997"/>
          </a:xfrm>
          <a:prstGeom prst="rect">
            <a:avLst/>
          </a:prstGeom>
          <a:noFill/>
        </p:spPr>
        <p:txBody>
          <a:bodyPr wrap="square">
            <a:spAutoFit/>
          </a:bodyPr>
          <a:lstStyle/>
          <a:p>
            <a:pPr algn="ctr"/>
            <a:r>
              <a:rPr lang="en-US" altLang="zh-CN" sz="2400" b="1" dirty="0">
                <a:latin typeface="Candara" panose="020E0502030303020204" pitchFamily="34" charset="0"/>
              </a:rPr>
              <a:t>The </a:t>
            </a:r>
            <a:r>
              <a:rPr lang="en-US" altLang="zh-CN" sz="2400" b="1" dirty="0">
                <a:solidFill>
                  <a:srgbClr val="7C2E9A"/>
                </a:solidFill>
                <a:latin typeface="Candara" panose="020E0502030303020204" pitchFamily="34" charset="0"/>
              </a:rPr>
              <a:t>phase error caused by the CFO </a:t>
            </a:r>
            <a:r>
              <a:rPr lang="en-US" altLang="zh-CN" sz="2400" b="1" dirty="0">
                <a:latin typeface="Candara" panose="020E0502030303020204" pitchFamily="34" charset="0"/>
              </a:rPr>
              <a:t>causes the deformation of the extracted tuning triangles, leading to audio recovery failure.</a:t>
            </a:r>
          </a:p>
        </p:txBody>
      </p:sp>
      <p:grpSp>
        <p:nvGrpSpPr>
          <p:cNvPr id="90" name="组合 89">
            <a:extLst>
              <a:ext uri="{FF2B5EF4-FFF2-40B4-BE49-F238E27FC236}">
                <a16:creationId xmlns:a16="http://schemas.microsoft.com/office/drawing/2014/main" id="{2366BBB3-AA72-87E6-F09F-7CA0FA62A3BF}"/>
              </a:ext>
            </a:extLst>
          </p:cNvPr>
          <p:cNvGrpSpPr/>
          <p:nvPr/>
        </p:nvGrpSpPr>
        <p:grpSpPr>
          <a:xfrm>
            <a:off x="7870007" y="3900171"/>
            <a:ext cx="2876202" cy="1096461"/>
            <a:chOff x="5044831" y="4003322"/>
            <a:chExt cx="2876202" cy="1096461"/>
          </a:xfrm>
        </p:grpSpPr>
        <p:sp>
          <p:nvSpPr>
            <p:cNvPr id="88" name="矩形: 圆角 87">
              <a:extLst>
                <a:ext uri="{FF2B5EF4-FFF2-40B4-BE49-F238E27FC236}">
                  <a16:creationId xmlns:a16="http://schemas.microsoft.com/office/drawing/2014/main" id="{44B51960-41AC-5AF5-386D-24E73EA7F44A}"/>
                </a:ext>
              </a:extLst>
            </p:cNvPr>
            <p:cNvSpPr/>
            <p:nvPr/>
          </p:nvSpPr>
          <p:spPr>
            <a:xfrm>
              <a:off x="5044831" y="4003322"/>
              <a:ext cx="2876202" cy="1096461"/>
            </a:xfrm>
            <a:prstGeom prst="roundRect">
              <a:avLst/>
            </a:prstGeom>
            <a:solidFill>
              <a:srgbClr val="7C2E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Candara" panose="020E0502030303020204" pitchFamily="34" charset="0"/>
                </a:rPr>
                <a:t>Triangle deformation!</a:t>
              </a:r>
            </a:p>
            <a:p>
              <a:pPr algn="ctr"/>
              <a:endParaRPr lang="en-US" altLang="zh-CN" sz="2000" b="1" dirty="0">
                <a:solidFill>
                  <a:schemeClr val="bg1"/>
                </a:solidFill>
                <a:latin typeface="Candara" panose="020E0502030303020204" pitchFamily="34" charset="0"/>
              </a:endParaRPr>
            </a:p>
            <a:p>
              <a:pPr algn="ctr"/>
              <a:r>
                <a:rPr lang="en-US" altLang="zh-CN" sz="2000" b="1" dirty="0">
                  <a:solidFill>
                    <a:schemeClr val="bg1"/>
                  </a:solidFill>
                  <a:latin typeface="Candara" panose="020E0502030303020204" pitchFamily="34" charset="0"/>
                </a:rPr>
                <a:t>Audio error</a:t>
              </a:r>
            </a:p>
          </p:txBody>
        </p:sp>
        <p:sp>
          <p:nvSpPr>
            <p:cNvPr id="89" name="箭头: 下 88">
              <a:extLst>
                <a:ext uri="{FF2B5EF4-FFF2-40B4-BE49-F238E27FC236}">
                  <a16:creationId xmlns:a16="http://schemas.microsoft.com/office/drawing/2014/main" id="{4E3772B4-DA3C-B4D4-B90F-826C0D8713E7}"/>
                </a:ext>
              </a:extLst>
            </p:cNvPr>
            <p:cNvSpPr/>
            <p:nvPr/>
          </p:nvSpPr>
          <p:spPr>
            <a:xfrm>
              <a:off x="6375273" y="4467003"/>
              <a:ext cx="264982" cy="223687"/>
            </a:xfrm>
            <a:prstGeom prst="downArrow">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93127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par>
                          <p:cTn id="11" fill="hold">
                            <p:stCondLst>
                              <p:cond delay="0"/>
                            </p:stCondLst>
                            <p:childTnLst>
                              <p:par>
                                <p:cTn id="12" presetID="8" presetClass="emph" presetSubtype="0" fill="hold" nodeType="afterEffect">
                                  <p:stCondLst>
                                    <p:cond delay="0"/>
                                  </p:stCondLst>
                                  <p:childTnLst>
                                    <p:animRot by="600000">
                                      <p:cBhvr>
                                        <p:cTn id="13" dur="500" fill="hold"/>
                                        <p:tgtEl>
                                          <p:spTgt spid="33"/>
                                        </p:tgtEl>
                                        <p:attrNameLst>
                                          <p:attrName>r</p:attrName>
                                        </p:attrNameLst>
                                      </p:cBhvr>
                                    </p:animRot>
                                  </p:childTnLst>
                                </p:cTn>
                              </p:par>
                            </p:childTnLst>
                          </p:cTn>
                        </p:par>
                        <p:par>
                          <p:cTn id="14" fill="hold">
                            <p:stCondLst>
                              <p:cond delay="500"/>
                            </p:stCondLst>
                            <p:childTnLst>
                              <p:par>
                                <p:cTn id="15" presetID="8" presetClass="emph" presetSubtype="0" fill="hold" nodeType="afterEffect">
                                  <p:stCondLst>
                                    <p:cond delay="0"/>
                                  </p:stCondLst>
                                  <p:childTnLst>
                                    <p:animRot by="1200000">
                                      <p:cBhvr>
                                        <p:cTn id="16" dur="500" fill="hold"/>
                                        <p:tgtEl>
                                          <p:spTgt spid="40"/>
                                        </p:tgtEl>
                                        <p:attrNameLst>
                                          <p:attrName>r</p:attrName>
                                        </p:attrNameLst>
                                      </p:cBhvr>
                                    </p:animRo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par>
                                <p:cTn id="21" presetID="10"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par>
                                <p:cTn id="24" presetID="10" presetClass="entr" presetSubtype="0"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fade">
                                      <p:cBhvr>
                                        <p:cTn id="30" dur="500"/>
                                        <p:tgtEl>
                                          <p:spTgt spid="63"/>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500"/>
                                        <p:tgtEl>
                                          <p:spTgt spid="66"/>
                                        </p:tgtEl>
                                      </p:cBhvr>
                                    </p:animEffect>
                                  </p:childTnLst>
                                </p:cTn>
                              </p:par>
                              <p:par>
                                <p:cTn id="38" presetID="10" presetClass="entr" presetSubtype="0" fill="hold" nodeType="with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fade">
                                      <p:cBhvr>
                                        <p:cTn id="44" dur="500"/>
                                        <p:tgtEl>
                                          <p:spTgt spid="90"/>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fade">
                                      <p:cBhvr>
                                        <p:cTn id="48"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p:bldP spid="7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F74C1B-1568-573A-7ED7-F3CEB7E91F74}"/>
              </a:ext>
            </a:extLst>
          </p:cNvPr>
          <p:cNvSpPr>
            <a:spLocks noGrp="1"/>
          </p:cNvSpPr>
          <p:nvPr>
            <p:ph type="title"/>
          </p:nvPr>
        </p:nvSpPr>
        <p:spPr/>
        <p:txBody>
          <a:bodyPr/>
          <a:lstStyle/>
          <a:p>
            <a:r>
              <a:rPr lang="en-US" altLang="zh-CN" dirty="0"/>
              <a:t>Deep Fading</a:t>
            </a:r>
            <a:endParaRPr lang="zh-CN" altLang="en-US" dirty="0"/>
          </a:p>
        </p:txBody>
      </p:sp>
      <p:sp>
        <p:nvSpPr>
          <p:cNvPr id="5" name="矩形 4">
            <a:extLst>
              <a:ext uri="{FF2B5EF4-FFF2-40B4-BE49-F238E27FC236}">
                <a16:creationId xmlns:a16="http://schemas.microsoft.com/office/drawing/2014/main" id="{E8BC162E-D2E5-519C-B9CA-48B0E400238F}"/>
              </a:ext>
            </a:extLst>
          </p:cNvPr>
          <p:cNvSpPr/>
          <p:nvPr/>
        </p:nvSpPr>
        <p:spPr>
          <a:xfrm>
            <a:off x="1955003" y="2682580"/>
            <a:ext cx="775398" cy="461665"/>
          </a:xfrm>
          <a:prstGeom prst="rect">
            <a:avLst/>
          </a:prstGeom>
        </p:spPr>
        <p:txBody>
          <a:bodyPr wrap="square">
            <a:spAutoFit/>
          </a:bodyPr>
          <a:lstStyle/>
          <a:p>
            <a:pPr algn="ctr"/>
            <a:r>
              <a:rPr lang="en-US" altLang="zh-CN" sz="2400" b="1" dirty="0">
                <a:latin typeface="Candara" panose="020E0502030303020204" pitchFamily="34" charset="0"/>
                <a:ea typeface="微软雅黑" panose="020B0503020204020204" pitchFamily="34" charset="-122"/>
                <a:cs typeface="Segoe UI" panose="020B0502040204020203" pitchFamily="34" charset="0"/>
              </a:rPr>
              <a:t>Tag</a:t>
            </a:r>
          </a:p>
        </p:txBody>
      </p:sp>
      <p:sp>
        <p:nvSpPr>
          <p:cNvPr id="6" name="object 9">
            <a:extLst>
              <a:ext uri="{FF2B5EF4-FFF2-40B4-BE49-F238E27FC236}">
                <a16:creationId xmlns:a16="http://schemas.microsoft.com/office/drawing/2014/main" id="{128B148D-BD27-983A-6AC7-05E3318BE1F8}"/>
              </a:ext>
            </a:extLst>
          </p:cNvPr>
          <p:cNvSpPr/>
          <p:nvPr/>
        </p:nvSpPr>
        <p:spPr>
          <a:xfrm>
            <a:off x="2669297" y="2606498"/>
            <a:ext cx="615496" cy="613831"/>
          </a:xfrm>
          <a:prstGeom prst="rect">
            <a:avLst/>
          </a:prstGeom>
          <a:blipFill>
            <a:blip r:embed="rId3" cstate="print"/>
            <a:stretch>
              <a:fillRect/>
            </a:stretch>
          </a:blipFill>
        </p:spPr>
        <p:txBody>
          <a:bodyPr wrap="square" lIns="0" tIns="0" rIns="0" bIns="0" rtlCol="0"/>
          <a:lstStyle/>
          <a:p>
            <a:endParaRPr sz="2400"/>
          </a:p>
        </p:txBody>
      </p:sp>
      <p:grpSp>
        <p:nvGrpSpPr>
          <p:cNvPr id="7" name="组合 6">
            <a:extLst>
              <a:ext uri="{FF2B5EF4-FFF2-40B4-BE49-F238E27FC236}">
                <a16:creationId xmlns:a16="http://schemas.microsoft.com/office/drawing/2014/main" id="{498E6C1C-CABF-A599-4B6E-1B9DD55DF644}"/>
              </a:ext>
            </a:extLst>
          </p:cNvPr>
          <p:cNvGrpSpPr/>
          <p:nvPr/>
        </p:nvGrpSpPr>
        <p:grpSpPr>
          <a:xfrm>
            <a:off x="1724835" y="3789573"/>
            <a:ext cx="828788" cy="855884"/>
            <a:chOff x="5919787" y="3248033"/>
            <a:chExt cx="352234" cy="363750"/>
          </a:xfrm>
        </p:grpSpPr>
        <p:sp>
          <p:nvSpPr>
            <p:cNvPr id="8" name="任意多边形: 形状 7">
              <a:extLst>
                <a:ext uri="{FF2B5EF4-FFF2-40B4-BE49-F238E27FC236}">
                  <a16:creationId xmlns:a16="http://schemas.microsoft.com/office/drawing/2014/main" id="{96625B31-ACF6-B53D-989A-06371E3F68C3}"/>
                </a:ext>
              </a:extLst>
            </p:cNvPr>
            <p:cNvSpPr/>
            <p:nvPr/>
          </p:nvSpPr>
          <p:spPr>
            <a:xfrm>
              <a:off x="5934645" y="3264918"/>
              <a:ext cx="201930" cy="245675"/>
            </a:xfrm>
            <a:custGeom>
              <a:avLst/>
              <a:gdLst>
                <a:gd name="connsiteX0" fmla="*/ 195358 w 201930"/>
                <a:gd name="connsiteY0" fmla="*/ 823 h 245675"/>
                <a:gd name="connsiteX1" fmla="*/ 201263 w 201930"/>
                <a:gd name="connsiteY1" fmla="*/ 4156 h 245675"/>
                <a:gd name="connsiteX2" fmla="*/ 201930 w 201930"/>
                <a:gd name="connsiteY2" fmla="*/ 124648 h 245675"/>
                <a:gd name="connsiteX3" fmla="*/ 196120 w 201930"/>
                <a:gd name="connsiteY3" fmla="*/ 134744 h 245675"/>
                <a:gd name="connsiteX4" fmla="*/ 6572 w 201930"/>
                <a:gd name="connsiteY4" fmla="*/ 244853 h 245675"/>
                <a:gd name="connsiteX5" fmla="*/ 667 w 201930"/>
                <a:gd name="connsiteY5" fmla="*/ 241519 h 245675"/>
                <a:gd name="connsiteX6" fmla="*/ 0 w 201930"/>
                <a:gd name="connsiteY6" fmla="*/ 121028 h 245675"/>
                <a:gd name="connsiteX7" fmla="*/ 5810 w 201930"/>
                <a:gd name="connsiteY7" fmla="*/ 110836 h 245675"/>
                <a:gd name="connsiteX8" fmla="*/ 195358 w 201930"/>
                <a:gd name="connsiteY8" fmla="*/ 823 h 24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30" h="245675">
                  <a:moveTo>
                    <a:pt x="195358" y="823"/>
                  </a:moveTo>
                  <a:cubicBezTo>
                    <a:pt x="198596" y="-1082"/>
                    <a:pt x="201263" y="442"/>
                    <a:pt x="201263" y="4156"/>
                  </a:cubicBezTo>
                  <a:lnTo>
                    <a:pt x="201930" y="124648"/>
                  </a:lnTo>
                  <a:cubicBezTo>
                    <a:pt x="201930" y="128362"/>
                    <a:pt x="199358" y="132934"/>
                    <a:pt x="196120" y="134744"/>
                  </a:cubicBezTo>
                  <a:lnTo>
                    <a:pt x="6572" y="244853"/>
                  </a:lnTo>
                  <a:cubicBezTo>
                    <a:pt x="3334" y="246758"/>
                    <a:pt x="667" y="245234"/>
                    <a:pt x="667" y="241519"/>
                  </a:cubicBezTo>
                  <a:lnTo>
                    <a:pt x="0" y="121028"/>
                  </a:lnTo>
                  <a:cubicBezTo>
                    <a:pt x="0" y="117313"/>
                    <a:pt x="2572" y="112741"/>
                    <a:pt x="5810" y="110836"/>
                  </a:cubicBezTo>
                  <a:lnTo>
                    <a:pt x="195358" y="823"/>
                  </a:lnTo>
                  <a:close/>
                </a:path>
              </a:pathLst>
            </a:custGeom>
            <a:solidFill>
              <a:srgbClr val="0EE5E1"/>
            </a:solidFill>
            <a:ln w="9525" cap="flat">
              <a:noFill/>
              <a:prstDash val="solid"/>
              <a:miter/>
            </a:ln>
          </p:spPr>
          <p:txBody>
            <a:bodyPr rtlCol="0" anchor="ctr"/>
            <a:lstStyle/>
            <a:p>
              <a:endParaRPr lang="zh-CN" altLang="en-US"/>
            </a:p>
          </p:txBody>
        </p:sp>
        <p:grpSp>
          <p:nvGrpSpPr>
            <p:cNvPr id="9" name="图形 93">
              <a:extLst>
                <a:ext uri="{FF2B5EF4-FFF2-40B4-BE49-F238E27FC236}">
                  <a16:creationId xmlns:a16="http://schemas.microsoft.com/office/drawing/2014/main" id="{45152082-D5F5-598B-3E05-029FCEE95D66}"/>
                </a:ext>
              </a:extLst>
            </p:cNvPr>
            <p:cNvGrpSpPr/>
            <p:nvPr/>
          </p:nvGrpSpPr>
          <p:grpSpPr>
            <a:xfrm>
              <a:off x="5933086" y="3404484"/>
              <a:ext cx="338935" cy="207299"/>
              <a:chOff x="5933086" y="3404484"/>
              <a:chExt cx="338935" cy="207299"/>
            </a:xfrm>
          </p:grpSpPr>
          <p:sp>
            <p:nvSpPr>
              <p:cNvPr id="12" name="任意多边形: 形状 11">
                <a:extLst>
                  <a:ext uri="{FF2B5EF4-FFF2-40B4-BE49-F238E27FC236}">
                    <a16:creationId xmlns:a16="http://schemas.microsoft.com/office/drawing/2014/main" id="{8571E8B8-B075-459E-0BC4-E08895415387}"/>
                  </a:ext>
                </a:extLst>
              </p:cNvPr>
              <p:cNvSpPr/>
              <p:nvPr/>
            </p:nvSpPr>
            <p:spPr>
              <a:xfrm>
                <a:off x="5933121" y="3416712"/>
                <a:ext cx="338804" cy="195071"/>
              </a:xfrm>
              <a:custGeom>
                <a:avLst/>
                <a:gdLst>
                  <a:gd name="connsiteX0" fmla="*/ 338804 w 338804"/>
                  <a:gd name="connsiteY0" fmla="*/ 61436 h 195071"/>
                  <a:gd name="connsiteX1" fmla="*/ 338804 w 338804"/>
                  <a:gd name="connsiteY1" fmla="*/ 61817 h 195071"/>
                  <a:gd name="connsiteX2" fmla="*/ 338804 w 338804"/>
                  <a:gd name="connsiteY2" fmla="*/ 62198 h 195071"/>
                  <a:gd name="connsiteX3" fmla="*/ 338804 w 338804"/>
                  <a:gd name="connsiteY3" fmla="*/ 62579 h 195071"/>
                  <a:gd name="connsiteX4" fmla="*/ 338709 w 338804"/>
                  <a:gd name="connsiteY4" fmla="*/ 62960 h 195071"/>
                  <a:gd name="connsiteX5" fmla="*/ 338519 w 338804"/>
                  <a:gd name="connsiteY5" fmla="*/ 63246 h 195071"/>
                  <a:gd name="connsiteX6" fmla="*/ 338328 w 338804"/>
                  <a:gd name="connsiteY6" fmla="*/ 63722 h 195071"/>
                  <a:gd name="connsiteX7" fmla="*/ 338138 w 338804"/>
                  <a:gd name="connsiteY7" fmla="*/ 64008 h 195071"/>
                  <a:gd name="connsiteX8" fmla="*/ 337852 w 338804"/>
                  <a:gd name="connsiteY8" fmla="*/ 64484 h 195071"/>
                  <a:gd name="connsiteX9" fmla="*/ 337661 w 338804"/>
                  <a:gd name="connsiteY9" fmla="*/ 64770 h 195071"/>
                  <a:gd name="connsiteX10" fmla="*/ 337185 w 338804"/>
                  <a:gd name="connsiteY10" fmla="*/ 65342 h 195071"/>
                  <a:gd name="connsiteX11" fmla="*/ 336899 w 338804"/>
                  <a:gd name="connsiteY11" fmla="*/ 65627 h 195071"/>
                  <a:gd name="connsiteX12" fmla="*/ 336518 w 338804"/>
                  <a:gd name="connsiteY12" fmla="*/ 65913 h 195071"/>
                  <a:gd name="connsiteX13" fmla="*/ 336137 w 338804"/>
                  <a:gd name="connsiteY13" fmla="*/ 66199 h 195071"/>
                  <a:gd name="connsiteX14" fmla="*/ 335661 w 338804"/>
                  <a:gd name="connsiteY14" fmla="*/ 66485 h 195071"/>
                  <a:gd name="connsiteX15" fmla="*/ 334994 w 338804"/>
                  <a:gd name="connsiteY15" fmla="*/ 66961 h 195071"/>
                  <a:gd name="connsiteX16" fmla="*/ 260509 w 338804"/>
                  <a:gd name="connsiteY16" fmla="*/ 110204 h 195071"/>
                  <a:gd name="connsiteX17" fmla="*/ 260509 w 338804"/>
                  <a:gd name="connsiteY17" fmla="*/ 105728 h 195071"/>
                  <a:gd name="connsiteX18" fmla="*/ 244031 w 338804"/>
                  <a:gd name="connsiteY18" fmla="*/ 96203 h 195071"/>
                  <a:gd name="connsiteX19" fmla="*/ 267748 w 338804"/>
                  <a:gd name="connsiteY19" fmla="*/ 82296 h 195071"/>
                  <a:gd name="connsiteX20" fmla="*/ 267748 w 338804"/>
                  <a:gd name="connsiteY20" fmla="*/ 80486 h 195071"/>
                  <a:gd name="connsiteX21" fmla="*/ 269272 w 338804"/>
                  <a:gd name="connsiteY21" fmla="*/ 81344 h 195071"/>
                  <a:gd name="connsiteX22" fmla="*/ 301562 w 338804"/>
                  <a:gd name="connsiteY22" fmla="*/ 62484 h 195071"/>
                  <a:gd name="connsiteX23" fmla="*/ 301562 w 338804"/>
                  <a:gd name="connsiteY23" fmla="*/ 51245 h 195071"/>
                  <a:gd name="connsiteX24" fmla="*/ 286322 w 338804"/>
                  <a:gd name="connsiteY24" fmla="*/ 42577 h 195071"/>
                  <a:gd name="connsiteX25" fmla="*/ 282893 w 338804"/>
                  <a:gd name="connsiteY25" fmla="*/ 44577 h 195071"/>
                  <a:gd name="connsiteX26" fmla="*/ 282893 w 338804"/>
                  <a:gd name="connsiteY26" fmla="*/ 40577 h 195071"/>
                  <a:gd name="connsiteX27" fmla="*/ 277844 w 338804"/>
                  <a:gd name="connsiteY27" fmla="*/ 37624 h 195071"/>
                  <a:gd name="connsiteX28" fmla="*/ 267748 w 338804"/>
                  <a:gd name="connsiteY28" fmla="*/ 31814 h 195071"/>
                  <a:gd name="connsiteX29" fmla="*/ 250222 w 338804"/>
                  <a:gd name="connsiteY29" fmla="*/ 21717 h 195071"/>
                  <a:gd name="connsiteX30" fmla="*/ 245840 w 338804"/>
                  <a:gd name="connsiteY30" fmla="*/ 24289 h 195071"/>
                  <a:gd name="connsiteX31" fmla="*/ 245840 w 338804"/>
                  <a:gd name="connsiteY31" fmla="*/ 19241 h 195071"/>
                  <a:gd name="connsiteX32" fmla="*/ 230696 w 338804"/>
                  <a:gd name="connsiteY32" fmla="*/ 10573 h 195071"/>
                  <a:gd name="connsiteX33" fmla="*/ 227267 w 338804"/>
                  <a:gd name="connsiteY33" fmla="*/ 12573 h 195071"/>
                  <a:gd name="connsiteX34" fmla="*/ 227267 w 338804"/>
                  <a:gd name="connsiteY34" fmla="*/ 8668 h 195071"/>
                  <a:gd name="connsiteX35" fmla="*/ 212122 w 338804"/>
                  <a:gd name="connsiteY35" fmla="*/ 0 h 195071"/>
                  <a:gd name="connsiteX36" fmla="*/ 196501 w 338804"/>
                  <a:gd name="connsiteY36" fmla="*/ 9144 h 195071"/>
                  <a:gd name="connsiteX37" fmla="*/ 196501 w 338804"/>
                  <a:gd name="connsiteY37" fmla="*/ 12573 h 195071"/>
                  <a:gd name="connsiteX38" fmla="*/ 193548 w 338804"/>
                  <a:gd name="connsiteY38" fmla="*/ 10859 h 195071"/>
                  <a:gd name="connsiteX39" fmla="*/ 177927 w 338804"/>
                  <a:gd name="connsiteY39" fmla="*/ 20003 h 195071"/>
                  <a:gd name="connsiteX40" fmla="*/ 177927 w 338804"/>
                  <a:gd name="connsiteY40" fmla="*/ 23432 h 195071"/>
                  <a:gd name="connsiteX41" fmla="*/ 174974 w 338804"/>
                  <a:gd name="connsiteY41" fmla="*/ 21717 h 195071"/>
                  <a:gd name="connsiteX42" fmla="*/ 159353 w 338804"/>
                  <a:gd name="connsiteY42" fmla="*/ 30861 h 195071"/>
                  <a:gd name="connsiteX43" fmla="*/ 159353 w 338804"/>
                  <a:gd name="connsiteY43" fmla="*/ 34290 h 195071"/>
                  <a:gd name="connsiteX44" fmla="*/ 156401 w 338804"/>
                  <a:gd name="connsiteY44" fmla="*/ 32576 h 195071"/>
                  <a:gd name="connsiteX45" fmla="*/ 140780 w 338804"/>
                  <a:gd name="connsiteY45" fmla="*/ 41720 h 195071"/>
                  <a:gd name="connsiteX46" fmla="*/ 140780 w 338804"/>
                  <a:gd name="connsiteY46" fmla="*/ 45149 h 195071"/>
                  <a:gd name="connsiteX47" fmla="*/ 137827 w 338804"/>
                  <a:gd name="connsiteY47" fmla="*/ 43434 h 195071"/>
                  <a:gd name="connsiteX48" fmla="*/ 122206 w 338804"/>
                  <a:gd name="connsiteY48" fmla="*/ 52578 h 195071"/>
                  <a:gd name="connsiteX49" fmla="*/ 122206 w 338804"/>
                  <a:gd name="connsiteY49" fmla="*/ 56007 h 195071"/>
                  <a:gd name="connsiteX50" fmla="*/ 119253 w 338804"/>
                  <a:gd name="connsiteY50" fmla="*/ 54293 h 195071"/>
                  <a:gd name="connsiteX51" fmla="*/ 103632 w 338804"/>
                  <a:gd name="connsiteY51" fmla="*/ 63437 h 195071"/>
                  <a:gd name="connsiteX52" fmla="*/ 103632 w 338804"/>
                  <a:gd name="connsiteY52" fmla="*/ 66866 h 195071"/>
                  <a:gd name="connsiteX53" fmla="*/ 100679 w 338804"/>
                  <a:gd name="connsiteY53" fmla="*/ 65151 h 195071"/>
                  <a:gd name="connsiteX54" fmla="*/ 85058 w 338804"/>
                  <a:gd name="connsiteY54" fmla="*/ 74295 h 195071"/>
                  <a:gd name="connsiteX55" fmla="*/ 85058 w 338804"/>
                  <a:gd name="connsiteY55" fmla="*/ 77724 h 195071"/>
                  <a:gd name="connsiteX56" fmla="*/ 82106 w 338804"/>
                  <a:gd name="connsiteY56" fmla="*/ 76010 h 195071"/>
                  <a:gd name="connsiteX57" fmla="*/ 66485 w 338804"/>
                  <a:gd name="connsiteY57" fmla="*/ 85154 h 195071"/>
                  <a:gd name="connsiteX58" fmla="*/ 66485 w 338804"/>
                  <a:gd name="connsiteY58" fmla="*/ 88583 h 195071"/>
                  <a:gd name="connsiteX59" fmla="*/ 63532 w 338804"/>
                  <a:gd name="connsiteY59" fmla="*/ 86868 h 195071"/>
                  <a:gd name="connsiteX60" fmla="*/ 47911 w 338804"/>
                  <a:gd name="connsiteY60" fmla="*/ 96012 h 195071"/>
                  <a:gd name="connsiteX61" fmla="*/ 47911 w 338804"/>
                  <a:gd name="connsiteY61" fmla="*/ 107252 h 195071"/>
                  <a:gd name="connsiteX62" fmla="*/ 56769 w 338804"/>
                  <a:gd name="connsiteY62" fmla="*/ 112300 h 195071"/>
                  <a:gd name="connsiteX63" fmla="*/ 53054 w 338804"/>
                  <a:gd name="connsiteY63" fmla="*/ 114491 h 195071"/>
                  <a:gd name="connsiteX64" fmla="*/ 53054 w 338804"/>
                  <a:gd name="connsiteY64" fmla="*/ 110585 h 195071"/>
                  <a:gd name="connsiteX65" fmla="*/ 37910 w 338804"/>
                  <a:gd name="connsiteY65" fmla="*/ 101918 h 195071"/>
                  <a:gd name="connsiteX66" fmla="*/ 22289 w 338804"/>
                  <a:gd name="connsiteY66" fmla="*/ 111062 h 195071"/>
                  <a:gd name="connsiteX67" fmla="*/ 22289 w 338804"/>
                  <a:gd name="connsiteY67" fmla="*/ 122301 h 195071"/>
                  <a:gd name="connsiteX68" fmla="*/ 37529 w 338804"/>
                  <a:gd name="connsiteY68" fmla="*/ 130969 h 195071"/>
                  <a:gd name="connsiteX69" fmla="*/ 40958 w 338804"/>
                  <a:gd name="connsiteY69" fmla="*/ 128969 h 195071"/>
                  <a:gd name="connsiteX70" fmla="*/ 40958 w 338804"/>
                  <a:gd name="connsiteY70" fmla="*/ 132874 h 195071"/>
                  <a:gd name="connsiteX71" fmla="*/ 56102 w 338804"/>
                  <a:gd name="connsiteY71" fmla="*/ 141542 h 195071"/>
                  <a:gd name="connsiteX72" fmla="*/ 59531 w 338804"/>
                  <a:gd name="connsiteY72" fmla="*/ 139541 h 195071"/>
                  <a:gd name="connsiteX73" fmla="*/ 59531 w 338804"/>
                  <a:gd name="connsiteY73" fmla="*/ 143447 h 195071"/>
                  <a:gd name="connsiteX74" fmla="*/ 74676 w 338804"/>
                  <a:gd name="connsiteY74" fmla="*/ 152114 h 195071"/>
                  <a:gd name="connsiteX75" fmla="*/ 78010 w 338804"/>
                  <a:gd name="connsiteY75" fmla="*/ 150114 h 195071"/>
                  <a:gd name="connsiteX76" fmla="*/ 78010 w 338804"/>
                  <a:gd name="connsiteY76" fmla="*/ 154019 h 195071"/>
                  <a:gd name="connsiteX77" fmla="*/ 93155 w 338804"/>
                  <a:gd name="connsiteY77" fmla="*/ 162687 h 195071"/>
                  <a:gd name="connsiteX78" fmla="*/ 96584 w 338804"/>
                  <a:gd name="connsiteY78" fmla="*/ 160687 h 195071"/>
                  <a:gd name="connsiteX79" fmla="*/ 96584 w 338804"/>
                  <a:gd name="connsiteY79" fmla="*/ 164687 h 195071"/>
                  <a:gd name="connsiteX80" fmla="*/ 111728 w 338804"/>
                  <a:gd name="connsiteY80" fmla="*/ 173355 h 195071"/>
                  <a:gd name="connsiteX81" fmla="*/ 144875 w 338804"/>
                  <a:gd name="connsiteY81" fmla="*/ 154019 h 195071"/>
                  <a:gd name="connsiteX82" fmla="*/ 144875 w 338804"/>
                  <a:gd name="connsiteY82" fmla="*/ 151733 h 195071"/>
                  <a:gd name="connsiteX83" fmla="*/ 146780 w 338804"/>
                  <a:gd name="connsiteY83" fmla="*/ 152876 h 195071"/>
                  <a:gd name="connsiteX84" fmla="*/ 171260 w 338804"/>
                  <a:gd name="connsiteY84" fmla="*/ 138589 h 195071"/>
                  <a:gd name="connsiteX85" fmla="*/ 171260 w 338804"/>
                  <a:gd name="connsiteY85" fmla="*/ 136017 h 195071"/>
                  <a:gd name="connsiteX86" fmla="*/ 173450 w 338804"/>
                  <a:gd name="connsiteY86" fmla="*/ 137255 h 195071"/>
                  <a:gd name="connsiteX87" fmla="*/ 182404 w 338804"/>
                  <a:gd name="connsiteY87" fmla="*/ 132017 h 195071"/>
                  <a:gd name="connsiteX88" fmla="*/ 182404 w 338804"/>
                  <a:gd name="connsiteY88" fmla="*/ 136303 h 195071"/>
                  <a:gd name="connsiteX89" fmla="*/ 198882 w 338804"/>
                  <a:gd name="connsiteY89" fmla="*/ 145828 h 195071"/>
                  <a:gd name="connsiteX90" fmla="*/ 138017 w 338804"/>
                  <a:gd name="connsiteY90" fmla="*/ 181166 h 195071"/>
                  <a:gd name="connsiteX91" fmla="*/ 136112 w 338804"/>
                  <a:gd name="connsiteY91" fmla="*/ 182118 h 195071"/>
                  <a:gd name="connsiteX92" fmla="*/ 135541 w 338804"/>
                  <a:gd name="connsiteY92" fmla="*/ 182309 h 195071"/>
                  <a:gd name="connsiteX93" fmla="*/ 134207 w 338804"/>
                  <a:gd name="connsiteY93" fmla="*/ 182690 h 195071"/>
                  <a:gd name="connsiteX94" fmla="*/ 132969 w 338804"/>
                  <a:gd name="connsiteY94" fmla="*/ 182975 h 195071"/>
                  <a:gd name="connsiteX95" fmla="*/ 131159 w 338804"/>
                  <a:gd name="connsiteY95" fmla="*/ 183261 h 195071"/>
                  <a:gd name="connsiteX96" fmla="*/ 130778 w 338804"/>
                  <a:gd name="connsiteY96" fmla="*/ 183261 h 195071"/>
                  <a:gd name="connsiteX97" fmla="*/ 128492 w 338804"/>
                  <a:gd name="connsiteY97" fmla="*/ 183356 h 195071"/>
                  <a:gd name="connsiteX98" fmla="*/ 128111 w 338804"/>
                  <a:gd name="connsiteY98" fmla="*/ 183356 h 195071"/>
                  <a:gd name="connsiteX99" fmla="*/ 125825 w 338804"/>
                  <a:gd name="connsiteY99" fmla="*/ 183261 h 195071"/>
                  <a:gd name="connsiteX100" fmla="*/ 125444 w 338804"/>
                  <a:gd name="connsiteY100" fmla="*/ 183261 h 195071"/>
                  <a:gd name="connsiteX101" fmla="*/ 123254 w 338804"/>
                  <a:gd name="connsiteY101" fmla="*/ 182880 h 195071"/>
                  <a:gd name="connsiteX102" fmla="*/ 122873 w 338804"/>
                  <a:gd name="connsiteY102" fmla="*/ 182785 h 195071"/>
                  <a:gd name="connsiteX103" fmla="*/ 120872 w 338804"/>
                  <a:gd name="connsiteY103" fmla="*/ 182213 h 195071"/>
                  <a:gd name="connsiteX104" fmla="*/ 120682 w 338804"/>
                  <a:gd name="connsiteY104" fmla="*/ 182213 h 195071"/>
                  <a:gd name="connsiteX105" fmla="*/ 118586 w 338804"/>
                  <a:gd name="connsiteY105" fmla="*/ 181261 h 195071"/>
                  <a:gd name="connsiteX106" fmla="*/ 4001 w 338804"/>
                  <a:gd name="connsiteY106" fmla="*/ 116110 h 195071"/>
                  <a:gd name="connsiteX107" fmla="*/ 0 w 338804"/>
                  <a:gd name="connsiteY107" fmla="*/ 110490 h 195071"/>
                  <a:gd name="connsiteX108" fmla="*/ 0 w 338804"/>
                  <a:gd name="connsiteY108" fmla="*/ 121730 h 195071"/>
                  <a:gd name="connsiteX109" fmla="*/ 4001 w 338804"/>
                  <a:gd name="connsiteY109" fmla="*/ 127349 h 195071"/>
                  <a:gd name="connsiteX110" fmla="*/ 117920 w 338804"/>
                  <a:gd name="connsiteY110" fmla="*/ 193167 h 195071"/>
                  <a:gd name="connsiteX111" fmla="*/ 120015 w 338804"/>
                  <a:gd name="connsiteY111" fmla="*/ 194120 h 195071"/>
                  <a:gd name="connsiteX112" fmla="*/ 120015 w 338804"/>
                  <a:gd name="connsiteY112" fmla="*/ 194120 h 195071"/>
                  <a:gd name="connsiteX113" fmla="*/ 120206 w 338804"/>
                  <a:gd name="connsiteY113" fmla="*/ 194120 h 195071"/>
                  <a:gd name="connsiteX114" fmla="*/ 121634 w 338804"/>
                  <a:gd name="connsiteY114" fmla="*/ 194596 h 195071"/>
                  <a:gd name="connsiteX115" fmla="*/ 122206 w 338804"/>
                  <a:gd name="connsiteY115" fmla="*/ 194691 h 195071"/>
                  <a:gd name="connsiteX116" fmla="*/ 122682 w 338804"/>
                  <a:gd name="connsiteY116" fmla="*/ 194786 h 195071"/>
                  <a:gd name="connsiteX117" fmla="*/ 123063 w 338804"/>
                  <a:gd name="connsiteY117" fmla="*/ 194881 h 195071"/>
                  <a:gd name="connsiteX118" fmla="*/ 124397 w 338804"/>
                  <a:gd name="connsiteY118" fmla="*/ 195072 h 195071"/>
                  <a:gd name="connsiteX119" fmla="*/ 124778 w 338804"/>
                  <a:gd name="connsiteY119" fmla="*/ 195072 h 195071"/>
                  <a:gd name="connsiteX120" fmla="*/ 125159 w 338804"/>
                  <a:gd name="connsiteY120" fmla="*/ 195072 h 195071"/>
                  <a:gd name="connsiteX121" fmla="*/ 125730 w 338804"/>
                  <a:gd name="connsiteY121" fmla="*/ 195072 h 195071"/>
                  <a:gd name="connsiteX122" fmla="*/ 127064 w 338804"/>
                  <a:gd name="connsiteY122" fmla="*/ 195072 h 195071"/>
                  <a:gd name="connsiteX123" fmla="*/ 127445 w 338804"/>
                  <a:gd name="connsiteY123" fmla="*/ 195072 h 195071"/>
                  <a:gd name="connsiteX124" fmla="*/ 127826 w 338804"/>
                  <a:gd name="connsiteY124" fmla="*/ 195072 h 195071"/>
                  <a:gd name="connsiteX125" fmla="*/ 128492 w 338804"/>
                  <a:gd name="connsiteY125" fmla="*/ 195072 h 195071"/>
                  <a:gd name="connsiteX126" fmla="*/ 130016 w 338804"/>
                  <a:gd name="connsiteY126" fmla="*/ 194977 h 195071"/>
                  <a:gd name="connsiteX127" fmla="*/ 130112 w 338804"/>
                  <a:gd name="connsiteY127" fmla="*/ 194977 h 195071"/>
                  <a:gd name="connsiteX128" fmla="*/ 130493 w 338804"/>
                  <a:gd name="connsiteY128" fmla="*/ 194977 h 195071"/>
                  <a:gd name="connsiteX129" fmla="*/ 131731 w 338804"/>
                  <a:gd name="connsiteY129" fmla="*/ 194786 h 195071"/>
                  <a:gd name="connsiteX130" fmla="*/ 132207 w 338804"/>
                  <a:gd name="connsiteY130" fmla="*/ 194691 h 195071"/>
                  <a:gd name="connsiteX131" fmla="*/ 133445 w 338804"/>
                  <a:gd name="connsiteY131" fmla="*/ 194405 h 195071"/>
                  <a:gd name="connsiteX132" fmla="*/ 134207 w 338804"/>
                  <a:gd name="connsiteY132" fmla="*/ 194215 h 195071"/>
                  <a:gd name="connsiteX133" fmla="*/ 134874 w 338804"/>
                  <a:gd name="connsiteY133" fmla="*/ 193929 h 195071"/>
                  <a:gd name="connsiteX134" fmla="*/ 135446 w 338804"/>
                  <a:gd name="connsiteY134" fmla="*/ 193739 h 195071"/>
                  <a:gd name="connsiteX135" fmla="*/ 137351 w 338804"/>
                  <a:gd name="connsiteY135" fmla="*/ 192786 h 195071"/>
                  <a:gd name="connsiteX136" fmla="*/ 334804 w 338804"/>
                  <a:gd name="connsiteY136" fmla="*/ 78105 h 195071"/>
                  <a:gd name="connsiteX137" fmla="*/ 335280 w 338804"/>
                  <a:gd name="connsiteY137" fmla="*/ 77819 h 195071"/>
                  <a:gd name="connsiteX138" fmla="*/ 335471 w 338804"/>
                  <a:gd name="connsiteY138" fmla="*/ 77629 h 195071"/>
                  <a:gd name="connsiteX139" fmla="*/ 335947 w 338804"/>
                  <a:gd name="connsiteY139" fmla="*/ 77343 h 195071"/>
                  <a:gd name="connsiteX140" fmla="*/ 336328 w 338804"/>
                  <a:gd name="connsiteY140" fmla="*/ 76962 h 195071"/>
                  <a:gd name="connsiteX141" fmla="*/ 336709 w 338804"/>
                  <a:gd name="connsiteY141" fmla="*/ 76676 h 195071"/>
                  <a:gd name="connsiteX142" fmla="*/ 336899 w 338804"/>
                  <a:gd name="connsiteY142" fmla="*/ 76581 h 195071"/>
                  <a:gd name="connsiteX143" fmla="*/ 337090 w 338804"/>
                  <a:gd name="connsiteY143" fmla="*/ 76391 h 195071"/>
                  <a:gd name="connsiteX144" fmla="*/ 337566 w 338804"/>
                  <a:gd name="connsiteY144" fmla="*/ 75819 h 195071"/>
                  <a:gd name="connsiteX145" fmla="*/ 337661 w 338804"/>
                  <a:gd name="connsiteY145" fmla="*/ 75629 h 195071"/>
                  <a:gd name="connsiteX146" fmla="*/ 337661 w 338804"/>
                  <a:gd name="connsiteY146" fmla="*/ 75533 h 195071"/>
                  <a:gd name="connsiteX147" fmla="*/ 337947 w 338804"/>
                  <a:gd name="connsiteY147" fmla="*/ 75057 h 195071"/>
                  <a:gd name="connsiteX148" fmla="*/ 338138 w 338804"/>
                  <a:gd name="connsiteY148" fmla="*/ 74867 h 195071"/>
                  <a:gd name="connsiteX149" fmla="*/ 338138 w 338804"/>
                  <a:gd name="connsiteY149" fmla="*/ 74867 h 195071"/>
                  <a:gd name="connsiteX150" fmla="*/ 338328 w 338804"/>
                  <a:gd name="connsiteY150" fmla="*/ 74390 h 195071"/>
                  <a:gd name="connsiteX151" fmla="*/ 338423 w 338804"/>
                  <a:gd name="connsiteY151" fmla="*/ 74105 h 195071"/>
                  <a:gd name="connsiteX152" fmla="*/ 338423 w 338804"/>
                  <a:gd name="connsiteY152" fmla="*/ 74105 h 195071"/>
                  <a:gd name="connsiteX153" fmla="*/ 338519 w 338804"/>
                  <a:gd name="connsiteY153" fmla="*/ 73628 h 195071"/>
                  <a:gd name="connsiteX154" fmla="*/ 338519 w 338804"/>
                  <a:gd name="connsiteY154" fmla="*/ 73343 h 195071"/>
                  <a:gd name="connsiteX155" fmla="*/ 338519 w 338804"/>
                  <a:gd name="connsiteY155" fmla="*/ 73343 h 195071"/>
                  <a:gd name="connsiteX156" fmla="*/ 338519 w 338804"/>
                  <a:gd name="connsiteY156" fmla="*/ 72962 h 195071"/>
                  <a:gd name="connsiteX157" fmla="*/ 338519 w 338804"/>
                  <a:gd name="connsiteY157" fmla="*/ 72676 h 195071"/>
                  <a:gd name="connsiteX158" fmla="*/ 338519 w 338804"/>
                  <a:gd name="connsiteY158" fmla="*/ 72676 h 195071"/>
                  <a:gd name="connsiteX159" fmla="*/ 338519 w 338804"/>
                  <a:gd name="connsiteY159" fmla="*/ 61341 h 19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338804" h="195071">
                    <a:moveTo>
                      <a:pt x="338804" y="61436"/>
                    </a:moveTo>
                    <a:cubicBezTo>
                      <a:pt x="338804" y="61436"/>
                      <a:pt x="338804" y="61722"/>
                      <a:pt x="338804" y="61817"/>
                    </a:cubicBezTo>
                    <a:cubicBezTo>
                      <a:pt x="338804" y="61913"/>
                      <a:pt x="338804" y="62103"/>
                      <a:pt x="338804" y="62198"/>
                    </a:cubicBezTo>
                    <a:cubicBezTo>
                      <a:pt x="338804" y="62294"/>
                      <a:pt x="338804" y="62484"/>
                      <a:pt x="338804" y="62579"/>
                    </a:cubicBezTo>
                    <a:cubicBezTo>
                      <a:pt x="338804" y="62675"/>
                      <a:pt x="338804" y="62865"/>
                      <a:pt x="338709" y="62960"/>
                    </a:cubicBezTo>
                    <a:cubicBezTo>
                      <a:pt x="338709" y="63056"/>
                      <a:pt x="338709" y="63151"/>
                      <a:pt x="338519" y="63246"/>
                    </a:cubicBezTo>
                    <a:cubicBezTo>
                      <a:pt x="338519" y="63437"/>
                      <a:pt x="338423" y="63532"/>
                      <a:pt x="338328" y="63722"/>
                    </a:cubicBezTo>
                    <a:cubicBezTo>
                      <a:pt x="338328" y="63818"/>
                      <a:pt x="338233" y="63913"/>
                      <a:pt x="338138" y="64008"/>
                    </a:cubicBezTo>
                    <a:cubicBezTo>
                      <a:pt x="338138" y="64199"/>
                      <a:pt x="337947" y="64294"/>
                      <a:pt x="337852" y="64484"/>
                    </a:cubicBezTo>
                    <a:cubicBezTo>
                      <a:pt x="337852" y="64484"/>
                      <a:pt x="337661" y="64675"/>
                      <a:pt x="337661" y="64770"/>
                    </a:cubicBezTo>
                    <a:cubicBezTo>
                      <a:pt x="337471" y="64961"/>
                      <a:pt x="337376" y="65151"/>
                      <a:pt x="337185" y="65342"/>
                    </a:cubicBezTo>
                    <a:cubicBezTo>
                      <a:pt x="337185" y="65342"/>
                      <a:pt x="336995" y="65532"/>
                      <a:pt x="336899" y="65627"/>
                    </a:cubicBezTo>
                    <a:cubicBezTo>
                      <a:pt x="336804" y="65723"/>
                      <a:pt x="336709" y="65818"/>
                      <a:pt x="336518" y="65913"/>
                    </a:cubicBezTo>
                    <a:cubicBezTo>
                      <a:pt x="336423" y="66008"/>
                      <a:pt x="336233" y="66104"/>
                      <a:pt x="336137" y="66199"/>
                    </a:cubicBezTo>
                    <a:cubicBezTo>
                      <a:pt x="336042" y="66294"/>
                      <a:pt x="335852" y="66389"/>
                      <a:pt x="335661" y="66485"/>
                    </a:cubicBezTo>
                    <a:cubicBezTo>
                      <a:pt x="335471" y="66675"/>
                      <a:pt x="335185" y="66770"/>
                      <a:pt x="334994" y="66961"/>
                    </a:cubicBezTo>
                    <a:lnTo>
                      <a:pt x="260509" y="110204"/>
                    </a:lnTo>
                    <a:lnTo>
                      <a:pt x="260509" y="105728"/>
                    </a:lnTo>
                    <a:cubicBezTo>
                      <a:pt x="260509" y="105728"/>
                      <a:pt x="244031" y="96203"/>
                      <a:pt x="244031" y="96203"/>
                    </a:cubicBezTo>
                    <a:lnTo>
                      <a:pt x="267748" y="82296"/>
                    </a:lnTo>
                    <a:lnTo>
                      <a:pt x="267748" y="80486"/>
                    </a:lnTo>
                    <a:cubicBezTo>
                      <a:pt x="267748" y="80486"/>
                      <a:pt x="269272" y="81344"/>
                      <a:pt x="269272" y="81344"/>
                    </a:cubicBezTo>
                    <a:lnTo>
                      <a:pt x="301562" y="62484"/>
                    </a:lnTo>
                    <a:lnTo>
                      <a:pt x="301562" y="51245"/>
                    </a:lnTo>
                    <a:cubicBezTo>
                      <a:pt x="301562" y="51245"/>
                      <a:pt x="286322" y="42577"/>
                      <a:pt x="286322" y="42577"/>
                    </a:cubicBezTo>
                    <a:lnTo>
                      <a:pt x="282893" y="44577"/>
                    </a:lnTo>
                    <a:lnTo>
                      <a:pt x="282893" y="40577"/>
                    </a:lnTo>
                    <a:cubicBezTo>
                      <a:pt x="282893" y="40577"/>
                      <a:pt x="277844" y="37624"/>
                      <a:pt x="277844" y="37624"/>
                    </a:cubicBezTo>
                    <a:lnTo>
                      <a:pt x="267748" y="31814"/>
                    </a:lnTo>
                    <a:lnTo>
                      <a:pt x="250222" y="21717"/>
                    </a:lnTo>
                    <a:lnTo>
                      <a:pt x="245840" y="24289"/>
                    </a:lnTo>
                    <a:lnTo>
                      <a:pt x="245840" y="19241"/>
                    </a:lnTo>
                    <a:cubicBezTo>
                      <a:pt x="245840" y="19241"/>
                      <a:pt x="230696" y="10573"/>
                      <a:pt x="230696" y="10573"/>
                    </a:cubicBezTo>
                    <a:lnTo>
                      <a:pt x="227267" y="12573"/>
                    </a:lnTo>
                    <a:lnTo>
                      <a:pt x="227267" y="8668"/>
                    </a:lnTo>
                    <a:cubicBezTo>
                      <a:pt x="227267" y="8668"/>
                      <a:pt x="212122" y="0"/>
                      <a:pt x="212122" y="0"/>
                    </a:cubicBezTo>
                    <a:lnTo>
                      <a:pt x="196501" y="9144"/>
                    </a:lnTo>
                    <a:lnTo>
                      <a:pt x="196501" y="12573"/>
                    </a:lnTo>
                    <a:cubicBezTo>
                      <a:pt x="196501" y="12573"/>
                      <a:pt x="193548" y="10859"/>
                      <a:pt x="193548" y="10859"/>
                    </a:cubicBezTo>
                    <a:lnTo>
                      <a:pt x="177927" y="20003"/>
                    </a:lnTo>
                    <a:lnTo>
                      <a:pt x="177927" y="23432"/>
                    </a:lnTo>
                    <a:cubicBezTo>
                      <a:pt x="177927" y="23432"/>
                      <a:pt x="174974" y="21717"/>
                      <a:pt x="174974" y="21717"/>
                    </a:cubicBezTo>
                    <a:lnTo>
                      <a:pt x="159353" y="30861"/>
                    </a:lnTo>
                    <a:lnTo>
                      <a:pt x="159353" y="34290"/>
                    </a:lnTo>
                    <a:cubicBezTo>
                      <a:pt x="159353" y="34290"/>
                      <a:pt x="156401" y="32576"/>
                      <a:pt x="156401" y="32576"/>
                    </a:cubicBezTo>
                    <a:lnTo>
                      <a:pt x="140780" y="41720"/>
                    </a:lnTo>
                    <a:lnTo>
                      <a:pt x="140780" y="45149"/>
                    </a:lnTo>
                    <a:cubicBezTo>
                      <a:pt x="140780" y="45149"/>
                      <a:pt x="137827" y="43434"/>
                      <a:pt x="137827" y="43434"/>
                    </a:cubicBezTo>
                    <a:lnTo>
                      <a:pt x="122206" y="52578"/>
                    </a:lnTo>
                    <a:lnTo>
                      <a:pt x="122206" y="56007"/>
                    </a:lnTo>
                    <a:cubicBezTo>
                      <a:pt x="122206" y="56007"/>
                      <a:pt x="119253" y="54293"/>
                      <a:pt x="119253" y="54293"/>
                    </a:cubicBezTo>
                    <a:lnTo>
                      <a:pt x="103632" y="63437"/>
                    </a:lnTo>
                    <a:lnTo>
                      <a:pt x="103632" y="66866"/>
                    </a:lnTo>
                    <a:cubicBezTo>
                      <a:pt x="103632" y="66866"/>
                      <a:pt x="100679" y="65151"/>
                      <a:pt x="100679" y="65151"/>
                    </a:cubicBezTo>
                    <a:lnTo>
                      <a:pt x="85058" y="74295"/>
                    </a:lnTo>
                    <a:lnTo>
                      <a:pt x="85058" y="77724"/>
                    </a:lnTo>
                    <a:cubicBezTo>
                      <a:pt x="85058" y="77724"/>
                      <a:pt x="82106" y="76010"/>
                      <a:pt x="82106" y="76010"/>
                    </a:cubicBezTo>
                    <a:lnTo>
                      <a:pt x="66485" y="85154"/>
                    </a:lnTo>
                    <a:lnTo>
                      <a:pt x="66485" y="88583"/>
                    </a:lnTo>
                    <a:cubicBezTo>
                      <a:pt x="66485" y="88583"/>
                      <a:pt x="63532" y="86868"/>
                      <a:pt x="63532" y="86868"/>
                    </a:cubicBezTo>
                    <a:lnTo>
                      <a:pt x="47911" y="96012"/>
                    </a:lnTo>
                    <a:lnTo>
                      <a:pt x="47911" y="107252"/>
                    </a:lnTo>
                    <a:cubicBezTo>
                      <a:pt x="47911" y="107252"/>
                      <a:pt x="56769" y="112300"/>
                      <a:pt x="56769" y="112300"/>
                    </a:cubicBezTo>
                    <a:lnTo>
                      <a:pt x="53054" y="114491"/>
                    </a:lnTo>
                    <a:lnTo>
                      <a:pt x="53054" y="110585"/>
                    </a:lnTo>
                    <a:cubicBezTo>
                      <a:pt x="53054" y="110585"/>
                      <a:pt x="37910" y="101918"/>
                      <a:pt x="37910" y="101918"/>
                    </a:cubicBezTo>
                    <a:lnTo>
                      <a:pt x="22289" y="111062"/>
                    </a:lnTo>
                    <a:lnTo>
                      <a:pt x="22289" y="122301"/>
                    </a:lnTo>
                    <a:cubicBezTo>
                      <a:pt x="22289" y="122301"/>
                      <a:pt x="37529" y="130969"/>
                      <a:pt x="37529" y="130969"/>
                    </a:cubicBezTo>
                    <a:lnTo>
                      <a:pt x="40958" y="128969"/>
                    </a:lnTo>
                    <a:lnTo>
                      <a:pt x="40958" y="132874"/>
                    </a:lnTo>
                    <a:cubicBezTo>
                      <a:pt x="40958" y="132874"/>
                      <a:pt x="56102" y="141542"/>
                      <a:pt x="56102" y="141542"/>
                    </a:cubicBezTo>
                    <a:lnTo>
                      <a:pt x="59531" y="139541"/>
                    </a:lnTo>
                    <a:lnTo>
                      <a:pt x="59531" y="143447"/>
                    </a:lnTo>
                    <a:cubicBezTo>
                      <a:pt x="59531" y="143447"/>
                      <a:pt x="74676" y="152114"/>
                      <a:pt x="74676" y="152114"/>
                    </a:cubicBezTo>
                    <a:lnTo>
                      <a:pt x="78010" y="150114"/>
                    </a:lnTo>
                    <a:lnTo>
                      <a:pt x="78010" y="154019"/>
                    </a:lnTo>
                    <a:cubicBezTo>
                      <a:pt x="78010" y="154019"/>
                      <a:pt x="93155" y="162687"/>
                      <a:pt x="93155" y="162687"/>
                    </a:cubicBezTo>
                    <a:lnTo>
                      <a:pt x="96584" y="160687"/>
                    </a:lnTo>
                    <a:lnTo>
                      <a:pt x="96584" y="164687"/>
                    </a:lnTo>
                    <a:cubicBezTo>
                      <a:pt x="96584" y="164687"/>
                      <a:pt x="111728" y="173355"/>
                      <a:pt x="111728" y="173355"/>
                    </a:cubicBezTo>
                    <a:lnTo>
                      <a:pt x="144875" y="154019"/>
                    </a:lnTo>
                    <a:lnTo>
                      <a:pt x="144875" y="151733"/>
                    </a:lnTo>
                    <a:cubicBezTo>
                      <a:pt x="144875" y="151733"/>
                      <a:pt x="146780" y="152876"/>
                      <a:pt x="146780" y="152876"/>
                    </a:cubicBezTo>
                    <a:lnTo>
                      <a:pt x="171260" y="138589"/>
                    </a:lnTo>
                    <a:lnTo>
                      <a:pt x="171260" y="136017"/>
                    </a:lnTo>
                    <a:cubicBezTo>
                      <a:pt x="171260" y="136017"/>
                      <a:pt x="173450" y="137255"/>
                      <a:pt x="173450" y="137255"/>
                    </a:cubicBezTo>
                    <a:lnTo>
                      <a:pt x="182404" y="132017"/>
                    </a:lnTo>
                    <a:lnTo>
                      <a:pt x="182404" y="136303"/>
                    </a:lnTo>
                    <a:cubicBezTo>
                      <a:pt x="182404" y="136303"/>
                      <a:pt x="198882" y="145828"/>
                      <a:pt x="198882" y="145828"/>
                    </a:cubicBezTo>
                    <a:lnTo>
                      <a:pt x="138017" y="181166"/>
                    </a:lnTo>
                    <a:cubicBezTo>
                      <a:pt x="137446" y="181547"/>
                      <a:pt x="136779" y="181832"/>
                      <a:pt x="136112" y="182118"/>
                    </a:cubicBezTo>
                    <a:cubicBezTo>
                      <a:pt x="135922" y="182118"/>
                      <a:pt x="135731" y="182309"/>
                      <a:pt x="135541" y="182309"/>
                    </a:cubicBezTo>
                    <a:cubicBezTo>
                      <a:pt x="135065" y="182499"/>
                      <a:pt x="134684" y="182594"/>
                      <a:pt x="134207" y="182690"/>
                    </a:cubicBezTo>
                    <a:cubicBezTo>
                      <a:pt x="133826" y="182785"/>
                      <a:pt x="133350" y="182880"/>
                      <a:pt x="132969" y="182975"/>
                    </a:cubicBezTo>
                    <a:cubicBezTo>
                      <a:pt x="132398" y="183071"/>
                      <a:pt x="131826" y="183166"/>
                      <a:pt x="131159" y="183261"/>
                    </a:cubicBezTo>
                    <a:cubicBezTo>
                      <a:pt x="131064" y="183261"/>
                      <a:pt x="130969" y="183261"/>
                      <a:pt x="130778" y="183261"/>
                    </a:cubicBezTo>
                    <a:cubicBezTo>
                      <a:pt x="130016" y="183261"/>
                      <a:pt x="129254" y="183356"/>
                      <a:pt x="128492" y="183356"/>
                    </a:cubicBezTo>
                    <a:cubicBezTo>
                      <a:pt x="128397" y="183356"/>
                      <a:pt x="128207" y="183356"/>
                      <a:pt x="128111" y="183356"/>
                    </a:cubicBezTo>
                    <a:cubicBezTo>
                      <a:pt x="127349" y="183356"/>
                      <a:pt x="126587" y="183356"/>
                      <a:pt x="125825" y="183261"/>
                    </a:cubicBezTo>
                    <a:cubicBezTo>
                      <a:pt x="125730" y="183261"/>
                      <a:pt x="125540" y="183261"/>
                      <a:pt x="125444" y="183261"/>
                    </a:cubicBezTo>
                    <a:cubicBezTo>
                      <a:pt x="124682" y="183261"/>
                      <a:pt x="124016" y="183071"/>
                      <a:pt x="123254" y="182880"/>
                    </a:cubicBezTo>
                    <a:cubicBezTo>
                      <a:pt x="123158" y="182880"/>
                      <a:pt x="122968" y="182880"/>
                      <a:pt x="122873" y="182785"/>
                    </a:cubicBezTo>
                    <a:cubicBezTo>
                      <a:pt x="122206" y="182594"/>
                      <a:pt x="121539" y="182404"/>
                      <a:pt x="120872" y="182213"/>
                    </a:cubicBezTo>
                    <a:cubicBezTo>
                      <a:pt x="120872" y="182213"/>
                      <a:pt x="120682" y="182213"/>
                      <a:pt x="120682" y="182213"/>
                    </a:cubicBezTo>
                    <a:cubicBezTo>
                      <a:pt x="119920" y="181928"/>
                      <a:pt x="119253" y="181642"/>
                      <a:pt x="118586" y="181261"/>
                    </a:cubicBezTo>
                    <a:lnTo>
                      <a:pt x="4001" y="116110"/>
                    </a:lnTo>
                    <a:cubicBezTo>
                      <a:pt x="1333" y="114586"/>
                      <a:pt x="0" y="112586"/>
                      <a:pt x="0" y="110490"/>
                    </a:cubicBezTo>
                    <a:cubicBezTo>
                      <a:pt x="0" y="114205"/>
                      <a:pt x="0" y="118015"/>
                      <a:pt x="0" y="121730"/>
                    </a:cubicBezTo>
                    <a:cubicBezTo>
                      <a:pt x="0" y="123730"/>
                      <a:pt x="1333" y="125825"/>
                      <a:pt x="4001" y="127349"/>
                    </a:cubicBezTo>
                    <a:lnTo>
                      <a:pt x="117920" y="193167"/>
                    </a:lnTo>
                    <a:cubicBezTo>
                      <a:pt x="118586" y="193548"/>
                      <a:pt x="119253" y="193834"/>
                      <a:pt x="120015" y="194120"/>
                    </a:cubicBezTo>
                    <a:cubicBezTo>
                      <a:pt x="120015" y="194120"/>
                      <a:pt x="120015" y="194120"/>
                      <a:pt x="120015" y="194120"/>
                    </a:cubicBezTo>
                    <a:cubicBezTo>
                      <a:pt x="120015" y="194120"/>
                      <a:pt x="120206" y="194120"/>
                      <a:pt x="120206" y="194120"/>
                    </a:cubicBezTo>
                    <a:cubicBezTo>
                      <a:pt x="120682" y="194310"/>
                      <a:pt x="121158" y="194405"/>
                      <a:pt x="121634" y="194596"/>
                    </a:cubicBezTo>
                    <a:cubicBezTo>
                      <a:pt x="121825" y="194596"/>
                      <a:pt x="122015" y="194596"/>
                      <a:pt x="122206" y="194691"/>
                    </a:cubicBezTo>
                    <a:cubicBezTo>
                      <a:pt x="122396" y="194691"/>
                      <a:pt x="122492" y="194691"/>
                      <a:pt x="122682" y="194786"/>
                    </a:cubicBezTo>
                    <a:cubicBezTo>
                      <a:pt x="122777" y="194786"/>
                      <a:pt x="122968" y="194786"/>
                      <a:pt x="123063" y="194881"/>
                    </a:cubicBezTo>
                    <a:cubicBezTo>
                      <a:pt x="123539" y="194881"/>
                      <a:pt x="123920" y="195072"/>
                      <a:pt x="124397" y="195072"/>
                    </a:cubicBezTo>
                    <a:cubicBezTo>
                      <a:pt x="124492" y="195072"/>
                      <a:pt x="124682" y="195072"/>
                      <a:pt x="124778" y="195072"/>
                    </a:cubicBezTo>
                    <a:cubicBezTo>
                      <a:pt x="124873" y="195072"/>
                      <a:pt x="124968" y="195072"/>
                      <a:pt x="125159" y="195072"/>
                    </a:cubicBezTo>
                    <a:cubicBezTo>
                      <a:pt x="125349" y="195072"/>
                      <a:pt x="125540" y="195072"/>
                      <a:pt x="125730" y="195072"/>
                    </a:cubicBezTo>
                    <a:cubicBezTo>
                      <a:pt x="126206" y="195072"/>
                      <a:pt x="126683" y="195072"/>
                      <a:pt x="127064" y="195072"/>
                    </a:cubicBezTo>
                    <a:cubicBezTo>
                      <a:pt x="127159" y="195072"/>
                      <a:pt x="127254" y="195072"/>
                      <a:pt x="127445" y="195072"/>
                    </a:cubicBezTo>
                    <a:cubicBezTo>
                      <a:pt x="127635" y="195072"/>
                      <a:pt x="127730" y="195072"/>
                      <a:pt x="127826" y="195072"/>
                    </a:cubicBezTo>
                    <a:cubicBezTo>
                      <a:pt x="128016" y="195072"/>
                      <a:pt x="128302" y="195072"/>
                      <a:pt x="128492" y="195072"/>
                    </a:cubicBezTo>
                    <a:cubicBezTo>
                      <a:pt x="128969" y="195072"/>
                      <a:pt x="129540" y="195072"/>
                      <a:pt x="130016" y="194977"/>
                    </a:cubicBezTo>
                    <a:cubicBezTo>
                      <a:pt x="130016" y="194977"/>
                      <a:pt x="130016" y="194977"/>
                      <a:pt x="130112" y="194977"/>
                    </a:cubicBezTo>
                    <a:cubicBezTo>
                      <a:pt x="130207" y="194977"/>
                      <a:pt x="130302" y="194977"/>
                      <a:pt x="130493" y="194977"/>
                    </a:cubicBezTo>
                    <a:cubicBezTo>
                      <a:pt x="130874" y="194977"/>
                      <a:pt x="131350" y="194881"/>
                      <a:pt x="131731" y="194786"/>
                    </a:cubicBezTo>
                    <a:cubicBezTo>
                      <a:pt x="131921" y="194786"/>
                      <a:pt x="132017" y="194786"/>
                      <a:pt x="132207" y="194691"/>
                    </a:cubicBezTo>
                    <a:cubicBezTo>
                      <a:pt x="132588" y="194691"/>
                      <a:pt x="132969" y="194501"/>
                      <a:pt x="133445" y="194405"/>
                    </a:cubicBezTo>
                    <a:cubicBezTo>
                      <a:pt x="133731" y="194405"/>
                      <a:pt x="133922" y="194310"/>
                      <a:pt x="134207" y="194215"/>
                    </a:cubicBezTo>
                    <a:cubicBezTo>
                      <a:pt x="134398" y="194215"/>
                      <a:pt x="134684" y="194024"/>
                      <a:pt x="134874" y="193929"/>
                    </a:cubicBezTo>
                    <a:cubicBezTo>
                      <a:pt x="135065" y="193929"/>
                      <a:pt x="135255" y="193834"/>
                      <a:pt x="135446" y="193739"/>
                    </a:cubicBezTo>
                    <a:cubicBezTo>
                      <a:pt x="136112" y="193453"/>
                      <a:pt x="136779" y="193167"/>
                      <a:pt x="137351" y="192786"/>
                    </a:cubicBezTo>
                    <a:lnTo>
                      <a:pt x="334804" y="78105"/>
                    </a:lnTo>
                    <a:cubicBezTo>
                      <a:pt x="334804" y="78105"/>
                      <a:pt x="335090" y="77915"/>
                      <a:pt x="335280" y="77819"/>
                    </a:cubicBezTo>
                    <a:cubicBezTo>
                      <a:pt x="335280" y="77819"/>
                      <a:pt x="335471" y="77724"/>
                      <a:pt x="335471" y="77629"/>
                    </a:cubicBezTo>
                    <a:cubicBezTo>
                      <a:pt x="335661" y="77534"/>
                      <a:pt x="335756" y="77438"/>
                      <a:pt x="335947" y="77343"/>
                    </a:cubicBezTo>
                    <a:cubicBezTo>
                      <a:pt x="336137" y="77248"/>
                      <a:pt x="336233" y="77153"/>
                      <a:pt x="336328" y="76962"/>
                    </a:cubicBezTo>
                    <a:cubicBezTo>
                      <a:pt x="336423" y="76867"/>
                      <a:pt x="336614" y="76772"/>
                      <a:pt x="336709" y="76676"/>
                    </a:cubicBezTo>
                    <a:cubicBezTo>
                      <a:pt x="336709" y="76676"/>
                      <a:pt x="336804" y="76676"/>
                      <a:pt x="336899" y="76581"/>
                    </a:cubicBezTo>
                    <a:cubicBezTo>
                      <a:pt x="336899" y="76581"/>
                      <a:pt x="336899" y="76486"/>
                      <a:pt x="337090" y="76391"/>
                    </a:cubicBezTo>
                    <a:cubicBezTo>
                      <a:pt x="337280" y="76200"/>
                      <a:pt x="337471" y="76010"/>
                      <a:pt x="337566" y="75819"/>
                    </a:cubicBezTo>
                    <a:cubicBezTo>
                      <a:pt x="337566" y="75819"/>
                      <a:pt x="337661" y="75724"/>
                      <a:pt x="337661" y="75629"/>
                    </a:cubicBezTo>
                    <a:cubicBezTo>
                      <a:pt x="337661" y="75629"/>
                      <a:pt x="337661" y="75629"/>
                      <a:pt x="337661" y="75533"/>
                    </a:cubicBezTo>
                    <a:cubicBezTo>
                      <a:pt x="337757" y="75343"/>
                      <a:pt x="337852" y="75248"/>
                      <a:pt x="337947" y="75057"/>
                    </a:cubicBezTo>
                    <a:cubicBezTo>
                      <a:pt x="337947" y="75057"/>
                      <a:pt x="338042" y="74867"/>
                      <a:pt x="338138" y="74867"/>
                    </a:cubicBezTo>
                    <a:cubicBezTo>
                      <a:pt x="338138" y="74867"/>
                      <a:pt x="338138" y="74867"/>
                      <a:pt x="338138" y="74867"/>
                    </a:cubicBezTo>
                    <a:cubicBezTo>
                      <a:pt x="338138" y="74676"/>
                      <a:pt x="338233" y="74581"/>
                      <a:pt x="338328" y="74390"/>
                    </a:cubicBezTo>
                    <a:cubicBezTo>
                      <a:pt x="338328" y="74390"/>
                      <a:pt x="338328" y="74200"/>
                      <a:pt x="338423" y="74105"/>
                    </a:cubicBezTo>
                    <a:cubicBezTo>
                      <a:pt x="338423" y="74105"/>
                      <a:pt x="338423" y="74105"/>
                      <a:pt x="338423" y="74105"/>
                    </a:cubicBezTo>
                    <a:cubicBezTo>
                      <a:pt x="338423" y="73914"/>
                      <a:pt x="338423" y="73819"/>
                      <a:pt x="338519" y="73628"/>
                    </a:cubicBezTo>
                    <a:cubicBezTo>
                      <a:pt x="338519" y="73628"/>
                      <a:pt x="338519" y="73438"/>
                      <a:pt x="338519" y="73343"/>
                    </a:cubicBezTo>
                    <a:cubicBezTo>
                      <a:pt x="338519" y="73343"/>
                      <a:pt x="338519" y="73343"/>
                      <a:pt x="338519" y="73343"/>
                    </a:cubicBezTo>
                    <a:cubicBezTo>
                      <a:pt x="338519" y="73247"/>
                      <a:pt x="338519" y="73057"/>
                      <a:pt x="338519" y="72962"/>
                    </a:cubicBezTo>
                    <a:cubicBezTo>
                      <a:pt x="338519" y="72866"/>
                      <a:pt x="338519" y="72771"/>
                      <a:pt x="338519" y="72676"/>
                    </a:cubicBezTo>
                    <a:lnTo>
                      <a:pt x="338519" y="72676"/>
                    </a:lnTo>
                    <a:cubicBezTo>
                      <a:pt x="338519" y="68866"/>
                      <a:pt x="338519" y="65056"/>
                      <a:pt x="338519" y="61341"/>
                    </a:cubicBezTo>
                    <a:close/>
                  </a:path>
                </a:pathLst>
              </a:custGeom>
              <a:solidFill>
                <a:srgbClr val="082C44"/>
              </a:solidFill>
              <a:ln w="9525" cap="flat">
                <a:noFill/>
                <a:prstDash val="solid"/>
                <a:miter/>
              </a:ln>
            </p:spPr>
            <p:txBody>
              <a:bodyPr rtlCol="0" anchor="ctr"/>
              <a:lstStyle/>
              <a:p>
                <a:endParaRPr lang="zh-CN" altLang="en-US"/>
              </a:p>
            </p:txBody>
          </p:sp>
          <p:grpSp>
            <p:nvGrpSpPr>
              <p:cNvPr id="13" name="图形 93">
                <a:extLst>
                  <a:ext uri="{FF2B5EF4-FFF2-40B4-BE49-F238E27FC236}">
                    <a16:creationId xmlns:a16="http://schemas.microsoft.com/office/drawing/2014/main" id="{1BA27431-7808-95EB-4962-EF42EBC3B379}"/>
                  </a:ext>
                </a:extLst>
              </p:cNvPr>
              <p:cNvGrpSpPr/>
              <p:nvPr/>
            </p:nvGrpSpPr>
            <p:grpSpPr>
              <a:xfrm>
                <a:off x="5933086" y="3404484"/>
                <a:ext cx="338935" cy="196536"/>
                <a:chOff x="5933086" y="3404484"/>
                <a:chExt cx="338935" cy="196536"/>
              </a:xfrm>
            </p:grpSpPr>
            <p:sp>
              <p:nvSpPr>
                <p:cNvPr id="14" name="任意多边形: 形状 13">
                  <a:extLst>
                    <a:ext uri="{FF2B5EF4-FFF2-40B4-BE49-F238E27FC236}">
                      <a16:creationId xmlns:a16="http://schemas.microsoft.com/office/drawing/2014/main" id="{BC9B767E-CB55-1291-2FBB-FC754D7BA432}"/>
                    </a:ext>
                  </a:extLst>
                </p:cNvPr>
                <p:cNvSpPr/>
                <p:nvPr/>
              </p:nvSpPr>
              <p:spPr>
                <a:xfrm>
                  <a:off x="5933086" y="3404484"/>
                  <a:ext cx="338935" cy="196536"/>
                </a:xfrm>
                <a:custGeom>
                  <a:avLst/>
                  <a:gdLst>
                    <a:gd name="connsiteX0" fmla="*/ 334935 w 338935"/>
                    <a:gd name="connsiteY0" fmla="*/ 68140 h 196536"/>
                    <a:gd name="connsiteX1" fmla="*/ 221016 w 338935"/>
                    <a:gd name="connsiteY1" fmla="*/ 2322 h 196536"/>
                    <a:gd name="connsiteX2" fmla="*/ 201490 w 338935"/>
                    <a:gd name="connsiteY2" fmla="*/ 2322 h 196536"/>
                    <a:gd name="connsiteX3" fmla="*/ 4036 w 338935"/>
                    <a:gd name="connsiteY3" fmla="*/ 117098 h 196536"/>
                    <a:gd name="connsiteX4" fmla="*/ 4036 w 338935"/>
                    <a:gd name="connsiteY4" fmla="*/ 128433 h 196536"/>
                    <a:gd name="connsiteX5" fmla="*/ 117955 w 338935"/>
                    <a:gd name="connsiteY5" fmla="*/ 194251 h 196536"/>
                    <a:gd name="connsiteX6" fmla="*/ 137482 w 338935"/>
                    <a:gd name="connsiteY6" fmla="*/ 194251 h 196536"/>
                    <a:gd name="connsiteX7" fmla="*/ 334935 w 338935"/>
                    <a:gd name="connsiteY7" fmla="*/ 79570 h 196536"/>
                    <a:gd name="connsiteX8" fmla="*/ 334935 w 338935"/>
                    <a:gd name="connsiteY8" fmla="*/ 68235 h 19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35" h="196536">
                      <a:moveTo>
                        <a:pt x="334935" y="68140"/>
                      </a:moveTo>
                      <a:lnTo>
                        <a:pt x="221016" y="2322"/>
                      </a:lnTo>
                      <a:cubicBezTo>
                        <a:pt x="215682" y="-821"/>
                        <a:pt x="206919" y="-726"/>
                        <a:pt x="201490" y="2322"/>
                      </a:cubicBezTo>
                      <a:lnTo>
                        <a:pt x="4036" y="117098"/>
                      </a:lnTo>
                      <a:cubicBezTo>
                        <a:pt x="-1298" y="120241"/>
                        <a:pt x="-1393" y="125290"/>
                        <a:pt x="4036" y="128433"/>
                      </a:cubicBezTo>
                      <a:lnTo>
                        <a:pt x="117955" y="194251"/>
                      </a:lnTo>
                      <a:cubicBezTo>
                        <a:pt x="123289" y="197299"/>
                        <a:pt x="132052" y="197299"/>
                        <a:pt x="137482" y="194251"/>
                      </a:cubicBezTo>
                      <a:lnTo>
                        <a:pt x="334935" y="79570"/>
                      </a:lnTo>
                      <a:cubicBezTo>
                        <a:pt x="340269" y="76426"/>
                        <a:pt x="340269" y="71378"/>
                        <a:pt x="334935" y="68235"/>
                      </a:cubicBezTo>
                      <a:close/>
                    </a:path>
                  </a:pathLst>
                </a:custGeom>
                <a:solidFill>
                  <a:srgbClr val="134169"/>
                </a:solidFill>
                <a:ln w="9525" cap="flat">
                  <a:noFill/>
                  <a:prstDash val="solid"/>
                  <a:miter/>
                </a:ln>
              </p:spPr>
              <p:txBody>
                <a:bodyPr rtlCol="0" anchor="ctr"/>
                <a:lstStyle/>
                <a:p>
                  <a:endParaRPr lang="zh-CN" altLang="en-US"/>
                </a:p>
              </p:txBody>
            </p:sp>
            <p:sp>
              <p:nvSpPr>
                <p:cNvPr id="15" name="任意多边形: 形状 14">
                  <a:extLst>
                    <a:ext uri="{FF2B5EF4-FFF2-40B4-BE49-F238E27FC236}">
                      <a16:creationId xmlns:a16="http://schemas.microsoft.com/office/drawing/2014/main" id="{47D63C75-84D5-235F-5E4F-419C040581FB}"/>
                    </a:ext>
                  </a:extLst>
                </p:cNvPr>
                <p:cNvSpPr/>
                <p:nvPr/>
              </p:nvSpPr>
              <p:spPr>
                <a:xfrm>
                  <a:off x="6121526" y="3442906"/>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42B9345E-7FF2-D311-B098-ABEA4165EF21}"/>
                    </a:ext>
                  </a:extLst>
                </p:cNvPr>
                <p:cNvSpPr/>
                <p:nvPr/>
              </p:nvSpPr>
              <p:spPr>
                <a:xfrm>
                  <a:off x="6145719" y="3450240"/>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A9C42EBC-B79A-8C97-0286-94184FDB06BE}"/>
                    </a:ext>
                  </a:extLst>
                </p:cNvPr>
                <p:cNvSpPr/>
                <p:nvPr/>
              </p:nvSpPr>
              <p:spPr>
                <a:xfrm>
                  <a:off x="6164865" y="3438715"/>
                  <a:ext cx="50958" cy="34194"/>
                </a:xfrm>
                <a:custGeom>
                  <a:avLst/>
                  <a:gdLst>
                    <a:gd name="connsiteX0" fmla="*/ 18288 w 50958"/>
                    <a:gd name="connsiteY0" fmla="*/ 0 h 34194"/>
                    <a:gd name="connsiteX1" fmla="*/ 35814 w 50958"/>
                    <a:gd name="connsiteY1" fmla="*/ 10096 h 34194"/>
                    <a:gd name="connsiteX2" fmla="*/ 45910 w 50958"/>
                    <a:gd name="connsiteY2" fmla="*/ 15907 h 34194"/>
                    <a:gd name="connsiteX3" fmla="*/ 50959 w 50958"/>
                    <a:gd name="connsiteY3" fmla="*/ 18764 h 34194"/>
                    <a:gd name="connsiteX4" fmla="*/ 24575 w 50958"/>
                    <a:gd name="connsiteY4" fmla="*/ 34195 h 34194"/>
                    <a:gd name="connsiteX5" fmla="*/ 9430 w 50958"/>
                    <a:gd name="connsiteY5" fmla="*/ 25527 h 34194"/>
                    <a:gd name="connsiteX6" fmla="*/ 17526 w 50958"/>
                    <a:gd name="connsiteY6" fmla="*/ 20765 h 34194"/>
                    <a:gd name="connsiteX7" fmla="*/ 0 w 50958"/>
                    <a:gd name="connsiteY7" fmla="*/ 10668 h 34194"/>
                    <a:gd name="connsiteX8" fmla="*/ 18288 w 50958"/>
                    <a:gd name="connsiteY8" fmla="*/ 0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8" h="34194">
                      <a:moveTo>
                        <a:pt x="18288" y="0"/>
                      </a:moveTo>
                      <a:lnTo>
                        <a:pt x="35814" y="10096"/>
                      </a:lnTo>
                      <a:lnTo>
                        <a:pt x="45910" y="15907"/>
                      </a:lnTo>
                      <a:lnTo>
                        <a:pt x="50959" y="18764"/>
                      </a:lnTo>
                      <a:lnTo>
                        <a:pt x="24575" y="34195"/>
                      </a:lnTo>
                      <a:lnTo>
                        <a:pt x="9430" y="25527"/>
                      </a:lnTo>
                      <a:lnTo>
                        <a:pt x="17526" y="20765"/>
                      </a:lnTo>
                      <a:lnTo>
                        <a:pt x="0" y="10668"/>
                      </a:lnTo>
                      <a:lnTo>
                        <a:pt x="18288" y="0"/>
                      </a:lnTo>
                      <a:close/>
                    </a:path>
                  </a:pathLst>
                </a:custGeom>
                <a:solidFill>
                  <a:srgbClr val="F8F9FC"/>
                </a:solidFill>
                <a:ln w="9525" cap="flat">
                  <a:noFill/>
                  <a:prstDash val="solid"/>
                  <a:miter/>
                </a:ln>
              </p:spPr>
              <p:txBody>
                <a:bodyPr rtlCol="0" anchor="ctr"/>
                <a:lstStyle/>
                <a:p>
                  <a:endParaRPr lang="zh-CN" altLang="en-US"/>
                </a:p>
              </p:txBody>
            </p:sp>
            <p:sp>
              <p:nvSpPr>
                <p:cNvPr id="18" name="任意多边形: 形状 17">
                  <a:extLst>
                    <a:ext uri="{FF2B5EF4-FFF2-40B4-BE49-F238E27FC236}">
                      <a16:creationId xmlns:a16="http://schemas.microsoft.com/office/drawing/2014/main" id="{BB593805-3078-6992-AD5B-37BF4D0BDED5}"/>
                    </a:ext>
                  </a:extLst>
                </p:cNvPr>
                <p:cNvSpPr/>
                <p:nvPr/>
              </p:nvSpPr>
              <p:spPr>
                <a:xfrm>
                  <a:off x="6128098" y="3460527"/>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9" name="任意多边形: 形状 18">
                  <a:extLst>
                    <a:ext uri="{FF2B5EF4-FFF2-40B4-BE49-F238E27FC236}">
                      <a16:creationId xmlns:a16="http://schemas.microsoft.com/office/drawing/2014/main" id="{E3177402-6793-66D6-DCBD-673D0ACC9C27}"/>
                    </a:ext>
                  </a:extLst>
                </p:cNvPr>
                <p:cNvSpPr/>
                <p:nvPr/>
              </p:nvSpPr>
              <p:spPr>
                <a:xfrm>
                  <a:off x="6187058" y="3459480"/>
                  <a:ext cx="47434" cy="27527"/>
                </a:xfrm>
                <a:custGeom>
                  <a:avLst/>
                  <a:gdLst>
                    <a:gd name="connsiteX0" fmla="*/ 32290 w 47434"/>
                    <a:gd name="connsiteY0" fmla="*/ 0 h 27527"/>
                    <a:gd name="connsiteX1" fmla="*/ 47435 w 47434"/>
                    <a:gd name="connsiteY1" fmla="*/ 8763 h 27527"/>
                    <a:gd name="connsiteX2" fmla="*/ 15145 w 47434"/>
                    <a:gd name="connsiteY2" fmla="*/ 27527 h 27527"/>
                    <a:gd name="connsiteX3" fmla="*/ 0 w 47434"/>
                    <a:gd name="connsiteY3" fmla="*/ 18859 h 27527"/>
                    <a:gd name="connsiteX4" fmla="*/ 32290 w 47434"/>
                    <a:gd name="connsiteY4" fmla="*/ 0 h 27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 h="27527">
                      <a:moveTo>
                        <a:pt x="32290" y="0"/>
                      </a:moveTo>
                      <a:lnTo>
                        <a:pt x="47435" y="8763"/>
                      </a:lnTo>
                      <a:lnTo>
                        <a:pt x="15145" y="27527"/>
                      </a:lnTo>
                      <a:lnTo>
                        <a:pt x="0" y="18859"/>
                      </a:lnTo>
                      <a:lnTo>
                        <a:pt x="32290" y="0"/>
                      </a:lnTo>
                      <a:close/>
                    </a:path>
                  </a:pathLst>
                </a:custGeom>
                <a:solidFill>
                  <a:srgbClr val="F8F9FC"/>
                </a:solidFill>
                <a:ln w="9525" cap="flat">
                  <a:noFill/>
                  <a:prstDash val="solid"/>
                  <a:miter/>
                </a:ln>
              </p:spPr>
              <p:txBody>
                <a:bodyPr rtlCol="0" anchor="ctr"/>
                <a:lstStyle/>
                <a:p>
                  <a:endParaRPr lang="zh-CN" altLang="en-US"/>
                </a:p>
              </p:txBody>
            </p:sp>
            <p:sp>
              <p:nvSpPr>
                <p:cNvPr id="20" name="任意多边形: 形状 19">
                  <a:extLst>
                    <a:ext uri="{FF2B5EF4-FFF2-40B4-BE49-F238E27FC236}">
                      <a16:creationId xmlns:a16="http://schemas.microsoft.com/office/drawing/2014/main" id="{035C74A8-20BA-F285-E0FF-63960D5D011D}"/>
                    </a:ext>
                  </a:extLst>
                </p:cNvPr>
                <p:cNvSpPr/>
                <p:nvPr/>
              </p:nvSpPr>
              <p:spPr>
                <a:xfrm>
                  <a:off x="6161055" y="3479196"/>
                  <a:ext cx="39623" cy="23050"/>
                </a:xfrm>
                <a:custGeom>
                  <a:avLst/>
                  <a:gdLst>
                    <a:gd name="connsiteX0" fmla="*/ 24479 w 39623"/>
                    <a:gd name="connsiteY0" fmla="*/ 0 h 23050"/>
                    <a:gd name="connsiteX1" fmla="*/ 39624 w 39623"/>
                    <a:gd name="connsiteY1" fmla="*/ 8763 h 23050"/>
                    <a:gd name="connsiteX2" fmla="*/ 15145 w 39623"/>
                    <a:gd name="connsiteY2" fmla="*/ 23051 h 23050"/>
                    <a:gd name="connsiteX3" fmla="*/ 0 w 39623"/>
                    <a:gd name="connsiteY3" fmla="*/ 14288 h 23050"/>
                    <a:gd name="connsiteX4" fmla="*/ 24479 w 39623"/>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3" h="23050">
                      <a:moveTo>
                        <a:pt x="24479" y="0"/>
                      </a:moveTo>
                      <a:lnTo>
                        <a:pt x="39624" y="8763"/>
                      </a:lnTo>
                      <a:lnTo>
                        <a:pt x="15145" y="23051"/>
                      </a:lnTo>
                      <a:lnTo>
                        <a:pt x="0" y="14288"/>
                      </a:lnTo>
                      <a:lnTo>
                        <a:pt x="24479" y="0"/>
                      </a:lnTo>
                      <a:close/>
                    </a:path>
                  </a:pathLst>
                </a:custGeom>
                <a:solidFill>
                  <a:srgbClr val="F8F9FC"/>
                </a:solidFill>
                <a:ln w="9525" cap="flat">
                  <a:noFill/>
                  <a:prstDash val="solid"/>
                  <a:miter/>
                </a:ln>
              </p:spPr>
              <p:txBody>
                <a:bodyPr rtlCol="0" anchor="ctr"/>
                <a:lstStyle/>
                <a:p>
                  <a:endParaRPr lang="zh-CN" altLang="en-US"/>
                </a:p>
              </p:txBody>
            </p:sp>
            <p:sp>
              <p:nvSpPr>
                <p:cNvPr id="21" name="任意多边形: 形状 20">
                  <a:extLst>
                    <a:ext uri="{FF2B5EF4-FFF2-40B4-BE49-F238E27FC236}">
                      <a16:creationId xmlns:a16="http://schemas.microsoft.com/office/drawing/2014/main" id="{71A0A46B-8EB3-BB34-6FA3-F01C79EB080F}"/>
                    </a:ext>
                  </a:extLst>
                </p:cNvPr>
                <p:cNvSpPr/>
                <p:nvPr/>
              </p:nvSpPr>
              <p:spPr>
                <a:xfrm>
                  <a:off x="6121621" y="3485864"/>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344CFC90-6E57-933E-A743-71025A6583DA}"/>
                    </a:ext>
                  </a:extLst>
                </p:cNvPr>
                <p:cNvSpPr/>
                <p:nvPr/>
              </p:nvSpPr>
              <p:spPr>
                <a:xfrm>
                  <a:off x="6129432" y="3416807"/>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72333070-EDF4-550F-CDBF-EDE5D4022025}"/>
                    </a:ext>
                  </a:extLst>
                </p:cNvPr>
                <p:cNvSpPr/>
                <p:nvPr/>
              </p:nvSpPr>
              <p:spPr>
                <a:xfrm>
                  <a:off x="6110763" y="3427666"/>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4CB3EE7D-8A70-0E39-F5B5-BD5D2EAF84BF}"/>
                    </a:ext>
                  </a:extLst>
                </p:cNvPr>
                <p:cNvSpPr/>
                <p:nvPr/>
              </p:nvSpPr>
              <p:spPr>
                <a:xfrm>
                  <a:off x="6139338" y="3427476"/>
                  <a:ext cx="39433" cy="22859"/>
                </a:xfrm>
                <a:custGeom>
                  <a:avLst/>
                  <a:gdLst>
                    <a:gd name="connsiteX0" fmla="*/ 24194 w 39433"/>
                    <a:gd name="connsiteY0" fmla="*/ 0 h 22859"/>
                    <a:gd name="connsiteX1" fmla="*/ 39434 w 39433"/>
                    <a:gd name="connsiteY1" fmla="*/ 8668 h 22859"/>
                    <a:gd name="connsiteX2" fmla="*/ 15145 w 39433"/>
                    <a:gd name="connsiteY2" fmla="*/ 22860 h 22859"/>
                    <a:gd name="connsiteX3" fmla="*/ 0 w 39433"/>
                    <a:gd name="connsiteY3" fmla="*/ 14192 h 22859"/>
                    <a:gd name="connsiteX4" fmla="*/ 24194 w 39433"/>
                    <a:gd name="connsiteY4" fmla="*/ 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3" h="22859">
                      <a:moveTo>
                        <a:pt x="24194" y="0"/>
                      </a:moveTo>
                      <a:lnTo>
                        <a:pt x="39434" y="8668"/>
                      </a:lnTo>
                      <a:lnTo>
                        <a:pt x="15145" y="22860"/>
                      </a:lnTo>
                      <a:lnTo>
                        <a:pt x="0" y="14192"/>
                      </a:lnTo>
                      <a:lnTo>
                        <a:pt x="24194" y="0"/>
                      </a:lnTo>
                      <a:close/>
                    </a:path>
                  </a:pathLst>
                </a:custGeom>
                <a:solidFill>
                  <a:srgbClr val="F8F9FC"/>
                </a:solidFill>
                <a:ln w="9525" cap="flat">
                  <a:no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107774D9-5C10-3E39-098A-AA4A620F8603}"/>
                    </a:ext>
                  </a:extLst>
                </p:cNvPr>
                <p:cNvSpPr/>
                <p:nvPr/>
              </p:nvSpPr>
              <p:spPr>
                <a:xfrm>
                  <a:off x="6092094" y="3438620"/>
                  <a:ext cx="30860" cy="17811"/>
                </a:xfrm>
                <a:custGeom>
                  <a:avLst/>
                  <a:gdLst>
                    <a:gd name="connsiteX0" fmla="*/ 15716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145"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788C33E0-744A-0E18-57DD-5188E3FBADDE}"/>
                    </a:ext>
                  </a:extLst>
                </p:cNvPr>
                <p:cNvSpPr/>
                <p:nvPr/>
              </p:nvSpPr>
              <p:spPr>
                <a:xfrm>
                  <a:off x="6073520" y="344947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423DABFF-905B-BF59-4422-80FE9210EC0A}"/>
                    </a:ext>
                  </a:extLst>
                </p:cNvPr>
                <p:cNvSpPr/>
                <p:nvPr/>
              </p:nvSpPr>
              <p:spPr>
                <a:xfrm>
                  <a:off x="6103714" y="345328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28" name="任意多边形: 形状 27">
                  <a:extLst>
                    <a:ext uri="{FF2B5EF4-FFF2-40B4-BE49-F238E27FC236}">
                      <a16:creationId xmlns:a16="http://schemas.microsoft.com/office/drawing/2014/main" id="{66951FBB-6191-A757-1482-C1638D118956}"/>
                    </a:ext>
                  </a:extLst>
                </p:cNvPr>
                <p:cNvSpPr/>
                <p:nvPr/>
              </p:nvSpPr>
              <p:spPr>
                <a:xfrm>
                  <a:off x="6054851" y="3460337"/>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9EF621F8-F1DF-AE3B-A112-69787FCE42C9}"/>
                    </a:ext>
                  </a:extLst>
                </p:cNvPr>
                <p:cNvSpPr/>
                <p:nvPr/>
              </p:nvSpPr>
              <p:spPr>
                <a:xfrm>
                  <a:off x="6085903" y="3463670"/>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00E83A6B-735D-0622-D76C-64905E1E75F3}"/>
                    </a:ext>
                  </a:extLst>
                </p:cNvPr>
                <p:cNvSpPr/>
                <p:nvPr/>
              </p:nvSpPr>
              <p:spPr>
                <a:xfrm>
                  <a:off x="6156578" y="3465385"/>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31" name="任意多边形: 形状 30">
                  <a:extLst>
                    <a:ext uri="{FF2B5EF4-FFF2-40B4-BE49-F238E27FC236}">
                      <a16:creationId xmlns:a16="http://schemas.microsoft.com/office/drawing/2014/main" id="{B64D15C2-2AD6-8E2B-E9B6-C940969853ED}"/>
                    </a:ext>
                  </a:extLst>
                </p:cNvPr>
                <p:cNvSpPr/>
                <p:nvPr/>
              </p:nvSpPr>
              <p:spPr>
                <a:xfrm>
                  <a:off x="6036277" y="3471195"/>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32" name="任意多边形: 形状 31">
                  <a:extLst>
                    <a:ext uri="{FF2B5EF4-FFF2-40B4-BE49-F238E27FC236}">
                      <a16:creationId xmlns:a16="http://schemas.microsoft.com/office/drawing/2014/main" id="{11721049-D579-3DBC-65BF-878D3FDCE79F}"/>
                    </a:ext>
                  </a:extLst>
                </p:cNvPr>
                <p:cNvSpPr/>
                <p:nvPr/>
              </p:nvSpPr>
              <p:spPr>
                <a:xfrm>
                  <a:off x="6110477" y="3470814"/>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33" name="任意多边形: 形状 32">
                  <a:extLst>
                    <a:ext uri="{FF2B5EF4-FFF2-40B4-BE49-F238E27FC236}">
                      <a16:creationId xmlns:a16="http://schemas.microsoft.com/office/drawing/2014/main" id="{19459CDC-12EC-DB8C-52DA-FD18DA6C5AC5}"/>
                    </a:ext>
                  </a:extLst>
                </p:cNvPr>
                <p:cNvSpPr/>
                <p:nvPr/>
              </p:nvSpPr>
              <p:spPr>
                <a:xfrm>
                  <a:off x="6068091" y="347414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049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049"/>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34" name="任意多边形: 形状 33">
                  <a:extLst>
                    <a:ext uri="{FF2B5EF4-FFF2-40B4-BE49-F238E27FC236}">
                      <a16:creationId xmlns:a16="http://schemas.microsoft.com/office/drawing/2014/main" id="{D1A82305-D631-225D-8D36-062B2E3E78DC}"/>
                    </a:ext>
                  </a:extLst>
                </p:cNvPr>
                <p:cNvSpPr/>
                <p:nvPr/>
              </p:nvSpPr>
              <p:spPr>
                <a:xfrm>
                  <a:off x="6138957" y="3475672"/>
                  <a:ext cx="30860" cy="17811"/>
                </a:xfrm>
                <a:custGeom>
                  <a:avLst/>
                  <a:gdLst>
                    <a:gd name="connsiteX0" fmla="*/ 15716 w 30860"/>
                    <a:gd name="connsiteY0" fmla="*/ 0 h 17811"/>
                    <a:gd name="connsiteX1" fmla="*/ 30861 w 30860"/>
                    <a:gd name="connsiteY1" fmla="*/ 8668 h 17811"/>
                    <a:gd name="connsiteX2" fmla="*/ 15240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240"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35" name="任意多边形: 形状 34">
                  <a:extLst>
                    <a:ext uri="{FF2B5EF4-FFF2-40B4-BE49-F238E27FC236}">
                      <a16:creationId xmlns:a16="http://schemas.microsoft.com/office/drawing/2014/main" id="{72AD1DF9-9D9F-A0D9-559F-807A3ACAFDF5}"/>
                    </a:ext>
                  </a:extLst>
                </p:cNvPr>
                <p:cNvSpPr/>
                <p:nvPr/>
              </p:nvSpPr>
              <p:spPr>
                <a:xfrm>
                  <a:off x="6092856" y="3481101"/>
                  <a:ext cx="30860" cy="17907"/>
                </a:xfrm>
                <a:custGeom>
                  <a:avLst/>
                  <a:gdLst>
                    <a:gd name="connsiteX0" fmla="*/ 15621 w 30860"/>
                    <a:gd name="connsiteY0" fmla="*/ 0 h 17907"/>
                    <a:gd name="connsiteX1" fmla="*/ 30861 w 30860"/>
                    <a:gd name="connsiteY1" fmla="*/ 8763 h 17907"/>
                    <a:gd name="connsiteX2" fmla="*/ 15145 w 30860"/>
                    <a:gd name="connsiteY2" fmla="*/ 17907 h 17907"/>
                    <a:gd name="connsiteX3" fmla="*/ 0 w 30860"/>
                    <a:gd name="connsiteY3" fmla="*/ 9144 h 17907"/>
                    <a:gd name="connsiteX4" fmla="*/ 15621 w 30860"/>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907">
                      <a:moveTo>
                        <a:pt x="15621" y="0"/>
                      </a:moveTo>
                      <a:lnTo>
                        <a:pt x="30861"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36" name="任意多边形: 形状 35">
                  <a:extLst>
                    <a:ext uri="{FF2B5EF4-FFF2-40B4-BE49-F238E27FC236}">
                      <a16:creationId xmlns:a16="http://schemas.microsoft.com/office/drawing/2014/main" id="{4CBA305F-28AE-C1B1-FD23-AD23FD12CC87}"/>
                    </a:ext>
                  </a:extLst>
                </p:cNvPr>
                <p:cNvSpPr/>
                <p:nvPr/>
              </p:nvSpPr>
              <p:spPr>
                <a:xfrm>
                  <a:off x="6017608" y="3482054"/>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F2424750-4540-9B78-795D-7D577BAC38D9}"/>
                    </a:ext>
                  </a:extLst>
                </p:cNvPr>
                <p:cNvSpPr/>
                <p:nvPr/>
              </p:nvSpPr>
              <p:spPr>
                <a:xfrm>
                  <a:off x="6050279" y="3484530"/>
                  <a:ext cx="30861" cy="17811"/>
                </a:xfrm>
                <a:custGeom>
                  <a:avLst/>
                  <a:gdLst>
                    <a:gd name="connsiteX0" fmla="*/ 15716 w 30861"/>
                    <a:gd name="connsiteY0" fmla="*/ 0 h 17811"/>
                    <a:gd name="connsiteX1" fmla="*/ 30861 w 30861"/>
                    <a:gd name="connsiteY1" fmla="*/ 8668 h 17811"/>
                    <a:gd name="connsiteX2" fmla="*/ 15145 w 30861"/>
                    <a:gd name="connsiteY2" fmla="*/ 17812 h 17811"/>
                    <a:gd name="connsiteX3" fmla="*/ 0 w 30861"/>
                    <a:gd name="connsiteY3" fmla="*/ 9144 h 17811"/>
                    <a:gd name="connsiteX4" fmla="*/ 15716 w 30861"/>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1" h="17811">
                      <a:moveTo>
                        <a:pt x="15716" y="0"/>
                      </a:moveTo>
                      <a:lnTo>
                        <a:pt x="30861" y="8668"/>
                      </a:lnTo>
                      <a:lnTo>
                        <a:pt x="15145"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38" name="任意多边形: 形状 37">
                  <a:extLst>
                    <a:ext uri="{FF2B5EF4-FFF2-40B4-BE49-F238E27FC236}">
                      <a16:creationId xmlns:a16="http://schemas.microsoft.com/office/drawing/2014/main" id="{5F841249-EFD4-B768-9E3C-A9C87A5D84D2}"/>
                    </a:ext>
                  </a:extLst>
                </p:cNvPr>
                <p:cNvSpPr/>
                <p:nvPr/>
              </p:nvSpPr>
              <p:spPr>
                <a:xfrm>
                  <a:off x="6075234" y="3491388"/>
                  <a:ext cx="30860" cy="17907"/>
                </a:xfrm>
                <a:custGeom>
                  <a:avLst/>
                  <a:gdLst>
                    <a:gd name="connsiteX0" fmla="*/ 15716 w 30860"/>
                    <a:gd name="connsiteY0" fmla="*/ 0 h 17907"/>
                    <a:gd name="connsiteX1" fmla="*/ 30861 w 30860"/>
                    <a:gd name="connsiteY1" fmla="*/ 8763 h 17907"/>
                    <a:gd name="connsiteX2" fmla="*/ 15145 w 30860"/>
                    <a:gd name="connsiteY2" fmla="*/ 17907 h 17907"/>
                    <a:gd name="connsiteX3" fmla="*/ 0 w 30860"/>
                    <a:gd name="connsiteY3" fmla="*/ 9144 h 17907"/>
                    <a:gd name="connsiteX4" fmla="*/ 15716 w 30860"/>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907">
                      <a:moveTo>
                        <a:pt x="15716" y="0"/>
                      </a:moveTo>
                      <a:lnTo>
                        <a:pt x="30861" y="8763"/>
                      </a:lnTo>
                      <a:lnTo>
                        <a:pt x="15145" y="17907"/>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39" name="任意多边形: 形状 38">
                  <a:extLst>
                    <a:ext uri="{FF2B5EF4-FFF2-40B4-BE49-F238E27FC236}">
                      <a16:creationId xmlns:a16="http://schemas.microsoft.com/office/drawing/2014/main" id="{A19466AB-2402-4DE2-0710-857A8D034573}"/>
                    </a:ext>
                  </a:extLst>
                </p:cNvPr>
                <p:cNvSpPr/>
                <p:nvPr/>
              </p:nvSpPr>
              <p:spPr>
                <a:xfrm>
                  <a:off x="5999034" y="3493007"/>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40" name="任意多边形: 形状 39">
                  <a:extLst>
                    <a:ext uri="{FF2B5EF4-FFF2-40B4-BE49-F238E27FC236}">
                      <a16:creationId xmlns:a16="http://schemas.microsoft.com/office/drawing/2014/main" id="{66F6C4E3-F58B-96C0-0D1D-CB790ACCD831}"/>
                    </a:ext>
                  </a:extLst>
                </p:cNvPr>
                <p:cNvSpPr/>
                <p:nvPr/>
              </p:nvSpPr>
              <p:spPr>
                <a:xfrm>
                  <a:off x="6032467" y="3494913"/>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41" name="任意多边形: 形状 40">
                  <a:extLst>
                    <a:ext uri="{FF2B5EF4-FFF2-40B4-BE49-F238E27FC236}">
                      <a16:creationId xmlns:a16="http://schemas.microsoft.com/office/drawing/2014/main" id="{FBD83B2B-032D-81F9-FFAE-D90850A5CC0A}"/>
                    </a:ext>
                  </a:extLst>
                </p:cNvPr>
                <p:cNvSpPr/>
                <p:nvPr/>
              </p:nvSpPr>
              <p:spPr>
                <a:xfrm>
                  <a:off x="6103429" y="3496436"/>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42" name="任意多边形: 形状 41">
                  <a:extLst>
                    <a:ext uri="{FF2B5EF4-FFF2-40B4-BE49-F238E27FC236}">
                      <a16:creationId xmlns:a16="http://schemas.microsoft.com/office/drawing/2014/main" id="{709DFECF-0F13-196A-6CE3-CDE777012F1F}"/>
                    </a:ext>
                  </a:extLst>
                </p:cNvPr>
                <p:cNvSpPr/>
                <p:nvPr/>
              </p:nvSpPr>
              <p:spPr>
                <a:xfrm>
                  <a:off x="6057708" y="3501675"/>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43" name="任意多边形: 形状 42">
                  <a:extLst>
                    <a:ext uri="{FF2B5EF4-FFF2-40B4-BE49-F238E27FC236}">
                      <a16:creationId xmlns:a16="http://schemas.microsoft.com/office/drawing/2014/main" id="{95E92DD7-3284-2EA5-1A49-243E17A0128C}"/>
                    </a:ext>
                  </a:extLst>
                </p:cNvPr>
                <p:cNvSpPr/>
                <p:nvPr/>
              </p:nvSpPr>
              <p:spPr>
                <a:xfrm>
                  <a:off x="5980366" y="3503866"/>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44" name="任意多边形: 形状 43">
                  <a:extLst>
                    <a:ext uri="{FF2B5EF4-FFF2-40B4-BE49-F238E27FC236}">
                      <a16:creationId xmlns:a16="http://schemas.microsoft.com/office/drawing/2014/main" id="{14A12F52-010E-87B9-C829-508B35EDBB0D}"/>
                    </a:ext>
                  </a:extLst>
                </p:cNvPr>
                <p:cNvSpPr/>
                <p:nvPr/>
              </p:nvSpPr>
              <p:spPr>
                <a:xfrm>
                  <a:off x="6014656" y="3505295"/>
                  <a:ext cx="30860" cy="17811"/>
                </a:xfrm>
                <a:custGeom>
                  <a:avLst/>
                  <a:gdLst>
                    <a:gd name="connsiteX0" fmla="*/ 15716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145"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45" name="任意多边形: 形状 44">
                  <a:extLst>
                    <a:ext uri="{FF2B5EF4-FFF2-40B4-BE49-F238E27FC236}">
                      <a16:creationId xmlns:a16="http://schemas.microsoft.com/office/drawing/2014/main" id="{4FFB228F-D542-6FEA-781D-EA7D50EE3B96}"/>
                    </a:ext>
                  </a:extLst>
                </p:cNvPr>
                <p:cNvSpPr/>
                <p:nvPr/>
              </p:nvSpPr>
              <p:spPr>
                <a:xfrm>
                  <a:off x="6085998" y="350662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46" name="任意多边形: 形状 45">
                  <a:extLst>
                    <a:ext uri="{FF2B5EF4-FFF2-40B4-BE49-F238E27FC236}">
                      <a16:creationId xmlns:a16="http://schemas.microsoft.com/office/drawing/2014/main" id="{27C08D62-E78F-3FD8-BBC5-75B9AEADAAA0}"/>
                    </a:ext>
                  </a:extLst>
                </p:cNvPr>
                <p:cNvSpPr/>
                <p:nvPr/>
              </p:nvSpPr>
              <p:spPr>
                <a:xfrm>
                  <a:off x="6040087" y="3511962"/>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47" name="任意多边形: 形状 46">
                  <a:extLst>
                    <a:ext uri="{FF2B5EF4-FFF2-40B4-BE49-F238E27FC236}">
                      <a16:creationId xmlns:a16="http://schemas.microsoft.com/office/drawing/2014/main" id="{2CD83560-9EA3-D82D-D44C-3621E702FA3E}"/>
                    </a:ext>
                  </a:extLst>
                </p:cNvPr>
                <p:cNvSpPr/>
                <p:nvPr/>
              </p:nvSpPr>
              <p:spPr>
                <a:xfrm>
                  <a:off x="6068377" y="3516915"/>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48" name="任意多边形: 形状 47">
                  <a:extLst>
                    <a:ext uri="{FF2B5EF4-FFF2-40B4-BE49-F238E27FC236}">
                      <a16:creationId xmlns:a16="http://schemas.microsoft.com/office/drawing/2014/main" id="{E988F789-8748-1E31-F19E-FE2278E6A4C0}"/>
                    </a:ext>
                  </a:extLst>
                </p:cNvPr>
                <p:cNvSpPr/>
                <p:nvPr/>
              </p:nvSpPr>
              <p:spPr>
                <a:xfrm>
                  <a:off x="5954648" y="3518820"/>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49" name="任意多边形: 形状 48">
                  <a:extLst>
                    <a:ext uri="{FF2B5EF4-FFF2-40B4-BE49-F238E27FC236}">
                      <a16:creationId xmlns:a16="http://schemas.microsoft.com/office/drawing/2014/main" id="{C67F0EE0-537D-43B5-1A6C-0F287CEC2AA5}"/>
                    </a:ext>
                  </a:extLst>
                </p:cNvPr>
                <p:cNvSpPr/>
                <p:nvPr/>
              </p:nvSpPr>
              <p:spPr>
                <a:xfrm>
                  <a:off x="6022466" y="3522249"/>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50" name="任意多边形: 形状 49">
                  <a:extLst>
                    <a:ext uri="{FF2B5EF4-FFF2-40B4-BE49-F238E27FC236}">
                      <a16:creationId xmlns:a16="http://schemas.microsoft.com/office/drawing/2014/main" id="{EAD3BCC6-45CE-16EB-6894-491B322194DD}"/>
                    </a:ext>
                  </a:extLst>
                </p:cNvPr>
                <p:cNvSpPr/>
                <p:nvPr/>
              </p:nvSpPr>
              <p:spPr>
                <a:xfrm>
                  <a:off x="6090760" y="3494436"/>
                  <a:ext cx="83819" cy="48863"/>
                </a:xfrm>
                <a:custGeom>
                  <a:avLst/>
                  <a:gdLst>
                    <a:gd name="connsiteX0" fmla="*/ 68675 w 83819"/>
                    <a:gd name="connsiteY0" fmla="*/ 0 h 48863"/>
                    <a:gd name="connsiteX1" fmla="*/ 83820 w 83819"/>
                    <a:gd name="connsiteY1" fmla="*/ 8763 h 48863"/>
                    <a:gd name="connsiteX2" fmla="*/ 15145 w 83819"/>
                    <a:gd name="connsiteY2" fmla="*/ 48863 h 48863"/>
                    <a:gd name="connsiteX3" fmla="*/ 0 w 83819"/>
                    <a:gd name="connsiteY3" fmla="*/ 40195 h 48863"/>
                    <a:gd name="connsiteX4" fmla="*/ 68675 w 83819"/>
                    <a:gd name="connsiteY4" fmla="*/ 0 h 48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9" h="48863">
                      <a:moveTo>
                        <a:pt x="68675" y="0"/>
                      </a:moveTo>
                      <a:lnTo>
                        <a:pt x="83820" y="8763"/>
                      </a:lnTo>
                      <a:lnTo>
                        <a:pt x="15145" y="48863"/>
                      </a:lnTo>
                      <a:lnTo>
                        <a:pt x="0" y="40195"/>
                      </a:lnTo>
                      <a:lnTo>
                        <a:pt x="68675" y="0"/>
                      </a:lnTo>
                      <a:close/>
                    </a:path>
                  </a:pathLst>
                </a:custGeom>
                <a:solidFill>
                  <a:srgbClr val="F8F9FC"/>
                </a:solidFill>
                <a:ln w="9525" cap="flat">
                  <a:noFill/>
                  <a:prstDash val="solid"/>
                  <a:miter/>
                </a:ln>
              </p:spPr>
              <p:txBody>
                <a:bodyPr rtlCol="0" anchor="ctr"/>
                <a:lstStyle/>
                <a:p>
                  <a:endParaRPr lang="zh-CN" altLang="en-US"/>
                </a:p>
              </p:txBody>
            </p:sp>
            <p:sp>
              <p:nvSpPr>
                <p:cNvPr id="51" name="任意多边形: 形状 50">
                  <a:extLst>
                    <a:ext uri="{FF2B5EF4-FFF2-40B4-BE49-F238E27FC236}">
                      <a16:creationId xmlns:a16="http://schemas.microsoft.com/office/drawing/2014/main" id="{C94E94F6-2E28-4CC4-FDDF-D04B63E62DD8}"/>
                    </a:ext>
                  </a:extLst>
                </p:cNvPr>
                <p:cNvSpPr/>
                <p:nvPr/>
              </p:nvSpPr>
              <p:spPr>
                <a:xfrm>
                  <a:off x="6050946" y="3527107"/>
                  <a:ext cx="30860" cy="17811"/>
                </a:xfrm>
                <a:custGeom>
                  <a:avLst/>
                  <a:gdLst>
                    <a:gd name="connsiteX0" fmla="*/ 15716 w 30860"/>
                    <a:gd name="connsiteY0" fmla="*/ 0 h 17811"/>
                    <a:gd name="connsiteX1" fmla="*/ 30861 w 30860"/>
                    <a:gd name="connsiteY1" fmla="*/ 8668 h 17811"/>
                    <a:gd name="connsiteX2" fmla="*/ 15240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240"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52" name="任意多边形: 形状 51">
                  <a:extLst>
                    <a:ext uri="{FF2B5EF4-FFF2-40B4-BE49-F238E27FC236}">
                      <a16:creationId xmlns:a16="http://schemas.microsoft.com/office/drawing/2014/main" id="{A6FF274E-AB9D-6AE5-571F-9025FCC68A60}"/>
                    </a:ext>
                  </a:extLst>
                </p:cNvPr>
                <p:cNvSpPr/>
                <p:nvPr/>
              </p:nvSpPr>
              <p:spPr>
                <a:xfrm>
                  <a:off x="5973222" y="3516153"/>
                  <a:ext cx="53625" cy="31242"/>
                </a:xfrm>
                <a:custGeom>
                  <a:avLst/>
                  <a:gdLst>
                    <a:gd name="connsiteX0" fmla="*/ 38481 w 53625"/>
                    <a:gd name="connsiteY0" fmla="*/ 0 h 31242"/>
                    <a:gd name="connsiteX1" fmla="*/ 53626 w 53625"/>
                    <a:gd name="connsiteY1" fmla="*/ 8668 h 31242"/>
                    <a:gd name="connsiteX2" fmla="*/ 15145 w 53625"/>
                    <a:gd name="connsiteY2" fmla="*/ 31242 h 31242"/>
                    <a:gd name="connsiteX3" fmla="*/ 0 w 53625"/>
                    <a:gd name="connsiteY3" fmla="*/ 22479 h 31242"/>
                    <a:gd name="connsiteX4" fmla="*/ 38481 w 53625"/>
                    <a:gd name="connsiteY4" fmla="*/ 0 h 31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5" h="31242">
                      <a:moveTo>
                        <a:pt x="38481" y="0"/>
                      </a:moveTo>
                      <a:lnTo>
                        <a:pt x="53626" y="8668"/>
                      </a:lnTo>
                      <a:lnTo>
                        <a:pt x="15145" y="31242"/>
                      </a:lnTo>
                      <a:lnTo>
                        <a:pt x="0" y="22479"/>
                      </a:lnTo>
                      <a:lnTo>
                        <a:pt x="38481" y="0"/>
                      </a:lnTo>
                      <a:close/>
                    </a:path>
                  </a:pathLst>
                </a:custGeom>
                <a:solidFill>
                  <a:srgbClr val="F8F9FC"/>
                </a:solidFill>
                <a:ln w="9525" cap="flat">
                  <a:noFill/>
                  <a:prstDash val="solid"/>
                  <a:miter/>
                </a:ln>
              </p:spPr>
              <p:txBody>
                <a:bodyPr rtlCol="0" anchor="ctr"/>
                <a:lstStyle/>
                <a:p>
                  <a:endParaRPr lang="zh-CN" altLang="en-US"/>
                </a:p>
              </p:txBody>
            </p:sp>
            <p:sp>
              <p:nvSpPr>
                <p:cNvPr id="53" name="任意多边形: 形状 52">
                  <a:extLst>
                    <a:ext uri="{FF2B5EF4-FFF2-40B4-BE49-F238E27FC236}">
                      <a16:creationId xmlns:a16="http://schemas.microsoft.com/office/drawing/2014/main" id="{4F3ECAE5-A9B3-72EB-813C-EC77D62C88B8}"/>
                    </a:ext>
                  </a:extLst>
                </p:cNvPr>
                <p:cNvSpPr/>
                <p:nvPr/>
              </p:nvSpPr>
              <p:spPr>
                <a:xfrm>
                  <a:off x="6114858" y="3509676"/>
                  <a:ext cx="78581" cy="45624"/>
                </a:xfrm>
                <a:custGeom>
                  <a:avLst/>
                  <a:gdLst>
                    <a:gd name="connsiteX0" fmla="*/ 56293 w 78581"/>
                    <a:gd name="connsiteY0" fmla="*/ 0 h 45624"/>
                    <a:gd name="connsiteX1" fmla="*/ 78581 w 78581"/>
                    <a:gd name="connsiteY1" fmla="*/ 12954 h 45624"/>
                    <a:gd name="connsiteX2" fmla="*/ 22289 w 78581"/>
                    <a:gd name="connsiteY2" fmla="*/ 45625 h 45624"/>
                    <a:gd name="connsiteX3" fmla="*/ 0 w 78581"/>
                    <a:gd name="connsiteY3" fmla="*/ 32766 h 45624"/>
                    <a:gd name="connsiteX4" fmla="*/ 56293 w 78581"/>
                    <a:gd name="connsiteY4" fmla="*/ 0 h 45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 h="45624">
                      <a:moveTo>
                        <a:pt x="56293" y="0"/>
                      </a:moveTo>
                      <a:lnTo>
                        <a:pt x="78581" y="12954"/>
                      </a:lnTo>
                      <a:lnTo>
                        <a:pt x="22289" y="45625"/>
                      </a:lnTo>
                      <a:lnTo>
                        <a:pt x="0" y="32766"/>
                      </a:lnTo>
                      <a:lnTo>
                        <a:pt x="56293" y="0"/>
                      </a:lnTo>
                      <a:close/>
                    </a:path>
                  </a:pathLst>
                </a:custGeom>
                <a:solidFill>
                  <a:srgbClr val="F8F9FC"/>
                </a:solidFill>
                <a:ln w="9525" cap="flat">
                  <a:noFill/>
                  <a:prstDash val="solid"/>
                  <a:miter/>
                </a:ln>
              </p:spPr>
              <p:txBody>
                <a:bodyPr rtlCol="0" anchor="ctr"/>
                <a:lstStyle/>
                <a:p>
                  <a:endParaRPr lang="zh-CN" altLang="en-US"/>
                </a:p>
              </p:txBody>
            </p:sp>
            <p:sp>
              <p:nvSpPr>
                <p:cNvPr id="54" name="任意多边形: 形状 53">
                  <a:extLst>
                    <a:ext uri="{FF2B5EF4-FFF2-40B4-BE49-F238E27FC236}">
                      <a16:creationId xmlns:a16="http://schemas.microsoft.com/office/drawing/2014/main" id="{7C9D200C-B7B8-2A4E-74D5-661C717D0E39}"/>
                    </a:ext>
                  </a:extLst>
                </p:cNvPr>
                <p:cNvSpPr/>
                <p:nvPr/>
              </p:nvSpPr>
              <p:spPr>
                <a:xfrm>
                  <a:off x="5991795" y="3532536"/>
                  <a:ext cx="43814" cy="25431"/>
                </a:xfrm>
                <a:custGeom>
                  <a:avLst/>
                  <a:gdLst>
                    <a:gd name="connsiteX0" fmla="*/ 28670 w 43814"/>
                    <a:gd name="connsiteY0" fmla="*/ 0 h 25431"/>
                    <a:gd name="connsiteX1" fmla="*/ 43815 w 43814"/>
                    <a:gd name="connsiteY1" fmla="*/ 8763 h 25431"/>
                    <a:gd name="connsiteX2" fmla="*/ 15145 w 43814"/>
                    <a:gd name="connsiteY2" fmla="*/ 25432 h 25431"/>
                    <a:gd name="connsiteX3" fmla="*/ 0 w 43814"/>
                    <a:gd name="connsiteY3" fmla="*/ 16764 h 25431"/>
                    <a:gd name="connsiteX4" fmla="*/ 28670 w 43814"/>
                    <a:gd name="connsiteY4" fmla="*/ 0 h 25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4" h="25431">
                      <a:moveTo>
                        <a:pt x="28670" y="0"/>
                      </a:moveTo>
                      <a:lnTo>
                        <a:pt x="43815" y="8763"/>
                      </a:lnTo>
                      <a:lnTo>
                        <a:pt x="15145" y="25432"/>
                      </a:lnTo>
                      <a:lnTo>
                        <a:pt x="0" y="16764"/>
                      </a:lnTo>
                      <a:lnTo>
                        <a:pt x="28670" y="0"/>
                      </a:lnTo>
                      <a:close/>
                    </a:path>
                  </a:pathLst>
                </a:custGeom>
                <a:solidFill>
                  <a:srgbClr val="F8F9FC"/>
                </a:solidFill>
                <a:ln w="9525" cap="flat">
                  <a:noFill/>
                  <a:prstDash val="solid"/>
                  <a:miter/>
                </a:ln>
              </p:spPr>
              <p:txBody>
                <a:bodyPr rtlCol="0" anchor="ctr"/>
                <a:lstStyle/>
                <a:p>
                  <a:endParaRPr lang="zh-CN" altLang="en-US"/>
                </a:p>
              </p:txBody>
            </p:sp>
            <p:sp>
              <p:nvSpPr>
                <p:cNvPr id="55" name="任意多边形: 形状 54">
                  <a:extLst>
                    <a:ext uri="{FF2B5EF4-FFF2-40B4-BE49-F238E27FC236}">
                      <a16:creationId xmlns:a16="http://schemas.microsoft.com/office/drawing/2014/main" id="{0376B78D-8819-0FDC-BD0D-1A7E8A0C53D2}"/>
                    </a:ext>
                  </a:extLst>
                </p:cNvPr>
                <p:cNvSpPr/>
                <p:nvPr/>
              </p:nvSpPr>
              <p:spPr>
                <a:xfrm>
                  <a:off x="6064090" y="3535870"/>
                  <a:ext cx="39528" cy="23050"/>
                </a:xfrm>
                <a:custGeom>
                  <a:avLst/>
                  <a:gdLst>
                    <a:gd name="connsiteX0" fmla="*/ 24384 w 39528"/>
                    <a:gd name="connsiteY0" fmla="*/ 0 h 23050"/>
                    <a:gd name="connsiteX1" fmla="*/ 39529 w 39528"/>
                    <a:gd name="connsiteY1" fmla="*/ 8763 h 23050"/>
                    <a:gd name="connsiteX2" fmla="*/ 15145 w 39528"/>
                    <a:gd name="connsiteY2" fmla="*/ 23051 h 23050"/>
                    <a:gd name="connsiteX3" fmla="*/ 0 w 39528"/>
                    <a:gd name="connsiteY3" fmla="*/ 14288 h 23050"/>
                    <a:gd name="connsiteX4" fmla="*/ 24384 w 39528"/>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 h="23050">
                      <a:moveTo>
                        <a:pt x="24384" y="0"/>
                      </a:moveTo>
                      <a:lnTo>
                        <a:pt x="39529" y="8763"/>
                      </a:lnTo>
                      <a:lnTo>
                        <a:pt x="15145" y="23051"/>
                      </a:lnTo>
                      <a:lnTo>
                        <a:pt x="0" y="14288"/>
                      </a:lnTo>
                      <a:lnTo>
                        <a:pt x="24384" y="0"/>
                      </a:lnTo>
                      <a:close/>
                    </a:path>
                  </a:pathLst>
                </a:custGeom>
                <a:solidFill>
                  <a:srgbClr val="F8F9FC"/>
                </a:solidFill>
                <a:ln w="9525" cap="flat">
                  <a:noFill/>
                  <a:prstDash val="solid"/>
                  <a:miter/>
                </a:ln>
              </p:spPr>
              <p:txBody>
                <a:bodyPr rtlCol="0" anchor="ctr"/>
                <a:lstStyle/>
                <a:p>
                  <a:endParaRPr lang="zh-CN" altLang="en-US"/>
                </a:p>
              </p:txBody>
            </p:sp>
            <p:sp>
              <p:nvSpPr>
                <p:cNvPr id="56" name="任意多边形: 形状 55">
                  <a:extLst>
                    <a:ext uri="{FF2B5EF4-FFF2-40B4-BE49-F238E27FC236}">
                      <a16:creationId xmlns:a16="http://schemas.microsoft.com/office/drawing/2014/main" id="{49D9240F-7B8A-6E03-F456-713A2B1A8B5B}"/>
                    </a:ext>
                  </a:extLst>
                </p:cNvPr>
                <p:cNvSpPr/>
                <p:nvPr/>
              </p:nvSpPr>
              <p:spPr>
                <a:xfrm>
                  <a:off x="6010274" y="3537489"/>
                  <a:ext cx="53721" cy="31146"/>
                </a:xfrm>
                <a:custGeom>
                  <a:avLst/>
                  <a:gdLst>
                    <a:gd name="connsiteX0" fmla="*/ 38576 w 53721"/>
                    <a:gd name="connsiteY0" fmla="*/ 0 h 31146"/>
                    <a:gd name="connsiteX1" fmla="*/ 53721 w 53721"/>
                    <a:gd name="connsiteY1" fmla="*/ 8668 h 31146"/>
                    <a:gd name="connsiteX2" fmla="*/ 15145 w 53721"/>
                    <a:gd name="connsiteY2" fmla="*/ 31147 h 31146"/>
                    <a:gd name="connsiteX3" fmla="*/ 0 w 53721"/>
                    <a:gd name="connsiteY3" fmla="*/ 22479 h 31146"/>
                    <a:gd name="connsiteX4" fmla="*/ 38576 w 53721"/>
                    <a:gd name="connsiteY4" fmla="*/ 0 h 31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21" h="31146">
                      <a:moveTo>
                        <a:pt x="38576" y="0"/>
                      </a:moveTo>
                      <a:lnTo>
                        <a:pt x="53721" y="8668"/>
                      </a:lnTo>
                      <a:lnTo>
                        <a:pt x="15145" y="31147"/>
                      </a:lnTo>
                      <a:lnTo>
                        <a:pt x="0" y="22479"/>
                      </a:lnTo>
                      <a:lnTo>
                        <a:pt x="38576" y="0"/>
                      </a:lnTo>
                      <a:close/>
                    </a:path>
                  </a:pathLst>
                </a:custGeom>
                <a:solidFill>
                  <a:srgbClr val="F8F9FC"/>
                </a:solidFill>
                <a:ln w="9525" cap="flat">
                  <a:noFill/>
                  <a:prstDash val="solid"/>
                  <a:miter/>
                </a:ln>
              </p:spPr>
              <p:txBody>
                <a:bodyPr rtlCol="0" anchor="ctr"/>
                <a:lstStyle/>
                <a:p>
                  <a:endParaRPr lang="zh-CN" altLang="en-US"/>
                </a:p>
              </p:txBody>
            </p:sp>
            <p:sp>
              <p:nvSpPr>
                <p:cNvPr id="57" name="任意多边形: 形状 56">
                  <a:extLst>
                    <a:ext uri="{FF2B5EF4-FFF2-40B4-BE49-F238E27FC236}">
                      <a16:creationId xmlns:a16="http://schemas.microsoft.com/office/drawing/2014/main" id="{242C3325-B47B-E37F-5679-90E69ACA1AAC}"/>
                    </a:ext>
                  </a:extLst>
                </p:cNvPr>
                <p:cNvSpPr/>
                <p:nvPr/>
              </p:nvSpPr>
              <p:spPr>
                <a:xfrm>
                  <a:off x="6028943" y="3551301"/>
                  <a:ext cx="48291" cy="28098"/>
                </a:xfrm>
                <a:custGeom>
                  <a:avLst/>
                  <a:gdLst>
                    <a:gd name="connsiteX0" fmla="*/ 33147 w 48291"/>
                    <a:gd name="connsiteY0" fmla="*/ 0 h 28098"/>
                    <a:gd name="connsiteX1" fmla="*/ 48292 w 48291"/>
                    <a:gd name="connsiteY1" fmla="*/ 8668 h 28098"/>
                    <a:gd name="connsiteX2" fmla="*/ 15145 w 48291"/>
                    <a:gd name="connsiteY2" fmla="*/ 28099 h 28098"/>
                    <a:gd name="connsiteX3" fmla="*/ 0 w 48291"/>
                    <a:gd name="connsiteY3" fmla="*/ 19336 h 28098"/>
                    <a:gd name="connsiteX4" fmla="*/ 33147 w 48291"/>
                    <a:gd name="connsiteY4" fmla="*/ 0 h 2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 h="28098">
                      <a:moveTo>
                        <a:pt x="33147" y="0"/>
                      </a:moveTo>
                      <a:lnTo>
                        <a:pt x="48292" y="8668"/>
                      </a:lnTo>
                      <a:lnTo>
                        <a:pt x="15145" y="28099"/>
                      </a:lnTo>
                      <a:lnTo>
                        <a:pt x="0" y="19336"/>
                      </a:lnTo>
                      <a:lnTo>
                        <a:pt x="33147" y="0"/>
                      </a:lnTo>
                      <a:close/>
                    </a:path>
                  </a:pathLst>
                </a:custGeom>
                <a:solidFill>
                  <a:srgbClr val="F8F9FC"/>
                </a:solidFill>
                <a:ln w="9525" cap="flat">
                  <a:noFill/>
                  <a:prstDash val="solid"/>
                  <a:miter/>
                </a:ln>
              </p:spPr>
              <p:txBody>
                <a:bodyPr rtlCol="0" anchor="ctr"/>
                <a:lstStyle/>
                <a:p>
                  <a:endParaRPr lang="zh-CN" altLang="en-US"/>
                </a:p>
              </p:txBody>
            </p:sp>
          </p:grpSp>
        </p:grpSp>
        <p:sp>
          <p:nvSpPr>
            <p:cNvPr id="10" name="任意多边形: 形状 9">
              <a:extLst>
                <a:ext uri="{FF2B5EF4-FFF2-40B4-BE49-F238E27FC236}">
                  <a16:creationId xmlns:a16="http://schemas.microsoft.com/office/drawing/2014/main" id="{89D6EDA3-B03E-4EEE-1BD5-754F80EC9C60}"/>
                </a:ext>
              </a:extLst>
            </p:cNvPr>
            <p:cNvSpPr/>
            <p:nvPr/>
          </p:nvSpPr>
          <p:spPr>
            <a:xfrm>
              <a:off x="5919787" y="3248033"/>
              <a:ext cx="221075" cy="274787"/>
            </a:xfrm>
            <a:custGeom>
              <a:avLst/>
              <a:gdLst>
                <a:gd name="connsiteX0" fmla="*/ 220028 w 221075"/>
                <a:gd name="connsiteY0" fmla="*/ 4087 h 274787"/>
                <a:gd name="connsiteX1" fmla="*/ 219647 w 221075"/>
                <a:gd name="connsiteY1" fmla="*/ 3896 h 274787"/>
                <a:gd name="connsiteX2" fmla="*/ 216884 w 221075"/>
                <a:gd name="connsiteY2" fmla="*/ 2277 h 274787"/>
                <a:gd name="connsiteX3" fmla="*/ 214122 w 221075"/>
                <a:gd name="connsiteY3" fmla="*/ 658 h 274787"/>
                <a:gd name="connsiteX4" fmla="*/ 207169 w 221075"/>
                <a:gd name="connsiteY4" fmla="*/ 1325 h 274787"/>
                <a:gd name="connsiteX5" fmla="*/ 9716 w 221075"/>
                <a:gd name="connsiteY5" fmla="*/ 116006 h 274787"/>
                <a:gd name="connsiteX6" fmla="*/ 0 w 221075"/>
                <a:gd name="connsiteY6" fmla="*/ 132960 h 274787"/>
                <a:gd name="connsiteX7" fmla="*/ 762 w 221075"/>
                <a:gd name="connsiteY7" fmla="*/ 264500 h 274787"/>
                <a:gd name="connsiteX8" fmla="*/ 3620 w 221075"/>
                <a:gd name="connsiteY8" fmla="*/ 270787 h 274787"/>
                <a:gd name="connsiteX9" fmla="*/ 10573 w 221075"/>
                <a:gd name="connsiteY9" fmla="*/ 274787 h 274787"/>
                <a:gd name="connsiteX10" fmla="*/ 7715 w 221075"/>
                <a:gd name="connsiteY10" fmla="*/ 268501 h 274787"/>
                <a:gd name="connsiteX11" fmla="*/ 6953 w 221075"/>
                <a:gd name="connsiteY11" fmla="*/ 136961 h 274787"/>
                <a:gd name="connsiteX12" fmla="*/ 16669 w 221075"/>
                <a:gd name="connsiteY12" fmla="*/ 120101 h 274787"/>
                <a:gd name="connsiteX13" fmla="*/ 214122 w 221075"/>
                <a:gd name="connsiteY13" fmla="*/ 5325 h 274787"/>
                <a:gd name="connsiteX14" fmla="*/ 221075 w 221075"/>
                <a:gd name="connsiteY14" fmla="*/ 4658 h 274787"/>
                <a:gd name="connsiteX15" fmla="*/ 220028 w 221075"/>
                <a:gd name="connsiteY15" fmla="*/ 4087 h 2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075" h="274787">
                  <a:moveTo>
                    <a:pt x="220028" y="4087"/>
                  </a:moveTo>
                  <a:cubicBezTo>
                    <a:pt x="220028" y="4087"/>
                    <a:pt x="219742" y="3992"/>
                    <a:pt x="219647" y="3896"/>
                  </a:cubicBezTo>
                  <a:cubicBezTo>
                    <a:pt x="218694" y="3325"/>
                    <a:pt x="217742" y="2849"/>
                    <a:pt x="216884" y="2277"/>
                  </a:cubicBezTo>
                  <a:cubicBezTo>
                    <a:pt x="215932" y="1706"/>
                    <a:pt x="214979" y="1229"/>
                    <a:pt x="214122" y="658"/>
                  </a:cubicBezTo>
                  <a:cubicBezTo>
                    <a:pt x="212312" y="-390"/>
                    <a:pt x="209836" y="-199"/>
                    <a:pt x="207169" y="1325"/>
                  </a:cubicBezTo>
                  <a:lnTo>
                    <a:pt x="9716" y="116006"/>
                  </a:lnTo>
                  <a:cubicBezTo>
                    <a:pt x="4286" y="119149"/>
                    <a:pt x="0" y="126769"/>
                    <a:pt x="0" y="132960"/>
                  </a:cubicBezTo>
                  <a:lnTo>
                    <a:pt x="762" y="264500"/>
                  </a:lnTo>
                  <a:cubicBezTo>
                    <a:pt x="762" y="267548"/>
                    <a:pt x="1905" y="269739"/>
                    <a:pt x="3620" y="270787"/>
                  </a:cubicBezTo>
                  <a:cubicBezTo>
                    <a:pt x="5906" y="272120"/>
                    <a:pt x="8287" y="273454"/>
                    <a:pt x="10573" y="274787"/>
                  </a:cubicBezTo>
                  <a:cubicBezTo>
                    <a:pt x="8763" y="273740"/>
                    <a:pt x="7715" y="271644"/>
                    <a:pt x="7715" y="268501"/>
                  </a:cubicBezTo>
                  <a:lnTo>
                    <a:pt x="6953" y="136961"/>
                  </a:lnTo>
                  <a:cubicBezTo>
                    <a:pt x="6953" y="130769"/>
                    <a:pt x="11239" y="123149"/>
                    <a:pt x="16669" y="120101"/>
                  </a:cubicBezTo>
                  <a:lnTo>
                    <a:pt x="214122" y="5325"/>
                  </a:lnTo>
                  <a:cubicBezTo>
                    <a:pt x="216789" y="3801"/>
                    <a:pt x="219266" y="3611"/>
                    <a:pt x="221075" y="4658"/>
                  </a:cubicBezTo>
                  <a:cubicBezTo>
                    <a:pt x="220694" y="4468"/>
                    <a:pt x="220409" y="4277"/>
                    <a:pt x="220028" y="4087"/>
                  </a:cubicBezTo>
                  <a:close/>
                </a:path>
              </a:pathLst>
            </a:custGeom>
            <a:solidFill>
              <a:srgbClr val="082C44"/>
            </a:solidFill>
            <a:ln w="9525" cap="flat">
              <a:noFill/>
              <a:prstDash val="solid"/>
              <a:miter/>
            </a:ln>
          </p:spPr>
          <p:txBody>
            <a:bodyPr rtlCol="0" anchor="ctr"/>
            <a:lstStyle/>
            <a:p>
              <a:endParaRPr lang="zh-CN" altLang="en-US"/>
            </a:p>
          </p:txBody>
        </p:sp>
        <p:sp>
          <p:nvSpPr>
            <p:cNvPr id="11" name="任意多边形: 形状 10">
              <a:extLst>
                <a:ext uri="{FF2B5EF4-FFF2-40B4-BE49-F238E27FC236}">
                  <a16:creationId xmlns:a16="http://schemas.microsoft.com/office/drawing/2014/main" id="{1D8D27F5-FA5B-5C04-D169-CA67A9505DA3}"/>
                </a:ext>
              </a:extLst>
            </p:cNvPr>
            <p:cNvSpPr/>
            <p:nvPr/>
          </p:nvSpPr>
          <p:spPr>
            <a:xfrm>
              <a:off x="5926740" y="3252185"/>
              <a:ext cx="217741" cy="271270"/>
            </a:xfrm>
            <a:custGeom>
              <a:avLst/>
              <a:gdLst>
                <a:gd name="connsiteX0" fmla="*/ 9716 w 217741"/>
                <a:gd name="connsiteY0" fmla="*/ 115949 h 271270"/>
                <a:gd name="connsiteX1" fmla="*/ 0 w 217741"/>
                <a:gd name="connsiteY1" fmla="*/ 132809 h 271270"/>
                <a:gd name="connsiteX2" fmla="*/ 762 w 217741"/>
                <a:gd name="connsiteY2" fmla="*/ 264349 h 271270"/>
                <a:gd name="connsiteX3" fmla="*/ 10573 w 217741"/>
                <a:gd name="connsiteY3" fmla="*/ 269969 h 271270"/>
                <a:gd name="connsiteX4" fmla="*/ 208026 w 217741"/>
                <a:gd name="connsiteY4" fmla="*/ 155288 h 271270"/>
                <a:gd name="connsiteX5" fmla="*/ 217742 w 217741"/>
                <a:gd name="connsiteY5" fmla="*/ 138428 h 271270"/>
                <a:gd name="connsiteX6" fmla="*/ 216980 w 217741"/>
                <a:gd name="connsiteY6" fmla="*/ 6888 h 271270"/>
                <a:gd name="connsiteX7" fmla="*/ 207169 w 217741"/>
                <a:gd name="connsiteY7" fmla="*/ 1364 h 271270"/>
                <a:gd name="connsiteX8" fmla="*/ 9716 w 217741"/>
                <a:gd name="connsiteY8" fmla="*/ 115949 h 271270"/>
                <a:gd name="connsiteX9" fmla="*/ 209836 w 217741"/>
                <a:gd name="connsiteY9" fmla="*/ 137285 h 271270"/>
                <a:gd name="connsiteX10" fmla="*/ 204026 w 217741"/>
                <a:gd name="connsiteY10" fmla="*/ 147382 h 271270"/>
                <a:gd name="connsiteX11" fmla="*/ 14478 w 217741"/>
                <a:gd name="connsiteY11" fmla="*/ 257586 h 271270"/>
                <a:gd name="connsiteX12" fmla="*/ 8573 w 217741"/>
                <a:gd name="connsiteY12" fmla="*/ 254252 h 271270"/>
                <a:gd name="connsiteX13" fmla="*/ 7906 w 217741"/>
                <a:gd name="connsiteY13" fmla="*/ 133761 h 271270"/>
                <a:gd name="connsiteX14" fmla="*/ 13716 w 217741"/>
                <a:gd name="connsiteY14" fmla="*/ 123569 h 271270"/>
                <a:gd name="connsiteX15" fmla="*/ 203264 w 217741"/>
                <a:gd name="connsiteY15" fmla="*/ 13556 h 271270"/>
                <a:gd name="connsiteX16" fmla="*/ 209169 w 217741"/>
                <a:gd name="connsiteY16" fmla="*/ 16889 h 271270"/>
                <a:gd name="connsiteX17" fmla="*/ 209836 w 217741"/>
                <a:gd name="connsiteY17" fmla="*/ 137381 h 271270"/>
                <a:gd name="connsiteX18" fmla="*/ 209836 w 217741"/>
                <a:gd name="connsiteY18" fmla="*/ 137381 h 27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741" h="271270">
                  <a:moveTo>
                    <a:pt x="9716" y="115949"/>
                  </a:moveTo>
                  <a:cubicBezTo>
                    <a:pt x="4382" y="119093"/>
                    <a:pt x="0" y="126713"/>
                    <a:pt x="0" y="132809"/>
                  </a:cubicBezTo>
                  <a:lnTo>
                    <a:pt x="762" y="264349"/>
                  </a:lnTo>
                  <a:cubicBezTo>
                    <a:pt x="762" y="270540"/>
                    <a:pt x="5239" y="273017"/>
                    <a:pt x="10573" y="269969"/>
                  </a:cubicBezTo>
                  <a:lnTo>
                    <a:pt x="208026" y="155288"/>
                  </a:lnTo>
                  <a:cubicBezTo>
                    <a:pt x="213360" y="152144"/>
                    <a:pt x="217742" y="144524"/>
                    <a:pt x="217742" y="138428"/>
                  </a:cubicBezTo>
                  <a:lnTo>
                    <a:pt x="216980" y="6888"/>
                  </a:lnTo>
                  <a:cubicBezTo>
                    <a:pt x="216980" y="697"/>
                    <a:pt x="212503" y="-1780"/>
                    <a:pt x="207169" y="1364"/>
                  </a:cubicBezTo>
                  <a:lnTo>
                    <a:pt x="9716" y="115949"/>
                  </a:lnTo>
                  <a:close/>
                  <a:moveTo>
                    <a:pt x="209836" y="137285"/>
                  </a:moveTo>
                  <a:cubicBezTo>
                    <a:pt x="209836" y="141000"/>
                    <a:pt x="207264" y="145572"/>
                    <a:pt x="204026" y="147382"/>
                  </a:cubicBezTo>
                  <a:lnTo>
                    <a:pt x="14478" y="257586"/>
                  </a:lnTo>
                  <a:cubicBezTo>
                    <a:pt x="11239" y="259491"/>
                    <a:pt x="8573" y="257967"/>
                    <a:pt x="8573" y="254252"/>
                  </a:cubicBezTo>
                  <a:lnTo>
                    <a:pt x="7906" y="133761"/>
                  </a:lnTo>
                  <a:cubicBezTo>
                    <a:pt x="7906" y="130046"/>
                    <a:pt x="10478" y="125474"/>
                    <a:pt x="13716" y="123569"/>
                  </a:cubicBezTo>
                  <a:lnTo>
                    <a:pt x="203264" y="13556"/>
                  </a:lnTo>
                  <a:cubicBezTo>
                    <a:pt x="206502" y="11651"/>
                    <a:pt x="209169" y="13175"/>
                    <a:pt x="209169" y="16889"/>
                  </a:cubicBezTo>
                  <a:lnTo>
                    <a:pt x="209836" y="137381"/>
                  </a:lnTo>
                  <a:lnTo>
                    <a:pt x="209836" y="137381"/>
                  </a:lnTo>
                  <a:close/>
                </a:path>
              </a:pathLst>
            </a:custGeom>
            <a:solidFill>
              <a:srgbClr val="114269"/>
            </a:solidFill>
            <a:ln w="9525" cap="flat">
              <a:noFill/>
              <a:prstDash val="solid"/>
              <a:miter/>
            </a:ln>
          </p:spPr>
          <p:txBody>
            <a:bodyPr rtlCol="0" anchor="ctr"/>
            <a:lstStyle/>
            <a:p>
              <a:endParaRPr lang="zh-CN" altLang="en-US"/>
            </a:p>
          </p:txBody>
        </p:sp>
      </p:grpSp>
      <p:sp>
        <p:nvSpPr>
          <p:cNvPr id="58" name="矩形 57">
            <a:extLst>
              <a:ext uri="{FF2B5EF4-FFF2-40B4-BE49-F238E27FC236}">
                <a16:creationId xmlns:a16="http://schemas.microsoft.com/office/drawing/2014/main" id="{FE12BECF-279C-5844-3211-3B4E8DAAE0E1}"/>
              </a:ext>
            </a:extLst>
          </p:cNvPr>
          <p:cNvSpPr/>
          <p:nvPr/>
        </p:nvSpPr>
        <p:spPr>
          <a:xfrm>
            <a:off x="1037697" y="4100188"/>
            <a:ext cx="678843" cy="461665"/>
          </a:xfrm>
          <a:prstGeom prst="rect">
            <a:avLst/>
          </a:prstGeom>
        </p:spPr>
        <p:txBody>
          <a:bodyPr wrap="square">
            <a:spAutoFit/>
          </a:bodyPr>
          <a:lstStyle/>
          <a:p>
            <a:pPr algn="ctr"/>
            <a:r>
              <a:rPr lang="en-US" altLang="zh-CN" sz="2400" b="1" dirty="0">
                <a:latin typeface="Candara" panose="020E0502030303020204" pitchFamily="34" charset="0"/>
                <a:ea typeface="微软雅黑" panose="020B0503020204020204" pitchFamily="34" charset="-122"/>
                <a:cs typeface="Segoe UI" panose="020B0502040204020203" pitchFamily="34" charset="0"/>
              </a:rPr>
              <a:t>Rx</a:t>
            </a:r>
          </a:p>
        </p:txBody>
      </p:sp>
      <p:pic>
        <p:nvPicPr>
          <p:cNvPr id="63" name="图片 62">
            <a:extLst>
              <a:ext uri="{FF2B5EF4-FFF2-40B4-BE49-F238E27FC236}">
                <a16:creationId xmlns:a16="http://schemas.microsoft.com/office/drawing/2014/main" id="{7FF8E896-D23C-E469-70BC-8D499CF2EA7D}"/>
              </a:ext>
            </a:extLst>
          </p:cNvPr>
          <p:cNvPicPr>
            <a:picLocks noChangeAspect="1"/>
          </p:cNvPicPr>
          <p:nvPr/>
        </p:nvPicPr>
        <p:blipFill>
          <a:blip r:embed="rId4"/>
          <a:stretch>
            <a:fillRect/>
          </a:stretch>
        </p:blipFill>
        <p:spPr>
          <a:xfrm>
            <a:off x="2691784" y="1393867"/>
            <a:ext cx="2160000" cy="659680"/>
          </a:xfrm>
          <a:prstGeom prst="rect">
            <a:avLst/>
          </a:prstGeom>
        </p:spPr>
      </p:pic>
      <p:pic>
        <p:nvPicPr>
          <p:cNvPr id="64" name="图片 63">
            <a:extLst>
              <a:ext uri="{FF2B5EF4-FFF2-40B4-BE49-F238E27FC236}">
                <a16:creationId xmlns:a16="http://schemas.microsoft.com/office/drawing/2014/main" id="{A98A2B86-EA9A-B986-CA4C-7AC9231098B1}"/>
              </a:ext>
            </a:extLst>
          </p:cNvPr>
          <p:cNvPicPr>
            <a:picLocks noChangeAspect="1"/>
          </p:cNvPicPr>
          <p:nvPr/>
        </p:nvPicPr>
        <p:blipFill>
          <a:blip r:embed="rId5"/>
          <a:stretch>
            <a:fillRect/>
          </a:stretch>
        </p:blipFill>
        <p:spPr>
          <a:xfrm>
            <a:off x="2667925" y="3922380"/>
            <a:ext cx="2160000" cy="554307"/>
          </a:xfrm>
          <a:prstGeom prst="rect">
            <a:avLst/>
          </a:prstGeom>
        </p:spPr>
      </p:pic>
      <p:grpSp>
        <p:nvGrpSpPr>
          <p:cNvPr id="66" name="图形 46">
            <a:extLst>
              <a:ext uri="{FF2B5EF4-FFF2-40B4-BE49-F238E27FC236}">
                <a16:creationId xmlns:a16="http://schemas.microsoft.com/office/drawing/2014/main" id="{72A0551D-B1A3-BC5B-C48C-1522F25A5B3B}"/>
              </a:ext>
            </a:extLst>
          </p:cNvPr>
          <p:cNvGrpSpPr/>
          <p:nvPr/>
        </p:nvGrpSpPr>
        <p:grpSpPr>
          <a:xfrm>
            <a:off x="1679600" y="1376138"/>
            <a:ext cx="916062" cy="683942"/>
            <a:chOff x="2692555" y="2304076"/>
            <a:chExt cx="241458" cy="180276"/>
          </a:xfrm>
        </p:grpSpPr>
        <p:sp>
          <p:nvSpPr>
            <p:cNvPr id="68" name="任意多边形: 形状 67">
              <a:extLst>
                <a:ext uri="{FF2B5EF4-FFF2-40B4-BE49-F238E27FC236}">
                  <a16:creationId xmlns:a16="http://schemas.microsoft.com/office/drawing/2014/main" id="{BB9B640A-7AA3-1EB5-7967-192A71DF4269}"/>
                </a:ext>
              </a:extLst>
            </p:cNvPr>
            <p:cNvSpPr/>
            <p:nvPr/>
          </p:nvSpPr>
          <p:spPr>
            <a:xfrm>
              <a:off x="2716653" y="2373323"/>
              <a:ext cx="193357" cy="95250"/>
            </a:xfrm>
            <a:custGeom>
              <a:avLst/>
              <a:gdLst>
                <a:gd name="connsiteX0" fmla="*/ 104965 w 193357"/>
                <a:gd name="connsiteY0" fmla="*/ 0 h 95250"/>
                <a:gd name="connsiteX1" fmla="*/ 193358 w 193357"/>
                <a:gd name="connsiteY1" fmla="*/ 41529 h 95250"/>
                <a:gd name="connsiteX2" fmla="*/ 193358 w 193357"/>
                <a:gd name="connsiteY2" fmla="*/ 46291 h 95250"/>
                <a:gd name="connsiteX3" fmla="*/ 88487 w 193357"/>
                <a:gd name="connsiteY3" fmla="*/ 95250 h 95250"/>
                <a:gd name="connsiteX4" fmla="*/ 0 w 193357"/>
                <a:gd name="connsiteY4" fmla="*/ 53721 h 95250"/>
                <a:gd name="connsiteX5" fmla="*/ 104965 w 193357"/>
                <a:gd name="connsiteY5" fmla="*/ 0 h 95250"/>
                <a:gd name="connsiteX6" fmla="*/ 104965 w 193357"/>
                <a:gd name="connsiteY6" fmla="*/ 0 h 95250"/>
                <a:gd name="connsiteX7" fmla="*/ 104965 w 193357"/>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357" h="95250">
                  <a:moveTo>
                    <a:pt x="104965" y="0"/>
                  </a:moveTo>
                  <a:lnTo>
                    <a:pt x="193358" y="41529"/>
                  </a:lnTo>
                  <a:lnTo>
                    <a:pt x="193358" y="46291"/>
                  </a:lnTo>
                  <a:lnTo>
                    <a:pt x="88487" y="95250"/>
                  </a:lnTo>
                  <a:lnTo>
                    <a:pt x="0" y="53721"/>
                  </a:lnTo>
                  <a:lnTo>
                    <a:pt x="104965" y="0"/>
                  </a:lnTo>
                  <a:lnTo>
                    <a:pt x="104965" y="0"/>
                  </a:lnTo>
                  <a:lnTo>
                    <a:pt x="104965" y="0"/>
                  </a:lnTo>
                  <a:close/>
                </a:path>
              </a:pathLst>
            </a:custGeom>
            <a:solidFill>
              <a:srgbClr val="1C2835"/>
            </a:solidFill>
            <a:ln w="9525" cap="flat">
              <a:noFill/>
              <a:prstDash val="solid"/>
              <a:miter/>
            </a:ln>
          </p:spPr>
          <p:txBody>
            <a:bodyPr rtlCol="0" anchor="ctr"/>
            <a:lstStyle/>
            <a:p>
              <a:endParaRPr lang="zh-CN" altLang="en-US" sz="2400"/>
            </a:p>
          </p:txBody>
        </p:sp>
        <p:grpSp>
          <p:nvGrpSpPr>
            <p:cNvPr id="69" name="图形 46">
              <a:extLst>
                <a:ext uri="{FF2B5EF4-FFF2-40B4-BE49-F238E27FC236}">
                  <a16:creationId xmlns:a16="http://schemas.microsoft.com/office/drawing/2014/main" id="{DB756C97-8A94-BAE8-7E30-E77AD4BC77F3}"/>
                </a:ext>
              </a:extLst>
            </p:cNvPr>
            <p:cNvGrpSpPr/>
            <p:nvPr/>
          </p:nvGrpSpPr>
          <p:grpSpPr>
            <a:xfrm>
              <a:off x="2692555" y="2304076"/>
              <a:ext cx="241458" cy="180276"/>
              <a:chOff x="2692555" y="2304076"/>
              <a:chExt cx="241458" cy="180276"/>
            </a:xfrm>
          </p:grpSpPr>
          <p:sp>
            <p:nvSpPr>
              <p:cNvPr id="70" name="任意多边形: 形状 69">
                <a:extLst>
                  <a:ext uri="{FF2B5EF4-FFF2-40B4-BE49-F238E27FC236}">
                    <a16:creationId xmlns:a16="http://schemas.microsoft.com/office/drawing/2014/main" id="{DE7C5F60-CCC2-B509-1600-59B56834A64B}"/>
                  </a:ext>
                </a:extLst>
              </p:cNvPr>
              <p:cNvSpPr/>
              <p:nvPr/>
            </p:nvSpPr>
            <p:spPr>
              <a:xfrm>
                <a:off x="2802187" y="2413709"/>
                <a:ext cx="104870" cy="53720"/>
              </a:xfrm>
              <a:custGeom>
                <a:avLst/>
                <a:gdLst>
                  <a:gd name="connsiteX0" fmla="*/ 0 w 104870"/>
                  <a:gd name="connsiteY0" fmla="*/ 48958 h 53720"/>
                  <a:gd name="connsiteX1" fmla="*/ 0 w 104870"/>
                  <a:gd name="connsiteY1" fmla="*/ 53721 h 53720"/>
                  <a:gd name="connsiteX2" fmla="*/ 104870 w 104870"/>
                  <a:gd name="connsiteY2" fmla="*/ 4667 h 53720"/>
                  <a:gd name="connsiteX3" fmla="*/ 104870 w 104870"/>
                  <a:gd name="connsiteY3" fmla="*/ 0 h 53720"/>
                  <a:gd name="connsiteX4" fmla="*/ 0 w 104870"/>
                  <a:gd name="connsiteY4" fmla="*/ 48958 h 53720"/>
                  <a:gd name="connsiteX5" fmla="*/ 0 w 104870"/>
                  <a:gd name="connsiteY5" fmla="*/ 48958 h 53720"/>
                  <a:gd name="connsiteX6" fmla="*/ 0 w 104870"/>
                  <a:gd name="connsiteY6" fmla="*/ 48958 h 5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70" h="53720">
                    <a:moveTo>
                      <a:pt x="0" y="48958"/>
                    </a:moveTo>
                    <a:lnTo>
                      <a:pt x="0" y="53721"/>
                    </a:lnTo>
                    <a:lnTo>
                      <a:pt x="104870" y="4667"/>
                    </a:lnTo>
                    <a:lnTo>
                      <a:pt x="104870" y="0"/>
                    </a:lnTo>
                    <a:lnTo>
                      <a:pt x="0" y="48958"/>
                    </a:lnTo>
                    <a:lnTo>
                      <a:pt x="0" y="48958"/>
                    </a:lnTo>
                    <a:lnTo>
                      <a:pt x="0" y="48958"/>
                    </a:lnTo>
                    <a:close/>
                  </a:path>
                </a:pathLst>
              </a:custGeom>
              <a:solidFill>
                <a:srgbClr val="151F26"/>
              </a:solidFill>
              <a:ln w="9525" cap="flat">
                <a:noFill/>
                <a:prstDash val="solid"/>
                <a:miter/>
              </a:ln>
            </p:spPr>
            <p:txBody>
              <a:bodyPr rtlCol="0" anchor="ctr"/>
              <a:lstStyle/>
              <a:p>
                <a:endParaRPr lang="zh-CN" altLang="en-US" sz="2400"/>
              </a:p>
            </p:txBody>
          </p:sp>
          <p:grpSp>
            <p:nvGrpSpPr>
              <p:cNvPr id="71" name="图形 46">
                <a:extLst>
                  <a:ext uri="{FF2B5EF4-FFF2-40B4-BE49-F238E27FC236}">
                    <a16:creationId xmlns:a16="http://schemas.microsoft.com/office/drawing/2014/main" id="{89EFC624-3251-546C-F6A1-785C3EAA0B83}"/>
                  </a:ext>
                </a:extLst>
              </p:cNvPr>
              <p:cNvGrpSpPr/>
              <p:nvPr/>
            </p:nvGrpSpPr>
            <p:grpSpPr>
              <a:xfrm>
                <a:off x="2692555" y="2304076"/>
                <a:ext cx="241458" cy="180276"/>
                <a:chOff x="2692555" y="2304076"/>
                <a:chExt cx="241458" cy="180276"/>
              </a:xfrm>
            </p:grpSpPr>
            <p:sp>
              <p:nvSpPr>
                <p:cNvPr id="72" name="任意多边形: 形状 71">
                  <a:extLst>
                    <a:ext uri="{FF2B5EF4-FFF2-40B4-BE49-F238E27FC236}">
                      <a16:creationId xmlns:a16="http://schemas.microsoft.com/office/drawing/2014/main" id="{4EA54D48-3823-5F18-77E3-67EF6445C2E0}"/>
                    </a:ext>
                  </a:extLst>
                </p:cNvPr>
                <p:cNvSpPr/>
                <p:nvPr/>
              </p:nvSpPr>
              <p:spPr>
                <a:xfrm>
                  <a:off x="2716653" y="2422281"/>
                  <a:ext cx="88487" cy="46291"/>
                </a:xfrm>
                <a:custGeom>
                  <a:avLst/>
                  <a:gdLst>
                    <a:gd name="connsiteX0" fmla="*/ 88392 w 88487"/>
                    <a:gd name="connsiteY0" fmla="*/ 41624 h 46291"/>
                    <a:gd name="connsiteX1" fmla="*/ 0 w 88487"/>
                    <a:gd name="connsiteY1" fmla="*/ 0 h 46291"/>
                    <a:gd name="connsiteX2" fmla="*/ 0 w 88487"/>
                    <a:gd name="connsiteY2" fmla="*/ 4763 h 46291"/>
                    <a:gd name="connsiteX3" fmla="*/ 88487 w 88487"/>
                    <a:gd name="connsiteY3" fmla="*/ 46292 h 46291"/>
                    <a:gd name="connsiteX4" fmla="*/ 88392 w 88487"/>
                    <a:gd name="connsiteY4" fmla="*/ 41624 h 46291"/>
                    <a:gd name="connsiteX5" fmla="*/ 88392 w 88487"/>
                    <a:gd name="connsiteY5" fmla="*/ 41624 h 46291"/>
                    <a:gd name="connsiteX6" fmla="*/ 88392 w 88487"/>
                    <a:gd name="connsiteY6" fmla="*/ 41624 h 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87" h="46291">
                      <a:moveTo>
                        <a:pt x="88392" y="41624"/>
                      </a:moveTo>
                      <a:lnTo>
                        <a:pt x="0" y="0"/>
                      </a:lnTo>
                      <a:lnTo>
                        <a:pt x="0" y="4763"/>
                      </a:lnTo>
                      <a:lnTo>
                        <a:pt x="88487" y="46292"/>
                      </a:lnTo>
                      <a:lnTo>
                        <a:pt x="88392" y="41624"/>
                      </a:lnTo>
                      <a:lnTo>
                        <a:pt x="88392" y="41624"/>
                      </a:lnTo>
                      <a:lnTo>
                        <a:pt x="88392" y="41624"/>
                      </a:lnTo>
                      <a:close/>
                    </a:path>
                  </a:pathLst>
                </a:custGeom>
                <a:solidFill>
                  <a:srgbClr val="475765"/>
                </a:solidFill>
                <a:ln w="9525" cap="flat">
                  <a:noFill/>
                  <a:prstDash val="solid"/>
                  <a:miter/>
                </a:ln>
              </p:spPr>
              <p:txBody>
                <a:bodyPr rtlCol="0" anchor="ctr"/>
                <a:lstStyle/>
                <a:p>
                  <a:endParaRPr lang="zh-CN" altLang="en-US" sz="2400"/>
                </a:p>
              </p:txBody>
            </p:sp>
            <p:grpSp>
              <p:nvGrpSpPr>
                <p:cNvPr id="73" name="图形 46">
                  <a:extLst>
                    <a:ext uri="{FF2B5EF4-FFF2-40B4-BE49-F238E27FC236}">
                      <a16:creationId xmlns:a16="http://schemas.microsoft.com/office/drawing/2014/main" id="{B5EFECF0-10EC-938C-C464-34A5B478E128}"/>
                    </a:ext>
                  </a:extLst>
                </p:cNvPr>
                <p:cNvGrpSpPr/>
                <p:nvPr/>
              </p:nvGrpSpPr>
              <p:grpSpPr>
                <a:xfrm>
                  <a:off x="2692555" y="2304076"/>
                  <a:ext cx="241458" cy="180276"/>
                  <a:chOff x="2692555" y="2304076"/>
                  <a:chExt cx="241458" cy="180276"/>
                </a:xfrm>
              </p:grpSpPr>
              <p:sp>
                <p:nvSpPr>
                  <p:cNvPr id="74" name="任意多边形: 形状 73">
                    <a:extLst>
                      <a:ext uri="{FF2B5EF4-FFF2-40B4-BE49-F238E27FC236}">
                        <a16:creationId xmlns:a16="http://schemas.microsoft.com/office/drawing/2014/main" id="{E119DAF5-3F5A-3800-D346-A387E6B70864}"/>
                      </a:ext>
                    </a:extLst>
                  </p:cNvPr>
                  <p:cNvSpPr/>
                  <p:nvPr/>
                </p:nvSpPr>
                <p:spPr>
                  <a:xfrm>
                    <a:off x="2716653" y="2373323"/>
                    <a:ext cx="193357" cy="90582"/>
                  </a:xfrm>
                  <a:custGeom>
                    <a:avLst/>
                    <a:gdLst>
                      <a:gd name="connsiteX0" fmla="*/ 193358 w 193357"/>
                      <a:gd name="connsiteY0" fmla="*/ 41529 h 90582"/>
                      <a:gd name="connsiteX1" fmla="*/ 104965 w 193357"/>
                      <a:gd name="connsiteY1" fmla="*/ 0 h 90582"/>
                      <a:gd name="connsiteX2" fmla="*/ 0 w 193357"/>
                      <a:gd name="connsiteY2" fmla="*/ 48958 h 90582"/>
                      <a:gd name="connsiteX3" fmla="*/ 88392 w 193357"/>
                      <a:gd name="connsiteY3" fmla="*/ 90583 h 90582"/>
                      <a:gd name="connsiteX4" fmla="*/ 193358 w 193357"/>
                      <a:gd name="connsiteY4" fmla="*/ 41529 h 90582"/>
                      <a:gd name="connsiteX5" fmla="*/ 193358 w 193357"/>
                      <a:gd name="connsiteY5" fmla="*/ 41529 h 90582"/>
                      <a:gd name="connsiteX6" fmla="*/ 193358 w 193357"/>
                      <a:gd name="connsiteY6" fmla="*/ 41529 h 9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357" h="90582">
                        <a:moveTo>
                          <a:pt x="193358" y="41529"/>
                        </a:moveTo>
                        <a:lnTo>
                          <a:pt x="104965" y="0"/>
                        </a:lnTo>
                        <a:lnTo>
                          <a:pt x="0" y="48958"/>
                        </a:lnTo>
                        <a:lnTo>
                          <a:pt x="88392" y="90583"/>
                        </a:lnTo>
                        <a:lnTo>
                          <a:pt x="193358" y="41529"/>
                        </a:lnTo>
                        <a:lnTo>
                          <a:pt x="193358" y="41529"/>
                        </a:lnTo>
                        <a:lnTo>
                          <a:pt x="193358" y="41529"/>
                        </a:lnTo>
                        <a:close/>
                      </a:path>
                    </a:pathLst>
                  </a:custGeom>
                  <a:solidFill>
                    <a:srgbClr val="4F6170"/>
                  </a:solidFill>
                  <a:ln w="9525" cap="flat">
                    <a:noFill/>
                    <a:prstDash val="solid"/>
                    <a:miter/>
                  </a:ln>
                </p:spPr>
                <p:txBody>
                  <a:bodyPr rtlCol="0" anchor="ctr"/>
                  <a:lstStyle/>
                  <a:p>
                    <a:endParaRPr lang="zh-CN" altLang="en-US" sz="2400"/>
                  </a:p>
                </p:txBody>
              </p:sp>
              <p:grpSp>
                <p:nvGrpSpPr>
                  <p:cNvPr id="75" name="图形 46">
                    <a:extLst>
                      <a:ext uri="{FF2B5EF4-FFF2-40B4-BE49-F238E27FC236}">
                        <a16:creationId xmlns:a16="http://schemas.microsoft.com/office/drawing/2014/main" id="{795CB7DB-E790-3533-0514-0B09D3C37A1E}"/>
                      </a:ext>
                    </a:extLst>
                  </p:cNvPr>
                  <p:cNvGrpSpPr/>
                  <p:nvPr/>
                </p:nvGrpSpPr>
                <p:grpSpPr>
                  <a:xfrm>
                    <a:off x="2692555" y="2304076"/>
                    <a:ext cx="241458" cy="180276"/>
                    <a:chOff x="2692555" y="2304076"/>
                    <a:chExt cx="241458" cy="180276"/>
                  </a:xfrm>
                </p:grpSpPr>
                <p:sp>
                  <p:nvSpPr>
                    <p:cNvPr id="76" name="任意多边形: 形状 75">
                      <a:extLst>
                        <a:ext uri="{FF2B5EF4-FFF2-40B4-BE49-F238E27FC236}">
                          <a16:creationId xmlns:a16="http://schemas.microsoft.com/office/drawing/2014/main" id="{636A26C3-3879-A595-EFA7-0FFBAB405DBD}"/>
                        </a:ext>
                      </a:extLst>
                    </p:cNvPr>
                    <p:cNvSpPr/>
                    <p:nvPr/>
                  </p:nvSpPr>
                  <p:spPr>
                    <a:xfrm>
                      <a:off x="2781042" y="2379789"/>
                      <a:ext cx="152971" cy="104563"/>
                    </a:xfrm>
                    <a:custGeom>
                      <a:avLst/>
                      <a:gdLst>
                        <a:gd name="connsiteX0" fmla="*/ 12097 w 152971"/>
                        <a:gd name="connsiteY0" fmla="*/ 61351 h 104563"/>
                        <a:gd name="connsiteX1" fmla="*/ 0 w 152971"/>
                        <a:gd name="connsiteY1" fmla="*/ 78306 h 104563"/>
                        <a:gd name="connsiteX2" fmla="*/ 0 w 152971"/>
                        <a:gd name="connsiteY2" fmla="*/ 97642 h 104563"/>
                        <a:gd name="connsiteX3" fmla="*/ 12192 w 152971"/>
                        <a:gd name="connsiteY3" fmla="*/ 103261 h 104563"/>
                        <a:gd name="connsiteX4" fmla="*/ 140875 w 152971"/>
                        <a:gd name="connsiteY4" fmla="*/ 43159 h 104563"/>
                        <a:gd name="connsiteX5" fmla="*/ 152972 w 152971"/>
                        <a:gd name="connsiteY5" fmla="*/ 26299 h 104563"/>
                        <a:gd name="connsiteX6" fmla="*/ 152972 w 152971"/>
                        <a:gd name="connsiteY6" fmla="*/ 6964 h 104563"/>
                        <a:gd name="connsiteX7" fmla="*/ 140780 w 152971"/>
                        <a:gd name="connsiteY7" fmla="*/ 1344 h 104563"/>
                        <a:gd name="connsiteX8" fmla="*/ 12097 w 152971"/>
                        <a:gd name="connsiteY8" fmla="*/ 61447 h 104563"/>
                        <a:gd name="connsiteX9" fmla="*/ 12097 w 152971"/>
                        <a:gd name="connsiteY9" fmla="*/ 61447 h 104563"/>
                        <a:gd name="connsiteX10" fmla="*/ 24098 w 152971"/>
                        <a:gd name="connsiteY10" fmla="*/ 88783 h 104563"/>
                        <a:gd name="connsiteX11" fmla="*/ 24098 w 152971"/>
                        <a:gd name="connsiteY11" fmla="*/ 84021 h 104563"/>
                        <a:gd name="connsiteX12" fmla="*/ 129064 w 152971"/>
                        <a:gd name="connsiteY12" fmla="*/ 34967 h 104563"/>
                        <a:gd name="connsiteX13" fmla="*/ 129064 w 152971"/>
                        <a:gd name="connsiteY13" fmla="*/ 39730 h 104563"/>
                        <a:gd name="connsiteX14" fmla="*/ 24098 w 152971"/>
                        <a:gd name="connsiteY14" fmla="*/ 88783 h 104563"/>
                        <a:gd name="connsiteX15" fmla="*/ 24098 w 152971"/>
                        <a:gd name="connsiteY15" fmla="*/ 88783 h 10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971" h="104563">
                          <a:moveTo>
                            <a:pt x="12097" y="61351"/>
                          </a:moveTo>
                          <a:cubicBezTo>
                            <a:pt x="5429" y="64495"/>
                            <a:pt x="0" y="72019"/>
                            <a:pt x="0" y="78306"/>
                          </a:cubicBezTo>
                          <a:lnTo>
                            <a:pt x="0" y="97642"/>
                          </a:lnTo>
                          <a:cubicBezTo>
                            <a:pt x="95" y="103833"/>
                            <a:pt x="5524" y="106309"/>
                            <a:pt x="12192" y="103261"/>
                          </a:cubicBezTo>
                          <a:lnTo>
                            <a:pt x="140875" y="43159"/>
                          </a:lnTo>
                          <a:cubicBezTo>
                            <a:pt x="147542" y="40015"/>
                            <a:pt x="152972" y="32491"/>
                            <a:pt x="152972" y="26299"/>
                          </a:cubicBezTo>
                          <a:lnTo>
                            <a:pt x="152972" y="6964"/>
                          </a:lnTo>
                          <a:cubicBezTo>
                            <a:pt x="152876" y="772"/>
                            <a:pt x="147447" y="-1799"/>
                            <a:pt x="140780" y="1344"/>
                          </a:cubicBezTo>
                          <a:lnTo>
                            <a:pt x="12097" y="61447"/>
                          </a:lnTo>
                          <a:lnTo>
                            <a:pt x="12097" y="61447"/>
                          </a:lnTo>
                          <a:close/>
                          <a:moveTo>
                            <a:pt x="24098" y="88783"/>
                          </a:moveTo>
                          <a:lnTo>
                            <a:pt x="24098" y="84021"/>
                          </a:lnTo>
                          <a:cubicBezTo>
                            <a:pt x="24098" y="84021"/>
                            <a:pt x="129064" y="34967"/>
                            <a:pt x="129064" y="34967"/>
                          </a:cubicBezTo>
                          <a:lnTo>
                            <a:pt x="129064" y="39730"/>
                          </a:lnTo>
                          <a:cubicBezTo>
                            <a:pt x="129064" y="39730"/>
                            <a:pt x="24098" y="88783"/>
                            <a:pt x="24098" y="88783"/>
                          </a:cubicBezTo>
                          <a:lnTo>
                            <a:pt x="24098" y="88783"/>
                          </a:lnTo>
                          <a:close/>
                        </a:path>
                      </a:pathLst>
                    </a:custGeom>
                    <a:solidFill>
                      <a:srgbClr val="2C3D4E"/>
                    </a:solidFill>
                    <a:ln w="9525" cap="flat">
                      <a:noFill/>
                      <a:prstDash val="solid"/>
                      <a:miter/>
                    </a:ln>
                  </p:spPr>
                  <p:txBody>
                    <a:bodyPr rtlCol="0" anchor="ctr"/>
                    <a:lstStyle/>
                    <a:p>
                      <a:endParaRPr lang="zh-CN" altLang="en-US" sz="2400" dirty="0"/>
                    </a:p>
                  </p:txBody>
                </p:sp>
                <p:grpSp>
                  <p:nvGrpSpPr>
                    <p:cNvPr id="77" name="图形 46">
                      <a:extLst>
                        <a:ext uri="{FF2B5EF4-FFF2-40B4-BE49-F238E27FC236}">
                          <a16:creationId xmlns:a16="http://schemas.microsoft.com/office/drawing/2014/main" id="{935DC8C4-0837-C3F7-F413-4B0AF1C88191}"/>
                        </a:ext>
                      </a:extLst>
                    </p:cNvPr>
                    <p:cNvGrpSpPr/>
                    <p:nvPr/>
                  </p:nvGrpSpPr>
                  <p:grpSpPr>
                    <a:xfrm>
                      <a:off x="2692555" y="2304076"/>
                      <a:ext cx="237648" cy="179736"/>
                      <a:chOff x="2692555" y="2304076"/>
                      <a:chExt cx="237648" cy="179736"/>
                    </a:xfrm>
                  </p:grpSpPr>
                  <p:sp>
                    <p:nvSpPr>
                      <p:cNvPr id="78" name="任意多边形: 形状 77">
                        <a:extLst>
                          <a:ext uri="{FF2B5EF4-FFF2-40B4-BE49-F238E27FC236}">
                            <a16:creationId xmlns:a16="http://schemas.microsoft.com/office/drawing/2014/main" id="{A4BA8793-1110-EB82-0FFB-808104DA5E47}"/>
                          </a:ext>
                        </a:extLst>
                      </p:cNvPr>
                      <p:cNvSpPr/>
                      <p:nvPr/>
                    </p:nvSpPr>
                    <p:spPr>
                      <a:xfrm>
                        <a:off x="2692555" y="2338155"/>
                        <a:ext cx="237648" cy="145657"/>
                      </a:xfrm>
                      <a:custGeom>
                        <a:avLst/>
                        <a:gdLst>
                          <a:gd name="connsiteX0" fmla="*/ 286 w 237648"/>
                          <a:gd name="connsiteY0" fmla="*/ 76221 h 145657"/>
                          <a:gd name="connsiteX1" fmla="*/ 476 w 237648"/>
                          <a:gd name="connsiteY1" fmla="*/ 75554 h 145657"/>
                          <a:gd name="connsiteX2" fmla="*/ 952 w 237648"/>
                          <a:gd name="connsiteY2" fmla="*/ 73935 h 145657"/>
                          <a:gd name="connsiteX3" fmla="*/ 1143 w 237648"/>
                          <a:gd name="connsiteY3" fmla="*/ 73268 h 145657"/>
                          <a:gd name="connsiteX4" fmla="*/ 2000 w 237648"/>
                          <a:gd name="connsiteY4" fmla="*/ 71363 h 145657"/>
                          <a:gd name="connsiteX5" fmla="*/ 2095 w 237648"/>
                          <a:gd name="connsiteY5" fmla="*/ 71077 h 145657"/>
                          <a:gd name="connsiteX6" fmla="*/ 2095 w 237648"/>
                          <a:gd name="connsiteY6" fmla="*/ 71077 h 145657"/>
                          <a:gd name="connsiteX7" fmla="*/ 3334 w 237648"/>
                          <a:gd name="connsiteY7" fmla="*/ 69077 h 145657"/>
                          <a:gd name="connsiteX8" fmla="*/ 3715 w 237648"/>
                          <a:gd name="connsiteY8" fmla="*/ 68505 h 145657"/>
                          <a:gd name="connsiteX9" fmla="*/ 5143 w 237648"/>
                          <a:gd name="connsiteY9" fmla="*/ 66791 h 145657"/>
                          <a:gd name="connsiteX10" fmla="*/ 5334 w 237648"/>
                          <a:gd name="connsiteY10" fmla="*/ 66505 h 145657"/>
                          <a:gd name="connsiteX11" fmla="*/ 6763 w 237648"/>
                          <a:gd name="connsiteY11" fmla="*/ 65076 h 145657"/>
                          <a:gd name="connsiteX12" fmla="*/ 7144 w 237648"/>
                          <a:gd name="connsiteY12" fmla="*/ 64695 h 145657"/>
                          <a:gd name="connsiteX13" fmla="*/ 7525 w 237648"/>
                          <a:gd name="connsiteY13" fmla="*/ 64410 h 145657"/>
                          <a:gd name="connsiteX14" fmla="*/ 9430 w 237648"/>
                          <a:gd name="connsiteY14" fmla="*/ 62886 h 145657"/>
                          <a:gd name="connsiteX15" fmla="*/ 9716 w 237648"/>
                          <a:gd name="connsiteY15" fmla="*/ 62695 h 145657"/>
                          <a:gd name="connsiteX16" fmla="*/ 11906 w 237648"/>
                          <a:gd name="connsiteY16" fmla="*/ 61457 h 145657"/>
                          <a:gd name="connsiteX17" fmla="*/ 140589 w 237648"/>
                          <a:gd name="connsiteY17" fmla="*/ 1354 h 145657"/>
                          <a:gd name="connsiteX18" fmla="*/ 149162 w 237648"/>
                          <a:gd name="connsiteY18" fmla="*/ 687 h 145657"/>
                          <a:gd name="connsiteX19" fmla="*/ 237649 w 237648"/>
                          <a:gd name="connsiteY19" fmla="*/ 42312 h 145657"/>
                          <a:gd name="connsiteX20" fmla="*/ 229076 w 237648"/>
                          <a:gd name="connsiteY20" fmla="*/ 42978 h 145657"/>
                          <a:gd name="connsiteX21" fmla="*/ 100394 w 237648"/>
                          <a:gd name="connsiteY21" fmla="*/ 103081 h 145657"/>
                          <a:gd name="connsiteX22" fmla="*/ 98203 w 237648"/>
                          <a:gd name="connsiteY22" fmla="*/ 104319 h 145657"/>
                          <a:gd name="connsiteX23" fmla="*/ 97917 w 237648"/>
                          <a:gd name="connsiteY23" fmla="*/ 104510 h 145657"/>
                          <a:gd name="connsiteX24" fmla="*/ 95917 w 237648"/>
                          <a:gd name="connsiteY24" fmla="*/ 106034 h 145657"/>
                          <a:gd name="connsiteX25" fmla="*/ 95536 w 237648"/>
                          <a:gd name="connsiteY25" fmla="*/ 106320 h 145657"/>
                          <a:gd name="connsiteX26" fmla="*/ 93726 w 237648"/>
                          <a:gd name="connsiteY26" fmla="*/ 108129 h 145657"/>
                          <a:gd name="connsiteX27" fmla="*/ 93536 w 237648"/>
                          <a:gd name="connsiteY27" fmla="*/ 108415 h 145657"/>
                          <a:gd name="connsiteX28" fmla="*/ 92107 w 237648"/>
                          <a:gd name="connsiteY28" fmla="*/ 110130 h 145657"/>
                          <a:gd name="connsiteX29" fmla="*/ 91726 w 237648"/>
                          <a:gd name="connsiteY29" fmla="*/ 110606 h 145657"/>
                          <a:gd name="connsiteX30" fmla="*/ 90392 w 237648"/>
                          <a:gd name="connsiteY30" fmla="*/ 112701 h 145657"/>
                          <a:gd name="connsiteX31" fmla="*/ 90297 w 237648"/>
                          <a:gd name="connsiteY31" fmla="*/ 112987 h 145657"/>
                          <a:gd name="connsiteX32" fmla="*/ 89440 w 237648"/>
                          <a:gd name="connsiteY32" fmla="*/ 114892 h 145657"/>
                          <a:gd name="connsiteX33" fmla="*/ 89154 w 237648"/>
                          <a:gd name="connsiteY33" fmla="*/ 115559 h 145657"/>
                          <a:gd name="connsiteX34" fmla="*/ 88678 w 237648"/>
                          <a:gd name="connsiteY34" fmla="*/ 117178 h 145657"/>
                          <a:gd name="connsiteX35" fmla="*/ 88487 w 237648"/>
                          <a:gd name="connsiteY35" fmla="*/ 117845 h 145657"/>
                          <a:gd name="connsiteX36" fmla="*/ 88297 w 237648"/>
                          <a:gd name="connsiteY36" fmla="*/ 120036 h 145657"/>
                          <a:gd name="connsiteX37" fmla="*/ 88297 w 237648"/>
                          <a:gd name="connsiteY37" fmla="*/ 139371 h 145657"/>
                          <a:gd name="connsiteX38" fmla="*/ 91916 w 237648"/>
                          <a:gd name="connsiteY38" fmla="*/ 145658 h 145657"/>
                          <a:gd name="connsiteX39" fmla="*/ 3524 w 237648"/>
                          <a:gd name="connsiteY39" fmla="*/ 104034 h 145657"/>
                          <a:gd name="connsiteX40" fmla="*/ 0 w 237648"/>
                          <a:gd name="connsiteY40" fmla="*/ 97747 h 145657"/>
                          <a:gd name="connsiteX41" fmla="*/ 0 w 237648"/>
                          <a:gd name="connsiteY41" fmla="*/ 78411 h 145657"/>
                          <a:gd name="connsiteX42" fmla="*/ 190 w 237648"/>
                          <a:gd name="connsiteY42" fmla="*/ 76316 h 145657"/>
                          <a:gd name="connsiteX43" fmla="*/ 190 w 237648"/>
                          <a:gd name="connsiteY43" fmla="*/ 76316 h 14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7648" h="145657">
                            <a:moveTo>
                              <a:pt x="286" y="76221"/>
                            </a:moveTo>
                            <a:cubicBezTo>
                              <a:pt x="286" y="76221"/>
                              <a:pt x="381" y="75744"/>
                              <a:pt x="476" y="75554"/>
                            </a:cubicBezTo>
                            <a:cubicBezTo>
                              <a:pt x="572" y="74982"/>
                              <a:pt x="762" y="74506"/>
                              <a:pt x="952" y="73935"/>
                            </a:cubicBezTo>
                            <a:cubicBezTo>
                              <a:pt x="952" y="73744"/>
                              <a:pt x="1143" y="73458"/>
                              <a:pt x="1143" y="73268"/>
                            </a:cubicBezTo>
                            <a:cubicBezTo>
                              <a:pt x="1429" y="72601"/>
                              <a:pt x="1714" y="71934"/>
                              <a:pt x="2000" y="71363"/>
                            </a:cubicBezTo>
                            <a:cubicBezTo>
                              <a:pt x="2000" y="71363"/>
                              <a:pt x="2000" y="71172"/>
                              <a:pt x="2095" y="71077"/>
                            </a:cubicBezTo>
                            <a:cubicBezTo>
                              <a:pt x="2095" y="71077"/>
                              <a:pt x="2095" y="71077"/>
                              <a:pt x="2095" y="71077"/>
                            </a:cubicBezTo>
                            <a:cubicBezTo>
                              <a:pt x="2477" y="70410"/>
                              <a:pt x="2857" y="69744"/>
                              <a:pt x="3334" y="69077"/>
                            </a:cubicBezTo>
                            <a:cubicBezTo>
                              <a:pt x="3429" y="68886"/>
                              <a:pt x="3620" y="68696"/>
                              <a:pt x="3715" y="68505"/>
                            </a:cubicBezTo>
                            <a:cubicBezTo>
                              <a:pt x="4191" y="67934"/>
                              <a:pt x="4572" y="67362"/>
                              <a:pt x="5143" y="66791"/>
                            </a:cubicBezTo>
                            <a:cubicBezTo>
                              <a:pt x="5143" y="66791"/>
                              <a:pt x="5239" y="66600"/>
                              <a:pt x="5334" y="66505"/>
                            </a:cubicBezTo>
                            <a:cubicBezTo>
                              <a:pt x="5810" y="66029"/>
                              <a:pt x="6286" y="65553"/>
                              <a:pt x="6763" y="65076"/>
                            </a:cubicBezTo>
                            <a:cubicBezTo>
                              <a:pt x="6858" y="64981"/>
                              <a:pt x="7049" y="64886"/>
                              <a:pt x="7144" y="64695"/>
                            </a:cubicBezTo>
                            <a:cubicBezTo>
                              <a:pt x="7239" y="64600"/>
                              <a:pt x="7429" y="64505"/>
                              <a:pt x="7525" y="64410"/>
                            </a:cubicBezTo>
                            <a:cubicBezTo>
                              <a:pt x="8192" y="63838"/>
                              <a:pt x="8763" y="63362"/>
                              <a:pt x="9430" y="62886"/>
                            </a:cubicBezTo>
                            <a:cubicBezTo>
                              <a:pt x="9525" y="62886"/>
                              <a:pt x="9620" y="62790"/>
                              <a:pt x="9716" y="62695"/>
                            </a:cubicBezTo>
                            <a:cubicBezTo>
                              <a:pt x="10478" y="62219"/>
                              <a:pt x="11144" y="61838"/>
                              <a:pt x="11906" y="61457"/>
                            </a:cubicBezTo>
                            <a:lnTo>
                              <a:pt x="140589" y="1354"/>
                            </a:lnTo>
                            <a:cubicBezTo>
                              <a:pt x="143923" y="-265"/>
                              <a:pt x="146971" y="-360"/>
                              <a:pt x="149162" y="687"/>
                            </a:cubicBezTo>
                            <a:cubicBezTo>
                              <a:pt x="178689" y="14594"/>
                              <a:pt x="208121" y="28405"/>
                              <a:pt x="237649" y="42312"/>
                            </a:cubicBezTo>
                            <a:cubicBezTo>
                              <a:pt x="235458" y="41264"/>
                              <a:pt x="232410" y="41454"/>
                              <a:pt x="229076" y="42978"/>
                            </a:cubicBezTo>
                            <a:lnTo>
                              <a:pt x="100394" y="103081"/>
                            </a:lnTo>
                            <a:cubicBezTo>
                              <a:pt x="99632" y="103462"/>
                              <a:pt x="98869" y="103843"/>
                              <a:pt x="98203" y="104319"/>
                            </a:cubicBezTo>
                            <a:cubicBezTo>
                              <a:pt x="98108" y="104319"/>
                              <a:pt x="98012" y="104415"/>
                              <a:pt x="97917" y="104510"/>
                            </a:cubicBezTo>
                            <a:cubicBezTo>
                              <a:pt x="97250" y="104986"/>
                              <a:pt x="96584" y="105462"/>
                              <a:pt x="95917" y="106034"/>
                            </a:cubicBezTo>
                            <a:cubicBezTo>
                              <a:pt x="95822" y="106034"/>
                              <a:pt x="95726" y="106224"/>
                              <a:pt x="95536" y="106320"/>
                            </a:cubicBezTo>
                            <a:cubicBezTo>
                              <a:pt x="94869" y="106891"/>
                              <a:pt x="94298" y="107463"/>
                              <a:pt x="93726" y="108129"/>
                            </a:cubicBezTo>
                            <a:cubicBezTo>
                              <a:pt x="93726" y="108129"/>
                              <a:pt x="93631" y="108320"/>
                              <a:pt x="93536" y="108415"/>
                            </a:cubicBezTo>
                            <a:cubicBezTo>
                              <a:pt x="93059" y="108987"/>
                              <a:pt x="92583" y="109558"/>
                              <a:pt x="92107" y="110130"/>
                            </a:cubicBezTo>
                            <a:cubicBezTo>
                              <a:pt x="92012" y="110320"/>
                              <a:pt x="91821" y="110511"/>
                              <a:pt x="91726" y="110606"/>
                            </a:cubicBezTo>
                            <a:cubicBezTo>
                              <a:pt x="91250" y="111273"/>
                              <a:pt x="90869" y="111939"/>
                              <a:pt x="90392" y="112701"/>
                            </a:cubicBezTo>
                            <a:cubicBezTo>
                              <a:pt x="90392" y="112701"/>
                              <a:pt x="90297" y="112892"/>
                              <a:pt x="90297" y="112987"/>
                            </a:cubicBezTo>
                            <a:cubicBezTo>
                              <a:pt x="90011" y="113654"/>
                              <a:pt x="89630" y="114225"/>
                              <a:pt x="89440" y="114892"/>
                            </a:cubicBezTo>
                            <a:cubicBezTo>
                              <a:pt x="89344" y="115083"/>
                              <a:pt x="89249" y="115368"/>
                              <a:pt x="89154" y="115559"/>
                            </a:cubicBezTo>
                            <a:cubicBezTo>
                              <a:pt x="88963" y="116130"/>
                              <a:pt x="88868" y="116607"/>
                              <a:pt x="88678" y="117178"/>
                            </a:cubicBezTo>
                            <a:cubicBezTo>
                              <a:pt x="88678" y="117369"/>
                              <a:pt x="88583" y="117654"/>
                              <a:pt x="88487" y="117845"/>
                            </a:cubicBezTo>
                            <a:cubicBezTo>
                              <a:pt x="88392" y="118607"/>
                              <a:pt x="88297" y="119274"/>
                              <a:pt x="88297" y="120036"/>
                            </a:cubicBezTo>
                            <a:lnTo>
                              <a:pt x="88297" y="139371"/>
                            </a:lnTo>
                            <a:cubicBezTo>
                              <a:pt x="88297" y="142419"/>
                              <a:pt x="89726" y="144610"/>
                              <a:pt x="91916" y="145658"/>
                            </a:cubicBezTo>
                            <a:cubicBezTo>
                              <a:pt x="62484" y="131847"/>
                              <a:pt x="32957" y="117940"/>
                              <a:pt x="3524" y="104034"/>
                            </a:cubicBezTo>
                            <a:cubicBezTo>
                              <a:pt x="1333" y="102986"/>
                              <a:pt x="0" y="100890"/>
                              <a:pt x="0" y="97747"/>
                            </a:cubicBezTo>
                            <a:lnTo>
                              <a:pt x="0" y="78411"/>
                            </a:lnTo>
                            <a:cubicBezTo>
                              <a:pt x="0" y="77745"/>
                              <a:pt x="0" y="76983"/>
                              <a:pt x="190" y="76316"/>
                            </a:cubicBezTo>
                            <a:lnTo>
                              <a:pt x="190" y="76316"/>
                            </a:lnTo>
                            <a:close/>
                          </a:path>
                        </a:pathLst>
                      </a:custGeom>
                      <a:solidFill>
                        <a:srgbClr val="3D5569"/>
                      </a:solidFill>
                      <a:ln w="9525" cap="flat">
                        <a:noFill/>
                        <a:prstDash val="solid"/>
                        <a:miter/>
                      </a:ln>
                    </p:spPr>
                    <p:txBody>
                      <a:bodyPr rtlCol="0" anchor="ctr"/>
                      <a:lstStyle/>
                      <a:p>
                        <a:endParaRPr lang="zh-CN" altLang="en-US" sz="2400" dirty="0"/>
                      </a:p>
                    </p:txBody>
                  </p:sp>
                  <p:grpSp>
                    <p:nvGrpSpPr>
                      <p:cNvPr id="79" name="图形 46">
                        <a:extLst>
                          <a:ext uri="{FF2B5EF4-FFF2-40B4-BE49-F238E27FC236}">
                            <a16:creationId xmlns:a16="http://schemas.microsoft.com/office/drawing/2014/main" id="{CCA463CD-C3A4-7581-6DEB-B9272A51BD46}"/>
                          </a:ext>
                        </a:extLst>
                      </p:cNvPr>
                      <p:cNvGrpSpPr/>
                      <p:nvPr/>
                    </p:nvGrpSpPr>
                    <p:grpSpPr>
                      <a:xfrm>
                        <a:off x="2729869" y="2304076"/>
                        <a:ext cx="178238" cy="152899"/>
                        <a:chOff x="2729869" y="2304076"/>
                        <a:chExt cx="178238" cy="152899"/>
                      </a:xfrm>
                    </p:grpSpPr>
                    <p:sp>
                      <p:nvSpPr>
                        <p:cNvPr id="80" name="任意多边形: 形状 79">
                          <a:extLst>
                            <a:ext uri="{FF2B5EF4-FFF2-40B4-BE49-F238E27FC236}">
                              <a16:creationId xmlns:a16="http://schemas.microsoft.com/office/drawing/2014/main" id="{69AF7247-E043-FD32-3130-5F6CA2994D20}"/>
                            </a:ext>
                          </a:extLst>
                        </p:cNvPr>
                        <p:cNvSpPr/>
                        <p:nvPr/>
                      </p:nvSpPr>
                      <p:spPr>
                        <a:xfrm>
                          <a:off x="2891056" y="2398108"/>
                          <a:ext cx="14858" cy="15600"/>
                        </a:xfrm>
                        <a:custGeom>
                          <a:avLst/>
                          <a:gdLst>
                            <a:gd name="connsiteX0" fmla="*/ 0 w 14858"/>
                            <a:gd name="connsiteY0" fmla="*/ 8933 h 15600"/>
                            <a:gd name="connsiteX1" fmla="*/ 0 w 14858"/>
                            <a:gd name="connsiteY1" fmla="*/ 8552 h 15600"/>
                            <a:gd name="connsiteX2" fmla="*/ 286 w 14858"/>
                            <a:gd name="connsiteY2" fmla="*/ 7599 h 15600"/>
                            <a:gd name="connsiteX3" fmla="*/ 381 w 14858"/>
                            <a:gd name="connsiteY3" fmla="*/ 7218 h 15600"/>
                            <a:gd name="connsiteX4" fmla="*/ 857 w 14858"/>
                            <a:gd name="connsiteY4" fmla="*/ 6075 h 15600"/>
                            <a:gd name="connsiteX5" fmla="*/ 857 w 14858"/>
                            <a:gd name="connsiteY5" fmla="*/ 6075 h 15600"/>
                            <a:gd name="connsiteX6" fmla="*/ 857 w 14858"/>
                            <a:gd name="connsiteY6" fmla="*/ 6075 h 15600"/>
                            <a:gd name="connsiteX7" fmla="*/ 1238 w 14858"/>
                            <a:gd name="connsiteY7" fmla="*/ 5504 h 15600"/>
                            <a:gd name="connsiteX8" fmla="*/ 2000 w 14858"/>
                            <a:gd name="connsiteY8" fmla="*/ 4361 h 15600"/>
                            <a:gd name="connsiteX9" fmla="*/ 2572 w 14858"/>
                            <a:gd name="connsiteY9" fmla="*/ 3789 h 15600"/>
                            <a:gd name="connsiteX10" fmla="*/ 3429 w 14858"/>
                            <a:gd name="connsiteY10" fmla="*/ 2837 h 15600"/>
                            <a:gd name="connsiteX11" fmla="*/ 3524 w 14858"/>
                            <a:gd name="connsiteY11" fmla="*/ 2741 h 15600"/>
                            <a:gd name="connsiteX12" fmla="*/ 4381 w 14858"/>
                            <a:gd name="connsiteY12" fmla="*/ 2075 h 15600"/>
                            <a:gd name="connsiteX13" fmla="*/ 4858 w 14858"/>
                            <a:gd name="connsiteY13" fmla="*/ 1694 h 15600"/>
                            <a:gd name="connsiteX14" fmla="*/ 6477 w 14858"/>
                            <a:gd name="connsiteY14" fmla="*/ 741 h 15600"/>
                            <a:gd name="connsiteX15" fmla="*/ 11335 w 14858"/>
                            <a:gd name="connsiteY15" fmla="*/ 360 h 15600"/>
                            <a:gd name="connsiteX16" fmla="*/ 14859 w 14858"/>
                            <a:gd name="connsiteY16" fmla="*/ 2075 h 15600"/>
                            <a:gd name="connsiteX17" fmla="*/ 10001 w 14858"/>
                            <a:gd name="connsiteY17" fmla="*/ 2456 h 15600"/>
                            <a:gd name="connsiteX18" fmla="*/ 8382 w 14858"/>
                            <a:gd name="connsiteY18" fmla="*/ 3408 h 15600"/>
                            <a:gd name="connsiteX19" fmla="*/ 7906 w 14858"/>
                            <a:gd name="connsiteY19" fmla="*/ 3789 h 15600"/>
                            <a:gd name="connsiteX20" fmla="*/ 6953 w 14858"/>
                            <a:gd name="connsiteY20" fmla="*/ 4551 h 15600"/>
                            <a:gd name="connsiteX21" fmla="*/ 6096 w 14858"/>
                            <a:gd name="connsiteY21" fmla="*/ 5504 h 15600"/>
                            <a:gd name="connsiteX22" fmla="*/ 5620 w 14858"/>
                            <a:gd name="connsiteY22" fmla="*/ 6075 h 15600"/>
                            <a:gd name="connsiteX23" fmla="*/ 4763 w 14858"/>
                            <a:gd name="connsiteY23" fmla="*/ 7313 h 15600"/>
                            <a:gd name="connsiteX24" fmla="*/ 4477 w 14858"/>
                            <a:gd name="connsiteY24" fmla="*/ 7790 h 15600"/>
                            <a:gd name="connsiteX25" fmla="*/ 4477 w 14858"/>
                            <a:gd name="connsiteY25" fmla="*/ 7980 h 15600"/>
                            <a:gd name="connsiteX26" fmla="*/ 4001 w 14858"/>
                            <a:gd name="connsiteY26" fmla="*/ 9123 h 15600"/>
                            <a:gd name="connsiteX27" fmla="*/ 3905 w 14858"/>
                            <a:gd name="connsiteY27" fmla="*/ 9504 h 15600"/>
                            <a:gd name="connsiteX28" fmla="*/ 3619 w 14858"/>
                            <a:gd name="connsiteY28" fmla="*/ 10457 h 15600"/>
                            <a:gd name="connsiteX29" fmla="*/ 3619 w 14858"/>
                            <a:gd name="connsiteY29" fmla="*/ 10838 h 15600"/>
                            <a:gd name="connsiteX30" fmla="*/ 3524 w 14858"/>
                            <a:gd name="connsiteY30" fmla="*/ 12076 h 15600"/>
                            <a:gd name="connsiteX31" fmla="*/ 5524 w 14858"/>
                            <a:gd name="connsiteY31" fmla="*/ 15600 h 15600"/>
                            <a:gd name="connsiteX32" fmla="*/ 2000 w 14858"/>
                            <a:gd name="connsiteY32" fmla="*/ 13886 h 15600"/>
                            <a:gd name="connsiteX33" fmla="*/ 0 w 14858"/>
                            <a:gd name="connsiteY33" fmla="*/ 10361 h 15600"/>
                            <a:gd name="connsiteX34" fmla="*/ 190 w 14858"/>
                            <a:gd name="connsiteY34" fmla="*/ 9123 h 15600"/>
                            <a:gd name="connsiteX35" fmla="*/ 190 w 14858"/>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8" h="15600">
                              <a:moveTo>
                                <a:pt x="0" y="8933"/>
                              </a:moveTo>
                              <a:cubicBezTo>
                                <a:pt x="0" y="8933"/>
                                <a:pt x="0" y="8647"/>
                                <a:pt x="0" y="8552"/>
                              </a:cubicBezTo>
                              <a:cubicBezTo>
                                <a:pt x="0" y="8266"/>
                                <a:pt x="190" y="7980"/>
                                <a:pt x="286" y="7599"/>
                              </a:cubicBezTo>
                              <a:cubicBezTo>
                                <a:pt x="286" y="7504"/>
                                <a:pt x="381" y="7313"/>
                                <a:pt x="381" y="7218"/>
                              </a:cubicBezTo>
                              <a:cubicBezTo>
                                <a:pt x="571" y="6837"/>
                                <a:pt x="667" y="6456"/>
                                <a:pt x="857" y="6075"/>
                              </a:cubicBezTo>
                              <a:cubicBezTo>
                                <a:pt x="857" y="6075"/>
                                <a:pt x="857" y="6075"/>
                                <a:pt x="857" y="6075"/>
                              </a:cubicBezTo>
                              <a:cubicBezTo>
                                <a:pt x="857" y="6075"/>
                                <a:pt x="857" y="6075"/>
                                <a:pt x="857" y="6075"/>
                              </a:cubicBezTo>
                              <a:cubicBezTo>
                                <a:pt x="953" y="5885"/>
                                <a:pt x="1143" y="5694"/>
                                <a:pt x="1238" y="5504"/>
                              </a:cubicBezTo>
                              <a:cubicBezTo>
                                <a:pt x="1429" y="5123"/>
                                <a:pt x="1715" y="4742"/>
                                <a:pt x="2000" y="4361"/>
                              </a:cubicBezTo>
                              <a:cubicBezTo>
                                <a:pt x="2191" y="4170"/>
                                <a:pt x="2381" y="3980"/>
                                <a:pt x="2572" y="3789"/>
                              </a:cubicBezTo>
                              <a:cubicBezTo>
                                <a:pt x="2857" y="3503"/>
                                <a:pt x="3143" y="3122"/>
                                <a:pt x="3429" y="2837"/>
                              </a:cubicBezTo>
                              <a:cubicBezTo>
                                <a:pt x="3429" y="2837"/>
                                <a:pt x="3429" y="2837"/>
                                <a:pt x="3524" y="2741"/>
                              </a:cubicBezTo>
                              <a:cubicBezTo>
                                <a:pt x="3810" y="2456"/>
                                <a:pt x="4096" y="2265"/>
                                <a:pt x="4381" y="2075"/>
                              </a:cubicBezTo>
                              <a:cubicBezTo>
                                <a:pt x="4572" y="1979"/>
                                <a:pt x="4667" y="1789"/>
                                <a:pt x="4858" y="1694"/>
                              </a:cubicBezTo>
                              <a:cubicBezTo>
                                <a:pt x="5429" y="1313"/>
                                <a:pt x="5905" y="1027"/>
                                <a:pt x="6477" y="741"/>
                              </a:cubicBezTo>
                              <a:cubicBezTo>
                                <a:pt x="8382" y="-116"/>
                                <a:pt x="10096" y="-211"/>
                                <a:pt x="11335" y="360"/>
                              </a:cubicBezTo>
                              <a:lnTo>
                                <a:pt x="14859" y="2075"/>
                              </a:lnTo>
                              <a:cubicBezTo>
                                <a:pt x="13621" y="1503"/>
                                <a:pt x="11906" y="1598"/>
                                <a:pt x="10001" y="2456"/>
                              </a:cubicBezTo>
                              <a:cubicBezTo>
                                <a:pt x="9430" y="2741"/>
                                <a:pt x="8858" y="3027"/>
                                <a:pt x="8382" y="3408"/>
                              </a:cubicBezTo>
                              <a:cubicBezTo>
                                <a:pt x="8191" y="3503"/>
                                <a:pt x="8096" y="3694"/>
                                <a:pt x="7906" y="3789"/>
                              </a:cubicBezTo>
                              <a:cubicBezTo>
                                <a:pt x="7620" y="4075"/>
                                <a:pt x="7239" y="4265"/>
                                <a:pt x="6953" y="4551"/>
                              </a:cubicBezTo>
                              <a:cubicBezTo>
                                <a:pt x="6667" y="4837"/>
                                <a:pt x="6382" y="5218"/>
                                <a:pt x="6096" y="5504"/>
                              </a:cubicBezTo>
                              <a:cubicBezTo>
                                <a:pt x="5905"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19" y="10457"/>
                              </a:cubicBezTo>
                              <a:cubicBezTo>
                                <a:pt x="3619" y="10552"/>
                                <a:pt x="3619" y="10742"/>
                                <a:pt x="3619" y="10838"/>
                              </a:cubicBezTo>
                              <a:cubicBezTo>
                                <a:pt x="3619" y="11219"/>
                                <a:pt x="3524" y="11695"/>
                                <a:pt x="3524" y="12076"/>
                              </a:cubicBezTo>
                              <a:cubicBezTo>
                                <a:pt x="3524" y="13790"/>
                                <a:pt x="4286" y="15029"/>
                                <a:pt x="5524" y="15600"/>
                              </a:cubicBezTo>
                              <a:lnTo>
                                <a:pt x="2000" y="13886"/>
                              </a:lnTo>
                              <a:cubicBezTo>
                                <a:pt x="762" y="13314"/>
                                <a:pt x="0" y="12076"/>
                                <a:pt x="0" y="10361"/>
                              </a:cubicBezTo>
                              <a:cubicBezTo>
                                <a:pt x="0" y="9980"/>
                                <a:pt x="95" y="9599"/>
                                <a:pt x="190" y="9123"/>
                              </a:cubicBezTo>
                              <a:lnTo>
                                <a:pt x="190" y="9123"/>
                              </a:lnTo>
                              <a:close/>
                            </a:path>
                          </a:pathLst>
                        </a:custGeom>
                        <a:solidFill>
                          <a:srgbClr val="EB7172"/>
                        </a:solidFill>
                        <a:ln w="9525" cap="flat">
                          <a:noFill/>
                          <a:prstDash val="solid"/>
                          <a:miter/>
                        </a:ln>
                      </p:spPr>
                      <p:txBody>
                        <a:bodyPr rtlCol="0" anchor="ctr"/>
                        <a:lstStyle/>
                        <a:p>
                          <a:endParaRPr lang="zh-CN" altLang="en-US" sz="2400"/>
                        </a:p>
                      </p:txBody>
                    </p:sp>
                    <p:grpSp>
                      <p:nvGrpSpPr>
                        <p:cNvPr id="81" name="图形 46">
                          <a:extLst>
                            <a:ext uri="{FF2B5EF4-FFF2-40B4-BE49-F238E27FC236}">
                              <a16:creationId xmlns:a16="http://schemas.microsoft.com/office/drawing/2014/main" id="{975E0503-51C9-319E-8560-B952E6271EEC}"/>
                            </a:ext>
                          </a:extLst>
                        </p:cNvPr>
                        <p:cNvGrpSpPr/>
                        <p:nvPr/>
                      </p:nvGrpSpPr>
                      <p:grpSpPr>
                        <a:xfrm>
                          <a:off x="2729869" y="2304076"/>
                          <a:ext cx="178238" cy="152899"/>
                          <a:chOff x="2729869" y="2304076"/>
                          <a:chExt cx="178238" cy="152899"/>
                        </a:xfrm>
                      </p:grpSpPr>
                      <p:sp>
                        <p:nvSpPr>
                          <p:cNvPr id="82" name="任意多边形: 形状 81">
                            <a:extLst>
                              <a:ext uri="{FF2B5EF4-FFF2-40B4-BE49-F238E27FC236}">
                                <a16:creationId xmlns:a16="http://schemas.microsoft.com/office/drawing/2014/main" id="{DF68F99F-31C6-C1AE-1A9B-9B01376D0144}"/>
                              </a:ext>
                            </a:extLst>
                          </p:cNvPr>
                          <p:cNvSpPr/>
                          <p:nvPr/>
                        </p:nvSpPr>
                        <p:spPr>
                          <a:xfrm>
                            <a:off x="2894484" y="2399588"/>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DD4C47"/>
                          </a:solidFill>
                          <a:ln w="9525" cap="flat">
                            <a:noFill/>
                            <a:prstDash val="solid"/>
                            <a:miter/>
                          </a:ln>
                        </p:spPr>
                        <p:txBody>
                          <a:bodyPr rtlCol="0" anchor="ctr"/>
                          <a:lstStyle/>
                          <a:p>
                            <a:endParaRPr lang="zh-CN" altLang="en-US" sz="2400"/>
                          </a:p>
                        </p:txBody>
                      </p:sp>
                      <p:grpSp>
                        <p:nvGrpSpPr>
                          <p:cNvPr id="83" name="图形 46">
                            <a:extLst>
                              <a:ext uri="{FF2B5EF4-FFF2-40B4-BE49-F238E27FC236}">
                                <a16:creationId xmlns:a16="http://schemas.microsoft.com/office/drawing/2014/main" id="{02196CB1-D36E-DC26-676C-FA9881FC4397}"/>
                              </a:ext>
                            </a:extLst>
                          </p:cNvPr>
                          <p:cNvGrpSpPr/>
                          <p:nvPr/>
                        </p:nvGrpSpPr>
                        <p:grpSpPr>
                          <a:xfrm>
                            <a:off x="2729869" y="2304076"/>
                            <a:ext cx="155569" cy="152899"/>
                            <a:chOff x="2729869" y="2304076"/>
                            <a:chExt cx="155569" cy="152899"/>
                          </a:xfrm>
                        </p:grpSpPr>
                        <p:sp>
                          <p:nvSpPr>
                            <p:cNvPr id="84" name="任意多边形: 形状 83">
                              <a:extLst>
                                <a:ext uri="{FF2B5EF4-FFF2-40B4-BE49-F238E27FC236}">
                                  <a16:creationId xmlns:a16="http://schemas.microsoft.com/office/drawing/2014/main" id="{B1717237-CAB4-C850-343F-2E37FFDCDBDA}"/>
                                </a:ext>
                              </a:extLst>
                            </p:cNvPr>
                            <p:cNvSpPr/>
                            <p:nvPr/>
                          </p:nvSpPr>
                          <p:spPr>
                            <a:xfrm>
                              <a:off x="2868386" y="2408491"/>
                              <a:ext cx="14859" cy="15600"/>
                            </a:xfrm>
                            <a:custGeom>
                              <a:avLst/>
                              <a:gdLst>
                                <a:gd name="connsiteX0" fmla="*/ 0 w 14859"/>
                                <a:gd name="connsiteY0" fmla="*/ 9028 h 15600"/>
                                <a:gd name="connsiteX1" fmla="*/ 0 w 14859"/>
                                <a:gd name="connsiteY1" fmla="*/ 8647 h 15600"/>
                                <a:gd name="connsiteX2" fmla="*/ 286 w 14859"/>
                                <a:gd name="connsiteY2" fmla="*/ 7694 h 15600"/>
                                <a:gd name="connsiteX3" fmla="*/ 381 w 14859"/>
                                <a:gd name="connsiteY3" fmla="*/ 7313 h 15600"/>
                                <a:gd name="connsiteX4" fmla="*/ 857 w 14859"/>
                                <a:gd name="connsiteY4" fmla="*/ 6170 h 15600"/>
                                <a:gd name="connsiteX5" fmla="*/ 857 w 14859"/>
                                <a:gd name="connsiteY5" fmla="*/ 6170 h 15600"/>
                                <a:gd name="connsiteX6" fmla="*/ 1238 w 14859"/>
                                <a:gd name="connsiteY6" fmla="*/ 5504 h 15600"/>
                                <a:gd name="connsiteX7" fmla="*/ 2000 w 14859"/>
                                <a:gd name="connsiteY7" fmla="*/ 4361 h 15600"/>
                                <a:gd name="connsiteX8" fmla="*/ 2572 w 14859"/>
                                <a:gd name="connsiteY8" fmla="*/ 3789 h 15600"/>
                                <a:gd name="connsiteX9" fmla="*/ 3429 w 14859"/>
                                <a:gd name="connsiteY9" fmla="*/ 2837 h 15600"/>
                                <a:gd name="connsiteX10" fmla="*/ 3524 w 14859"/>
                                <a:gd name="connsiteY10" fmla="*/ 2741 h 15600"/>
                                <a:gd name="connsiteX11" fmla="*/ 4382 w 14859"/>
                                <a:gd name="connsiteY11" fmla="*/ 2075 h 15600"/>
                                <a:gd name="connsiteX12" fmla="*/ 4858 w 14859"/>
                                <a:gd name="connsiteY12" fmla="*/ 1694 h 15600"/>
                                <a:gd name="connsiteX13" fmla="*/ 6477 w 14859"/>
                                <a:gd name="connsiteY13" fmla="*/ 741 h 15600"/>
                                <a:gd name="connsiteX14" fmla="*/ 11335 w 14859"/>
                                <a:gd name="connsiteY14" fmla="*/ 360 h 15600"/>
                                <a:gd name="connsiteX15" fmla="*/ 14859 w 14859"/>
                                <a:gd name="connsiteY15" fmla="*/ 2075 h 15600"/>
                                <a:gd name="connsiteX16" fmla="*/ 10001 w 14859"/>
                                <a:gd name="connsiteY16" fmla="*/ 2456 h 15600"/>
                                <a:gd name="connsiteX17" fmla="*/ 8382 w 14859"/>
                                <a:gd name="connsiteY17" fmla="*/ 3408 h 15600"/>
                                <a:gd name="connsiteX18" fmla="*/ 7906 w 14859"/>
                                <a:gd name="connsiteY18" fmla="*/ 3789 h 15600"/>
                                <a:gd name="connsiteX19" fmla="*/ 6953 w 14859"/>
                                <a:gd name="connsiteY19" fmla="*/ 4551 h 15600"/>
                                <a:gd name="connsiteX20" fmla="*/ 6096 w 14859"/>
                                <a:gd name="connsiteY20" fmla="*/ 5504 h 15600"/>
                                <a:gd name="connsiteX21" fmla="*/ 5620 w 14859"/>
                                <a:gd name="connsiteY21" fmla="*/ 6075 h 15600"/>
                                <a:gd name="connsiteX22" fmla="*/ 4763 w 14859"/>
                                <a:gd name="connsiteY22" fmla="*/ 7313 h 15600"/>
                                <a:gd name="connsiteX23" fmla="*/ 4477 w 14859"/>
                                <a:gd name="connsiteY23" fmla="*/ 7790 h 15600"/>
                                <a:gd name="connsiteX24" fmla="*/ 4477 w 14859"/>
                                <a:gd name="connsiteY24" fmla="*/ 7980 h 15600"/>
                                <a:gd name="connsiteX25" fmla="*/ 4001 w 14859"/>
                                <a:gd name="connsiteY25" fmla="*/ 9123 h 15600"/>
                                <a:gd name="connsiteX26" fmla="*/ 3905 w 14859"/>
                                <a:gd name="connsiteY26" fmla="*/ 9504 h 15600"/>
                                <a:gd name="connsiteX27" fmla="*/ 3620 w 14859"/>
                                <a:gd name="connsiteY27" fmla="*/ 10457 h 15600"/>
                                <a:gd name="connsiteX28" fmla="*/ 3620 w 14859"/>
                                <a:gd name="connsiteY28" fmla="*/ 10838 h 15600"/>
                                <a:gd name="connsiteX29" fmla="*/ 3524 w 14859"/>
                                <a:gd name="connsiteY29" fmla="*/ 12076 h 15600"/>
                                <a:gd name="connsiteX30" fmla="*/ 5524 w 14859"/>
                                <a:gd name="connsiteY30" fmla="*/ 15600 h 15600"/>
                                <a:gd name="connsiteX31" fmla="*/ 2000 w 14859"/>
                                <a:gd name="connsiteY31" fmla="*/ 13886 h 15600"/>
                                <a:gd name="connsiteX32" fmla="*/ 0 w 14859"/>
                                <a:gd name="connsiteY32" fmla="*/ 10361 h 15600"/>
                                <a:gd name="connsiteX33" fmla="*/ 95 w 14859"/>
                                <a:gd name="connsiteY33" fmla="*/ 9123 h 15600"/>
                                <a:gd name="connsiteX34" fmla="*/ 95 w 14859"/>
                                <a:gd name="connsiteY34"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859" h="15600">
                                  <a:moveTo>
                                    <a:pt x="0" y="9028"/>
                                  </a:moveTo>
                                  <a:cubicBezTo>
                                    <a:pt x="0" y="9028"/>
                                    <a:pt x="0" y="8742"/>
                                    <a:pt x="0" y="8647"/>
                                  </a:cubicBezTo>
                                  <a:cubicBezTo>
                                    <a:pt x="0" y="8361"/>
                                    <a:pt x="191" y="8075"/>
                                    <a:pt x="286" y="7694"/>
                                  </a:cubicBezTo>
                                  <a:cubicBezTo>
                                    <a:pt x="286" y="7599"/>
                                    <a:pt x="286" y="7409"/>
                                    <a:pt x="381" y="7313"/>
                                  </a:cubicBezTo>
                                  <a:cubicBezTo>
                                    <a:pt x="572" y="6932"/>
                                    <a:pt x="667" y="6551"/>
                                    <a:pt x="857" y="6170"/>
                                  </a:cubicBezTo>
                                  <a:lnTo>
                                    <a:pt x="857" y="6170"/>
                                  </a:lnTo>
                                  <a:cubicBezTo>
                                    <a:pt x="857" y="6170"/>
                                    <a:pt x="1143" y="5694"/>
                                    <a:pt x="1238" y="5504"/>
                                  </a:cubicBezTo>
                                  <a:cubicBezTo>
                                    <a:pt x="1429" y="5123"/>
                                    <a:pt x="1715" y="4742"/>
                                    <a:pt x="2000" y="4361"/>
                                  </a:cubicBezTo>
                                  <a:cubicBezTo>
                                    <a:pt x="2191" y="4170"/>
                                    <a:pt x="2381" y="3980"/>
                                    <a:pt x="2572" y="3789"/>
                                  </a:cubicBezTo>
                                  <a:cubicBezTo>
                                    <a:pt x="2858" y="3503"/>
                                    <a:pt x="3143" y="3122"/>
                                    <a:pt x="3429" y="2837"/>
                                  </a:cubicBezTo>
                                  <a:cubicBezTo>
                                    <a:pt x="3429" y="2837"/>
                                    <a:pt x="3429" y="2837"/>
                                    <a:pt x="3524" y="2741"/>
                                  </a:cubicBezTo>
                                  <a:cubicBezTo>
                                    <a:pt x="3810" y="2456"/>
                                    <a:pt x="4096" y="2265"/>
                                    <a:pt x="4382" y="2075"/>
                                  </a:cubicBezTo>
                                  <a:cubicBezTo>
                                    <a:pt x="4572" y="1979"/>
                                    <a:pt x="4667" y="1789"/>
                                    <a:pt x="4858" y="1694"/>
                                  </a:cubicBezTo>
                                  <a:cubicBezTo>
                                    <a:pt x="5334" y="1313"/>
                                    <a:pt x="5906" y="1027"/>
                                    <a:pt x="6477" y="741"/>
                                  </a:cubicBezTo>
                                  <a:cubicBezTo>
                                    <a:pt x="8382" y="-116"/>
                                    <a:pt x="10097" y="-211"/>
                                    <a:pt x="11335" y="360"/>
                                  </a:cubicBezTo>
                                  <a:lnTo>
                                    <a:pt x="14859" y="2075"/>
                                  </a:lnTo>
                                  <a:cubicBezTo>
                                    <a:pt x="13621" y="1503"/>
                                    <a:pt x="11906" y="1598"/>
                                    <a:pt x="10001" y="2456"/>
                                  </a:cubicBezTo>
                                  <a:cubicBezTo>
                                    <a:pt x="9430" y="2741"/>
                                    <a:pt x="8858" y="3027"/>
                                    <a:pt x="8382" y="3408"/>
                                  </a:cubicBezTo>
                                  <a:cubicBezTo>
                                    <a:pt x="8192" y="3503"/>
                                    <a:pt x="8096" y="3694"/>
                                    <a:pt x="7906" y="3789"/>
                                  </a:cubicBezTo>
                                  <a:cubicBezTo>
                                    <a:pt x="7620" y="4075"/>
                                    <a:pt x="7239" y="4361"/>
                                    <a:pt x="6953" y="4551"/>
                                  </a:cubicBezTo>
                                  <a:cubicBezTo>
                                    <a:pt x="6668" y="4837"/>
                                    <a:pt x="6382" y="5218"/>
                                    <a:pt x="6096" y="5504"/>
                                  </a:cubicBezTo>
                                  <a:cubicBezTo>
                                    <a:pt x="5906"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20" y="10457"/>
                                  </a:cubicBezTo>
                                  <a:cubicBezTo>
                                    <a:pt x="3620" y="10552"/>
                                    <a:pt x="3620" y="10742"/>
                                    <a:pt x="3620" y="10838"/>
                                  </a:cubicBezTo>
                                  <a:cubicBezTo>
                                    <a:pt x="3620" y="11219"/>
                                    <a:pt x="3524" y="11695"/>
                                    <a:pt x="3524" y="12076"/>
                                  </a:cubicBezTo>
                                  <a:cubicBezTo>
                                    <a:pt x="3524" y="13790"/>
                                    <a:pt x="4286" y="15029"/>
                                    <a:pt x="5524" y="15600"/>
                                  </a:cubicBezTo>
                                  <a:lnTo>
                                    <a:pt x="2000" y="13886"/>
                                  </a:lnTo>
                                  <a:cubicBezTo>
                                    <a:pt x="762" y="13314"/>
                                    <a:pt x="0" y="12076"/>
                                    <a:pt x="0" y="10361"/>
                                  </a:cubicBezTo>
                                  <a:cubicBezTo>
                                    <a:pt x="0" y="9980"/>
                                    <a:pt x="0" y="9599"/>
                                    <a:pt x="95" y="9123"/>
                                  </a:cubicBezTo>
                                  <a:lnTo>
                                    <a:pt x="95" y="9123"/>
                                  </a:lnTo>
                                  <a:close/>
                                </a:path>
                              </a:pathLst>
                            </a:custGeom>
                            <a:solidFill>
                              <a:srgbClr val="F7BE8B"/>
                            </a:solidFill>
                            <a:ln w="9525" cap="flat">
                              <a:noFill/>
                              <a:prstDash val="solid"/>
                              <a:miter/>
                            </a:ln>
                          </p:spPr>
                          <p:txBody>
                            <a:bodyPr rtlCol="0" anchor="ctr"/>
                            <a:lstStyle/>
                            <a:p>
                              <a:endParaRPr lang="zh-CN" altLang="en-US" sz="2400"/>
                            </a:p>
                          </p:txBody>
                        </p:sp>
                        <p:grpSp>
                          <p:nvGrpSpPr>
                            <p:cNvPr id="85" name="图形 46">
                              <a:extLst>
                                <a:ext uri="{FF2B5EF4-FFF2-40B4-BE49-F238E27FC236}">
                                  <a16:creationId xmlns:a16="http://schemas.microsoft.com/office/drawing/2014/main" id="{9B08A3E6-5EA1-D8D1-926D-3D461B56E6CF}"/>
                                </a:ext>
                              </a:extLst>
                            </p:cNvPr>
                            <p:cNvGrpSpPr/>
                            <p:nvPr/>
                          </p:nvGrpSpPr>
                          <p:grpSpPr>
                            <a:xfrm>
                              <a:off x="2729869" y="2304076"/>
                              <a:ext cx="155569" cy="152899"/>
                              <a:chOff x="2729869" y="2304076"/>
                              <a:chExt cx="155569" cy="152899"/>
                            </a:xfrm>
                          </p:grpSpPr>
                          <p:sp>
                            <p:nvSpPr>
                              <p:cNvPr id="86" name="任意多边形: 形状 85">
                                <a:extLst>
                                  <a:ext uri="{FF2B5EF4-FFF2-40B4-BE49-F238E27FC236}">
                                    <a16:creationId xmlns:a16="http://schemas.microsoft.com/office/drawing/2014/main" id="{D1685DFC-9598-EF35-A997-5F1FB806FEFD}"/>
                                  </a:ext>
                                </a:extLst>
                              </p:cNvPr>
                              <p:cNvSpPr/>
                              <p:nvPr/>
                            </p:nvSpPr>
                            <p:spPr>
                              <a:xfrm>
                                <a:off x="2871815" y="2410066"/>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EE9426"/>
                              </a:solidFill>
                              <a:ln w="9525" cap="flat">
                                <a:noFill/>
                                <a:prstDash val="solid"/>
                                <a:miter/>
                              </a:ln>
                            </p:spPr>
                            <p:txBody>
                              <a:bodyPr rtlCol="0" anchor="ctr"/>
                              <a:lstStyle/>
                              <a:p>
                                <a:endParaRPr lang="zh-CN" altLang="en-US" sz="2400"/>
                              </a:p>
                            </p:txBody>
                          </p:sp>
                          <p:grpSp>
                            <p:nvGrpSpPr>
                              <p:cNvPr id="87" name="图形 46">
                                <a:extLst>
                                  <a:ext uri="{FF2B5EF4-FFF2-40B4-BE49-F238E27FC236}">
                                    <a16:creationId xmlns:a16="http://schemas.microsoft.com/office/drawing/2014/main" id="{32C4B4B5-E112-AC10-28F3-04CEAC6EB328}"/>
                                  </a:ext>
                                </a:extLst>
                              </p:cNvPr>
                              <p:cNvGrpSpPr/>
                              <p:nvPr/>
                            </p:nvGrpSpPr>
                            <p:grpSpPr>
                              <a:xfrm>
                                <a:off x="2729869" y="2304076"/>
                                <a:ext cx="132709" cy="152899"/>
                                <a:chOff x="2729869" y="2304076"/>
                                <a:chExt cx="132709" cy="152899"/>
                              </a:xfrm>
                            </p:grpSpPr>
                            <p:sp>
                              <p:nvSpPr>
                                <p:cNvPr id="88" name="任意多边形: 形状 87">
                                  <a:extLst>
                                    <a:ext uri="{FF2B5EF4-FFF2-40B4-BE49-F238E27FC236}">
                                      <a16:creationId xmlns:a16="http://schemas.microsoft.com/office/drawing/2014/main" id="{16B76E92-FD16-43C9-7C99-7311152D0F64}"/>
                                    </a:ext>
                                  </a:extLst>
                                </p:cNvPr>
                                <p:cNvSpPr/>
                                <p:nvPr/>
                              </p:nvSpPr>
                              <p:spPr>
                                <a:xfrm>
                                  <a:off x="2845526" y="2419159"/>
                                  <a:ext cx="14858" cy="15600"/>
                                </a:xfrm>
                                <a:custGeom>
                                  <a:avLst/>
                                  <a:gdLst>
                                    <a:gd name="connsiteX0" fmla="*/ 0 w 14858"/>
                                    <a:gd name="connsiteY0" fmla="*/ 8933 h 15600"/>
                                    <a:gd name="connsiteX1" fmla="*/ 0 w 14858"/>
                                    <a:gd name="connsiteY1" fmla="*/ 8552 h 15600"/>
                                    <a:gd name="connsiteX2" fmla="*/ 286 w 14858"/>
                                    <a:gd name="connsiteY2" fmla="*/ 7599 h 15600"/>
                                    <a:gd name="connsiteX3" fmla="*/ 381 w 14858"/>
                                    <a:gd name="connsiteY3" fmla="*/ 7218 h 15600"/>
                                    <a:gd name="connsiteX4" fmla="*/ 857 w 14858"/>
                                    <a:gd name="connsiteY4" fmla="*/ 6075 h 15600"/>
                                    <a:gd name="connsiteX5" fmla="*/ 857 w 14858"/>
                                    <a:gd name="connsiteY5" fmla="*/ 6075 h 15600"/>
                                    <a:gd name="connsiteX6" fmla="*/ 857 w 14858"/>
                                    <a:gd name="connsiteY6" fmla="*/ 6075 h 15600"/>
                                    <a:gd name="connsiteX7" fmla="*/ 1238 w 14858"/>
                                    <a:gd name="connsiteY7" fmla="*/ 5504 h 15600"/>
                                    <a:gd name="connsiteX8" fmla="*/ 2000 w 14858"/>
                                    <a:gd name="connsiteY8" fmla="*/ 4361 h 15600"/>
                                    <a:gd name="connsiteX9" fmla="*/ 2572 w 14858"/>
                                    <a:gd name="connsiteY9" fmla="*/ 3789 h 15600"/>
                                    <a:gd name="connsiteX10" fmla="*/ 3429 w 14858"/>
                                    <a:gd name="connsiteY10" fmla="*/ 2837 h 15600"/>
                                    <a:gd name="connsiteX11" fmla="*/ 3524 w 14858"/>
                                    <a:gd name="connsiteY11" fmla="*/ 2741 h 15600"/>
                                    <a:gd name="connsiteX12" fmla="*/ 4382 w 14858"/>
                                    <a:gd name="connsiteY12" fmla="*/ 2075 h 15600"/>
                                    <a:gd name="connsiteX13" fmla="*/ 4858 w 14858"/>
                                    <a:gd name="connsiteY13" fmla="*/ 1694 h 15600"/>
                                    <a:gd name="connsiteX14" fmla="*/ 6477 w 14858"/>
                                    <a:gd name="connsiteY14" fmla="*/ 741 h 15600"/>
                                    <a:gd name="connsiteX15" fmla="*/ 11335 w 14858"/>
                                    <a:gd name="connsiteY15" fmla="*/ 360 h 15600"/>
                                    <a:gd name="connsiteX16" fmla="*/ 14859 w 14858"/>
                                    <a:gd name="connsiteY16" fmla="*/ 2075 h 15600"/>
                                    <a:gd name="connsiteX17" fmla="*/ 10001 w 14858"/>
                                    <a:gd name="connsiteY17" fmla="*/ 2456 h 15600"/>
                                    <a:gd name="connsiteX18" fmla="*/ 8382 w 14858"/>
                                    <a:gd name="connsiteY18" fmla="*/ 3408 h 15600"/>
                                    <a:gd name="connsiteX19" fmla="*/ 7906 w 14858"/>
                                    <a:gd name="connsiteY19" fmla="*/ 3789 h 15600"/>
                                    <a:gd name="connsiteX20" fmla="*/ 6953 w 14858"/>
                                    <a:gd name="connsiteY20" fmla="*/ 4551 h 15600"/>
                                    <a:gd name="connsiteX21" fmla="*/ 6096 w 14858"/>
                                    <a:gd name="connsiteY21" fmla="*/ 5504 h 15600"/>
                                    <a:gd name="connsiteX22" fmla="*/ 5620 w 14858"/>
                                    <a:gd name="connsiteY22" fmla="*/ 6075 h 15600"/>
                                    <a:gd name="connsiteX23" fmla="*/ 4763 w 14858"/>
                                    <a:gd name="connsiteY23" fmla="*/ 7313 h 15600"/>
                                    <a:gd name="connsiteX24" fmla="*/ 4477 w 14858"/>
                                    <a:gd name="connsiteY24" fmla="*/ 7790 h 15600"/>
                                    <a:gd name="connsiteX25" fmla="*/ 4477 w 14858"/>
                                    <a:gd name="connsiteY25" fmla="*/ 7980 h 15600"/>
                                    <a:gd name="connsiteX26" fmla="*/ 4001 w 14858"/>
                                    <a:gd name="connsiteY26" fmla="*/ 9123 h 15600"/>
                                    <a:gd name="connsiteX27" fmla="*/ 3905 w 14858"/>
                                    <a:gd name="connsiteY27" fmla="*/ 9504 h 15600"/>
                                    <a:gd name="connsiteX28" fmla="*/ 3620 w 14858"/>
                                    <a:gd name="connsiteY28" fmla="*/ 10457 h 15600"/>
                                    <a:gd name="connsiteX29" fmla="*/ 3620 w 14858"/>
                                    <a:gd name="connsiteY29" fmla="*/ 10838 h 15600"/>
                                    <a:gd name="connsiteX30" fmla="*/ 3524 w 14858"/>
                                    <a:gd name="connsiteY30" fmla="*/ 12076 h 15600"/>
                                    <a:gd name="connsiteX31" fmla="*/ 5524 w 14858"/>
                                    <a:gd name="connsiteY31" fmla="*/ 15600 h 15600"/>
                                    <a:gd name="connsiteX32" fmla="*/ 2000 w 14858"/>
                                    <a:gd name="connsiteY32" fmla="*/ 13886 h 15600"/>
                                    <a:gd name="connsiteX33" fmla="*/ 0 w 14858"/>
                                    <a:gd name="connsiteY33" fmla="*/ 10361 h 15600"/>
                                    <a:gd name="connsiteX34" fmla="*/ 95 w 14858"/>
                                    <a:gd name="connsiteY34" fmla="*/ 9123 h 15600"/>
                                    <a:gd name="connsiteX35" fmla="*/ 95 w 14858"/>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8" h="15600">
                                      <a:moveTo>
                                        <a:pt x="0" y="8933"/>
                                      </a:moveTo>
                                      <a:cubicBezTo>
                                        <a:pt x="0" y="8933"/>
                                        <a:pt x="0" y="8647"/>
                                        <a:pt x="0" y="8552"/>
                                      </a:cubicBezTo>
                                      <a:cubicBezTo>
                                        <a:pt x="0" y="8266"/>
                                        <a:pt x="191" y="7980"/>
                                        <a:pt x="286" y="7599"/>
                                      </a:cubicBezTo>
                                      <a:cubicBezTo>
                                        <a:pt x="286" y="7504"/>
                                        <a:pt x="286" y="7313"/>
                                        <a:pt x="381" y="7218"/>
                                      </a:cubicBezTo>
                                      <a:cubicBezTo>
                                        <a:pt x="571" y="6837"/>
                                        <a:pt x="667" y="6456"/>
                                        <a:pt x="857" y="6075"/>
                                      </a:cubicBezTo>
                                      <a:cubicBezTo>
                                        <a:pt x="857" y="6075"/>
                                        <a:pt x="857" y="6075"/>
                                        <a:pt x="857" y="6075"/>
                                      </a:cubicBezTo>
                                      <a:cubicBezTo>
                                        <a:pt x="857" y="6075"/>
                                        <a:pt x="857" y="6075"/>
                                        <a:pt x="857" y="6075"/>
                                      </a:cubicBezTo>
                                      <a:cubicBezTo>
                                        <a:pt x="953" y="5885"/>
                                        <a:pt x="1143" y="5694"/>
                                        <a:pt x="1238" y="5504"/>
                                      </a:cubicBezTo>
                                      <a:cubicBezTo>
                                        <a:pt x="1429" y="5123"/>
                                        <a:pt x="1715" y="4742"/>
                                        <a:pt x="2000" y="4361"/>
                                      </a:cubicBezTo>
                                      <a:cubicBezTo>
                                        <a:pt x="2191" y="4170"/>
                                        <a:pt x="2381" y="3980"/>
                                        <a:pt x="2572" y="3789"/>
                                      </a:cubicBezTo>
                                      <a:cubicBezTo>
                                        <a:pt x="2857" y="3503"/>
                                        <a:pt x="3143" y="3122"/>
                                        <a:pt x="3429" y="2837"/>
                                      </a:cubicBezTo>
                                      <a:cubicBezTo>
                                        <a:pt x="3429" y="2837"/>
                                        <a:pt x="3429" y="2837"/>
                                        <a:pt x="3524" y="2741"/>
                                      </a:cubicBezTo>
                                      <a:cubicBezTo>
                                        <a:pt x="3810" y="2456"/>
                                        <a:pt x="4096" y="2265"/>
                                        <a:pt x="4382" y="2075"/>
                                      </a:cubicBezTo>
                                      <a:cubicBezTo>
                                        <a:pt x="4572" y="1979"/>
                                        <a:pt x="4667" y="1789"/>
                                        <a:pt x="4858" y="1694"/>
                                      </a:cubicBezTo>
                                      <a:cubicBezTo>
                                        <a:pt x="5334" y="1313"/>
                                        <a:pt x="5906" y="1027"/>
                                        <a:pt x="6477" y="741"/>
                                      </a:cubicBezTo>
                                      <a:cubicBezTo>
                                        <a:pt x="8382" y="-116"/>
                                        <a:pt x="10096" y="-211"/>
                                        <a:pt x="11335" y="360"/>
                                      </a:cubicBezTo>
                                      <a:lnTo>
                                        <a:pt x="14859" y="2075"/>
                                      </a:lnTo>
                                      <a:cubicBezTo>
                                        <a:pt x="13621" y="1503"/>
                                        <a:pt x="11906" y="1598"/>
                                        <a:pt x="10001" y="2456"/>
                                      </a:cubicBezTo>
                                      <a:cubicBezTo>
                                        <a:pt x="9430" y="2741"/>
                                        <a:pt x="8858" y="3027"/>
                                        <a:pt x="8382" y="3408"/>
                                      </a:cubicBezTo>
                                      <a:cubicBezTo>
                                        <a:pt x="8192" y="3503"/>
                                        <a:pt x="8096" y="3694"/>
                                        <a:pt x="7906" y="3789"/>
                                      </a:cubicBezTo>
                                      <a:cubicBezTo>
                                        <a:pt x="7620" y="4075"/>
                                        <a:pt x="7239" y="4361"/>
                                        <a:pt x="6953" y="4551"/>
                                      </a:cubicBezTo>
                                      <a:cubicBezTo>
                                        <a:pt x="6668" y="4837"/>
                                        <a:pt x="6382" y="5218"/>
                                        <a:pt x="6096" y="5504"/>
                                      </a:cubicBezTo>
                                      <a:cubicBezTo>
                                        <a:pt x="5906"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20" y="10457"/>
                                      </a:cubicBezTo>
                                      <a:cubicBezTo>
                                        <a:pt x="3620" y="10552"/>
                                        <a:pt x="3620" y="10742"/>
                                        <a:pt x="3620" y="10838"/>
                                      </a:cubicBezTo>
                                      <a:cubicBezTo>
                                        <a:pt x="3620" y="11219"/>
                                        <a:pt x="3524" y="11695"/>
                                        <a:pt x="3524" y="12076"/>
                                      </a:cubicBezTo>
                                      <a:cubicBezTo>
                                        <a:pt x="3524" y="13790"/>
                                        <a:pt x="4286" y="15029"/>
                                        <a:pt x="5524" y="15600"/>
                                      </a:cubicBezTo>
                                      <a:lnTo>
                                        <a:pt x="2000" y="13886"/>
                                      </a:lnTo>
                                      <a:cubicBezTo>
                                        <a:pt x="762" y="13314"/>
                                        <a:pt x="0" y="12076"/>
                                        <a:pt x="0" y="10361"/>
                                      </a:cubicBezTo>
                                      <a:cubicBezTo>
                                        <a:pt x="0" y="9980"/>
                                        <a:pt x="0" y="9504"/>
                                        <a:pt x="95" y="9123"/>
                                      </a:cubicBezTo>
                                      <a:lnTo>
                                        <a:pt x="95" y="9123"/>
                                      </a:lnTo>
                                      <a:close/>
                                    </a:path>
                                  </a:pathLst>
                                </a:custGeom>
                                <a:solidFill>
                                  <a:srgbClr val="F7BE8B"/>
                                </a:solidFill>
                                <a:ln w="9525" cap="flat">
                                  <a:noFill/>
                                  <a:prstDash val="solid"/>
                                  <a:miter/>
                                </a:ln>
                              </p:spPr>
                              <p:txBody>
                                <a:bodyPr rtlCol="0" anchor="ctr"/>
                                <a:lstStyle/>
                                <a:p>
                                  <a:endParaRPr lang="zh-CN" altLang="en-US" sz="2400"/>
                                </a:p>
                              </p:txBody>
                            </p:sp>
                            <p:grpSp>
                              <p:nvGrpSpPr>
                                <p:cNvPr id="89" name="图形 46">
                                  <a:extLst>
                                    <a:ext uri="{FF2B5EF4-FFF2-40B4-BE49-F238E27FC236}">
                                      <a16:creationId xmlns:a16="http://schemas.microsoft.com/office/drawing/2014/main" id="{66C5CD41-7F8C-E52C-5FD1-CE49ECC38329}"/>
                                    </a:ext>
                                  </a:extLst>
                                </p:cNvPr>
                                <p:cNvGrpSpPr/>
                                <p:nvPr/>
                              </p:nvGrpSpPr>
                              <p:grpSpPr>
                                <a:xfrm>
                                  <a:off x="2729869" y="2304076"/>
                                  <a:ext cx="132709" cy="152899"/>
                                  <a:chOff x="2729869" y="2304076"/>
                                  <a:chExt cx="132709" cy="152899"/>
                                </a:xfrm>
                              </p:grpSpPr>
                              <p:sp>
                                <p:nvSpPr>
                                  <p:cNvPr id="90" name="任意多边形: 形状 89">
                                    <a:extLst>
                                      <a:ext uri="{FF2B5EF4-FFF2-40B4-BE49-F238E27FC236}">
                                        <a16:creationId xmlns:a16="http://schemas.microsoft.com/office/drawing/2014/main" id="{361C48BA-90F5-B712-E934-8E9FCDB50364}"/>
                                      </a:ext>
                                    </a:extLst>
                                  </p:cNvPr>
                                  <p:cNvSpPr/>
                                  <p:nvPr/>
                                </p:nvSpPr>
                                <p:spPr>
                                  <a:xfrm>
                                    <a:off x="2848955" y="2420638"/>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EE9426"/>
                                  </a:solidFill>
                                  <a:ln w="9525" cap="flat">
                                    <a:noFill/>
                                    <a:prstDash val="solid"/>
                                    <a:miter/>
                                  </a:ln>
                                </p:spPr>
                                <p:txBody>
                                  <a:bodyPr rtlCol="0" anchor="ctr"/>
                                  <a:lstStyle/>
                                  <a:p>
                                    <a:endParaRPr lang="zh-CN" altLang="en-US" sz="2400"/>
                                  </a:p>
                                </p:txBody>
                              </p:sp>
                              <p:grpSp>
                                <p:nvGrpSpPr>
                                  <p:cNvPr id="91" name="图形 46">
                                    <a:extLst>
                                      <a:ext uri="{FF2B5EF4-FFF2-40B4-BE49-F238E27FC236}">
                                        <a16:creationId xmlns:a16="http://schemas.microsoft.com/office/drawing/2014/main" id="{DAC78388-7E06-4F7B-5E58-AFA0D289B753}"/>
                                      </a:ext>
                                    </a:extLst>
                                  </p:cNvPr>
                                  <p:cNvGrpSpPr/>
                                  <p:nvPr/>
                                </p:nvGrpSpPr>
                                <p:grpSpPr>
                                  <a:xfrm>
                                    <a:off x="2729869" y="2304076"/>
                                    <a:ext cx="109182" cy="152899"/>
                                    <a:chOff x="2729869" y="2304076"/>
                                    <a:chExt cx="109182" cy="152899"/>
                                  </a:xfrm>
                                </p:grpSpPr>
                                <p:sp>
                                  <p:nvSpPr>
                                    <p:cNvPr id="92" name="任意多边形: 形状 91">
                                      <a:extLst>
                                        <a:ext uri="{FF2B5EF4-FFF2-40B4-BE49-F238E27FC236}">
                                          <a16:creationId xmlns:a16="http://schemas.microsoft.com/office/drawing/2014/main" id="{168DBAD4-F570-871E-C374-08BB13B87F6B}"/>
                                        </a:ext>
                                      </a:extLst>
                                    </p:cNvPr>
                                    <p:cNvSpPr/>
                                    <p:nvPr/>
                                  </p:nvSpPr>
                                  <p:spPr>
                                    <a:xfrm>
                                      <a:off x="2822094" y="2430493"/>
                                      <a:ext cx="14859" cy="15600"/>
                                    </a:xfrm>
                                    <a:custGeom>
                                      <a:avLst/>
                                      <a:gdLst>
                                        <a:gd name="connsiteX0" fmla="*/ 0 w 14859"/>
                                        <a:gd name="connsiteY0" fmla="*/ 8933 h 15600"/>
                                        <a:gd name="connsiteX1" fmla="*/ 0 w 14859"/>
                                        <a:gd name="connsiteY1" fmla="*/ 8552 h 15600"/>
                                        <a:gd name="connsiteX2" fmla="*/ 286 w 14859"/>
                                        <a:gd name="connsiteY2" fmla="*/ 7599 h 15600"/>
                                        <a:gd name="connsiteX3" fmla="*/ 381 w 14859"/>
                                        <a:gd name="connsiteY3" fmla="*/ 7218 h 15600"/>
                                        <a:gd name="connsiteX4" fmla="*/ 857 w 14859"/>
                                        <a:gd name="connsiteY4" fmla="*/ 6075 h 15600"/>
                                        <a:gd name="connsiteX5" fmla="*/ 857 w 14859"/>
                                        <a:gd name="connsiteY5" fmla="*/ 6075 h 15600"/>
                                        <a:gd name="connsiteX6" fmla="*/ 857 w 14859"/>
                                        <a:gd name="connsiteY6" fmla="*/ 6075 h 15600"/>
                                        <a:gd name="connsiteX7" fmla="*/ 1238 w 14859"/>
                                        <a:gd name="connsiteY7" fmla="*/ 5504 h 15600"/>
                                        <a:gd name="connsiteX8" fmla="*/ 2000 w 14859"/>
                                        <a:gd name="connsiteY8" fmla="*/ 4361 h 15600"/>
                                        <a:gd name="connsiteX9" fmla="*/ 2572 w 14859"/>
                                        <a:gd name="connsiteY9" fmla="*/ 3789 h 15600"/>
                                        <a:gd name="connsiteX10" fmla="*/ 3429 w 14859"/>
                                        <a:gd name="connsiteY10" fmla="*/ 2837 h 15600"/>
                                        <a:gd name="connsiteX11" fmla="*/ 3524 w 14859"/>
                                        <a:gd name="connsiteY11" fmla="*/ 2741 h 15600"/>
                                        <a:gd name="connsiteX12" fmla="*/ 4382 w 14859"/>
                                        <a:gd name="connsiteY12" fmla="*/ 2075 h 15600"/>
                                        <a:gd name="connsiteX13" fmla="*/ 4858 w 14859"/>
                                        <a:gd name="connsiteY13" fmla="*/ 1694 h 15600"/>
                                        <a:gd name="connsiteX14" fmla="*/ 6477 w 14859"/>
                                        <a:gd name="connsiteY14" fmla="*/ 741 h 15600"/>
                                        <a:gd name="connsiteX15" fmla="*/ 11335 w 14859"/>
                                        <a:gd name="connsiteY15" fmla="*/ 360 h 15600"/>
                                        <a:gd name="connsiteX16" fmla="*/ 14859 w 14859"/>
                                        <a:gd name="connsiteY16" fmla="*/ 2075 h 15600"/>
                                        <a:gd name="connsiteX17" fmla="*/ 10001 w 14859"/>
                                        <a:gd name="connsiteY17" fmla="*/ 2456 h 15600"/>
                                        <a:gd name="connsiteX18" fmla="*/ 8382 w 14859"/>
                                        <a:gd name="connsiteY18" fmla="*/ 3408 h 15600"/>
                                        <a:gd name="connsiteX19" fmla="*/ 7906 w 14859"/>
                                        <a:gd name="connsiteY19" fmla="*/ 3789 h 15600"/>
                                        <a:gd name="connsiteX20" fmla="*/ 6953 w 14859"/>
                                        <a:gd name="connsiteY20" fmla="*/ 4551 h 15600"/>
                                        <a:gd name="connsiteX21" fmla="*/ 6096 w 14859"/>
                                        <a:gd name="connsiteY21" fmla="*/ 5504 h 15600"/>
                                        <a:gd name="connsiteX22" fmla="*/ 5620 w 14859"/>
                                        <a:gd name="connsiteY22" fmla="*/ 6075 h 15600"/>
                                        <a:gd name="connsiteX23" fmla="*/ 4763 w 14859"/>
                                        <a:gd name="connsiteY23" fmla="*/ 7313 h 15600"/>
                                        <a:gd name="connsiteX24" fmla="*/ 4477 w 14859"/>
                                        <a:gd name="connsiteY24" fmla="*/ 7790 h 15600"/>
                                        <a:gd name="connsiteX25" fmla="*/ 4477 w 14859"/>
                                        <a:gd name="connsiteY25" fmla="*/ 7980 h 15600"/>
                                        <a:gd name="connsiteX26" fmla="*/ 4001 w 14859"/>
                                        <a:gd name="connsiteY26" fmla="*/ 9123 h 15600"/>
                                        <a:gd name="connsiteX27" fmla="*/ 3905 w 14859"/>
                                        <a:gd name="connsiteY27" fmla="*/ 9504 h 15600"/>
                                        <a:gd name="connsiteX28" fmla="*/ 3620 w 14859"/>
                                        <a:gd name="connsiteY28" fmla="*/ 10457 h 15600"/>
                                        <a:gd name="connsiteX29" fmla="*/ 3620 w 14859"/>
                                        <a:gd name="connsiteY29" fmla="*/ 10838 h 15600"/>
                                        <a:gd name="connsiteX30" fmla="*/ 3524 w 14859"/>
                                        <a:gd name="connsiteY30" fmla="*/ 12076 h 15600"/>
                                        <a:gd name="connsiteX31" fmla="*/ 5524 w 14859"/>
                                        <a:gd name="connsiteY31" fmla="*/ 15600 h 15600"/>
                                        <a:gd name="connsiteX32" fmla="*/ 2000 w 14859"/>
                                        <a:gd name="connsiteY32" fmla="*/ 13886 h 15600"/>
                                        <a:gd name="connsiteX33" fmla="*/ 0 w 14859"/>
                                        <a:gd name="connsiteY33" fmla="*/ 10361 h 15600"/>
                                        <a:gd name="connsiteX34" fmla="*/ 191 w 14859"/>
                                        <a:gd name="connsiteY34" fmla="*/ 9123 h 15600"/>
                                        <a:gd name="connsiteX35" fmla="*/ 191 w 14859"/>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9" h="15600">
                                          <a:moveTo>
                                            <a:pt x="0" y="8933"/>
                                          </a:moveTo>
                                          <a:cubicBezTo>
                                            <a:pt x="0" y="8933"/>
                                            <a:pt x="0" y="8647"/>
                                            <a:pt x="0" y="8552"/>
                                          </a:cubicBezTo>
                                          <a:cubicBezTo>
                                            <a:pt x="0" y="8266"/>
                                            <a:pt x="191" y="7980"/>
                                            <a:pt x="286" y="7599"/>
                                          </a:cubicBezTo>
                                          <a:cubicBezTo>
                                            <a:pt x="286" y="7504"/>
                                            <a:pt x="286" y="7313"/>
                                            <a:pt x="381" y="7218"/>
                                          </a:cubicBezTo>
                                          <a:cubicBezTo>
                                            <a:pt x="572" y="6837"/>
                                            <a:pt x="667" y="6456"/>
                                            <a:pt x="857" y="6075"/>
                                          </a:cubicBezTo>
                                          <a:cubicBezTo>
                                            <a:pt x="857" y="6075"/>
                                            <a:pt x="857" y="6075"/>
                                            <a:pt x="857" y="6075"/>
                                          </a:cubicBezTo>
                                          <a:cubicBezTo>
                                            <a:pt x="857" y="6075"/>
                                            <a:pt x="857" y="6075"/>
                                            <a:pt x="857" y="6075"/>
                                          </a:cubicBezTo>
                                          <a:cubicBezTo>
                                            <a:pt x="953" y="5885"/>
                                            <a:pt x="1143" y="5694"/>
                                            <a:pt x="1238" y="5504"/>
                                          </a:cubicBezTo>
                                          <a:cubicBezTo>
                                            <a:pt x="1429" y="5123"/>
                                            <a:pt x="1715" y="4742"/>
                                            <a:pt x="2000" y="4361"/>
                                          </a:cubicBezTo>
                                          <a:cubicBezTo>
                                            <a:pt x="2191" y="4170"/>
                                            <a:pt x="2381" y="3980"/>
                                            <a:pt x="2572" y="3789"/>
                                          </a:cubicBezTo>
                                          <a:cubicBezTo>
                                            <a:pt x="2858" y="3503"/>
                                            <a:pt x="3143" y="3122"/>
                                            <a:pt x="3429" y="2837"/>
                                          </a:cubicBezTo>
                                          <a:cubicBezTo>
                                            <a:pt x="3429" y="2837"/>
                                            <a:pt x="3429" y="2837"/>
                                            <a:pt x="3524" y="2741"/>
                                          </a:cubicBezTo>
                                          <a:cubicBezTo>
                                            <a:pt x="3810" y="2456"/>
                                            <a:pt x="4096" y="2265"/>
                                            <a:pt x="4382" y="2075"/>
                                          </a:cubicBezTo>
                                          <a:cubicBezTo>
                                            <a:pt x="4572" y="1979"/>
                                            <a:pt x="4667" y="1789"/>
                                            <a:pt x="4858" y="1694"/>
                                          </a:cubicBezTo>
                                          <a:cubicBezTo>
                                            <a:pt x="5334" y="1313"/>
                                            <a:pt x="5905" y="1027"/>
                                            <a:pt x="6477" y="741"/>
                                          </a:cubicBezTo>
                                          <a:cubicBezTo>
                                            <a:pt x="8382" y="-116"/>
                                            <a:pt x="10097" y="-211"/>
                                            <a:pt x="11335" y="360"/>
                                          </a:cubicBezTo>
                                          <a:lnTo>
                                            <a:pt x="14859" y="2075"/>
                                          </a:lnTo>
                                          <a:cubicBezTo>
                                            <a:pt x="13621" y="1503"/>
                                            <a:pt x="11906" y="1598"/>
                                            <a:pt x="10001" y="2456"/>
                                          </a:cubicBezTo>
                                          <a:cubicBezTo>
                                            <a:pt x="9430" y="2741"/>
                                            <a:pt x="8858" y="3027"/>
                                            <a:pt x="8382" y="3408"/>
                                          </a:cubicBezTo>
                                          <a:cubicBezTo>
                                            <a:pt x="8192" y="3503"/>
                                            <a:pt x="8096" y="3694"/>
                                            <a:pt x="7906" y="3789"/>
                                          </a:cubicBezTo>
                                          <a:cubicBezTo>
                                            <a:pt x="7620" y="4075"/>
                                            <a:pt x="7239" y="4265"/>
                                            <a:pt x="6953" y="4551"/>
                                          </a:cubicBezTo>
                                          <a:cubicBezTo>
                                            <a:pt x="6667" y="4837"/>
                                            <a:pt x="6382" y="5218"/>
                                            <a:pt x="6096" y="5504"/>
                                          </a:cubicBezTo>
                                          <a:cubicBezTo>
                                            <a:pt x="5905"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20" y="10457"/>
                                          </a:cubicBezTo>
                                          <a:cubicBezTo>
                                            <a:pt x="3620" y="10552"/>
                                            <a:pt x="3620" y="10742"/>
                                            <a:pt x="3620" y="10838"/>
                                          </a:cubicBezTo>
                                          <a:cubicBezTo>
                                            <a:pt x="3620" y="11219"/>
                                            <a:pt x="3524" y="11695"/>
                                            <a:pt x="3524" y="12076"/>
                                          </a:cubicBezTo>
                                          <a:cubicBezTo>
                                            <a:pt x="3524" y="13790"/>
                                            <a:pt x="4286" y="15029"/>
                                            <a:pt x="5524" y="15600"/>
                                          </a:cubicBezTo>
                                          <a:lnTo>
                                            <a:pt x="2000" y="13886"/>
                                          </a:lnTo>
                                          <a:cubicBezTo>
                                            <a:pt x="762" y="13314"/>
                                            <a:pt x="0" y="12076"/>
                                            <a:pt x="0" y="10361"/>
                                          </a:cubicBezTo>
                                          <a:cubicBezTo>
                                            <a:pt x="0" y="9980"/>
                                            <a:pt x="0" y="9599"/>
                                            <a:pt x="191" y="9123"/>
                                          </a:cubicBezTo>
                                          <a:lnTo>
                                            <a:pt x="191" y="9123"/>
                                          </a:lnTo>
                                          <a:close/>
                                        </a:path>
                                      </a:pathLst>
                                    </a:custGeom>
                                    <a:solidFill>
                                      <a:srgbClr val="EB7172"/>
                                    </a:solidFill>
                                    <a:ln w="9525" cap="flat">
                                      <a:noFill/>
                                      <a:prstDash val="solid"/>
                                      <a:miter/>
                                    </a:ln>
                                  </p:spPr>
                                  <p:txBody>
                                    <a:bodyPr rtlCol="0" anchor="ctr"/>
                                    <a:lstStyle/>
                                    <a:p>
                                      <a:endParaRPr lang="zh-CN" altLang="en-US" sz="2400"/>
                                    </a:p>
                                  </p:txBody>
                                </p:sp>
                                <p:grpSp>
                                  <p:nvGrpSpPr>
                                    <p:cNvPr id="93" name="图形 46">
                                      <a:extLst>
                                        <a:ext uri="{FF2B5EF4-FFF2-40B4-BE49-F238E27FC236}">
                                          <a16:creationId xmlns:a16="http://schemas.microsoft.com/office/drawing/2014/main" id="{3281E737-9F7E-0747-2CC1-F71C30BB1A3D}"/>
                                        </a:ext>
                                      </a:extLst>
                                    </p:cNvPr>
                                    <p:cNvGrpSpPr/>
                                    <p:nvPr/>
                                  </p:nvGrpSpPr>
                                  <p:grpSpPr>
                                    <a:xfrm>
                                      <a:off x="2729869" y="2304076"/>
                                      <a:ext cx="109182" cy="152899"/>
                                      <a:chOff x="2729869" y="2304076"/>
                                      <a:chExt cx="109182" cy="152899"/>
                                    </a:xfrm>
                                  </p:grpSpPr>
                                  <p:sp>
                                    <p:nvSpPr>
                                      <p:cNvPr id="94" name="任意多边形: 形状 93">
                                        <a:extLst>
                                          <a:ext uri="{FF2B5EF4-FFF2-40B4-BE49-F238E27FC236}">
                                            <a16:creationId xmlns:a16="http://schemas.microsoft.com/office/drawing/2014/main" id="{434B3275-8799-478C-D12F-B47FF1F40842}"/>
                                          </a:ext>
                                        </a:extLst>
                                      </p:cNvPr>
                                      <p:cNvSpPr/>
                                      <p:nvPr/>
                                    </p:nvSpPr>
                                    <p:spPr>
                                      <a:xfrm>
                                        <a:off x="2825428" y="2431973"/>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DD4C47"/>
                                      </a:solidFill>
                                      <a:ln w="9525" cap="flat">
                                        <a:noFill/>
                                        <a:prstDash val="solid"/>
                                        <a:miter/>
                                      </a:ln>
                                    </p:spPr>
                                    <p:txBody>
                                      <a:bodyPr rtlCol="0" anchor="ctr"/>
                                      <a:lstStyle/>
                                      <a:p>
                                        <a:endParaRPr lang="zh-CN" altLang="en-US" sz="2400"/>
                                      </a:p>
                                    </p:txBody>
                                  </p:sp>
                                  <p:grpSp>
                                    <p:nvGrpSpPr>
                                      <p:cNvPr id="95" name="图形 46">
                                        <a:extLst>
                                          <a:ext uri="{FF2B5EF4-FFF2-40B4-BE49-F238E27FC236}">
                                            <a16:creationId xmlns:a16="http://schemas.microsoft.com/office/drawing/2014/main" id="{49F01DD8-2AB7-B107-EC64-3BA146DA8868}"/>
                                          </a:ext>
                                        </a:extLst>
                                      </p:cNvPr>
                                      <p:cNvGrpSpPr/>
                                      <p:nvPr/>
                                    </p:nvGrpSpPr>
                                    <p:grpSpPr>
                                      <a:xfrm>
                                        <a:off x="2729869" y="2304076"/>
                                        <a:ext cx="86036" cy="152899"/>
                                        <a:chOff x="2729869" y="2304076"/>
                                        <a:chExt cx="86036" cy="152899"/>
                                      </a:xfrm>
                                    </p:grpSpPr>
                                    <p:sp>
                                      <p:nvSpPr>
                                        <p:cNvPr id="96" name="任意多边形: 形状 95">
                                          <a:extLst>
                                            <a:ext uri="{FF2B5EF4-FFF2-40B4-BE49-F238E27FC236}">
                                              <a16:creationId xmlns:a16="http://schemas.microsoft.com/office/drawing/2014/main" id="{1D896486-6734-D600-C70D-1670B10AD478}"/>
                                            </a:ext>
                                          </a:extLst>
                                        </p:cNvPr>
                                        <p:cNvSpPr/>
                                        <p:nvPr/>
                                      </p:nvSpPr>
                                      <p:spPr>
                                        <a:xfrm>
                                          <a:off x="2798949" y="2441257"/>
                                          <a:ext cx="14858" cy="15600"/>
                                        </a:xfrm>
                                        <a:custGeom>
                                          <a:avLst/>
                                          <a:gdLst>
                                            <a:gd name="connsiteX0" fmla="*/ 0 w 14858"/>
                                            <a:gd name="connsiteY0" fmla="*/ 8933 h 15600"/>
                                            <a:gd name="connsiteX1" fmla="*/ 0 w 14858"/>
                                            <a:gd name="connsiteY1" fmla="*/ 8552 h 15600"/>
                                            <a:gd name="connsiteX2" fmla="*/ 286 w 14858"/>
                                            <a:gd name="connsiteY2" fmla="*/ 7599 h 15600"/>
                                            <a:gd name="connsiteX3" fmla="*/ 381 w 14858"/>
                                            <a:gd name="connsiteY3" fmla="*/ 7218 h 15600"/>
                                            <a:gd name="connsiteX4" fmla="*/ 857 w 14858"/>
                                            <a:gd name="connsiteY4" fmla="*/ 6075 h 15600"/>
                                            <a:gd name="connsiteX5" fmla="*/ 857 w 14858"/>
                                            <a:gd name="connsiteY5" fmla="*/ 6075 h 15600"/>
                                            <a:gd name="connsiteX6" fmla="*/ 857 w 14858"/>
                                            <a:gd name="connsiteY6" fmla="*/ 6075 h 15600"/>
                                            <a:gd name="connsiteX7" fmla="*/ 1238 w 14858"/>
                                            <a:gd name="connsiteY7" fmla="*/ 5504 h 15600"/>
                                            <a:gd name="connsiteX8" fmla="*/ 2000 w 14858"/>
                                            <a:gd name="connsiteY8" fmla="*/ 4361 h 15600"/>
                                            <a:gd name="connsiteX9" fmla="*/ 2572 w 14858"/>
                                            <a:gd name="connsiteY9" fmla="*/ 3789 h 15600"/>
                                            <a:gd name="connsiteX10" fmla="*/ 3429 w 14858"/>
                                            <a:gd name="connsiteY10" fmla="*/ 2837 h 15600"/>
                                            <a:gd name="connsiteX11" fmla="*/ 3524 w 14858"/>
                                            <a:gd name="connsiteY11" fmla="*/ 2741 h 15600"/>
                                            <a:gd name="connsiteX12" fmla="*/ 4381 w 14858"/>
                                            <a:gd name="connsiteY12" fmla="*/ 2075 h 15600"/>
                                            <a:gd name="connsiteX13" fmla="*/ 4858 w 14858"/>
                                            <a:gd name="connsiteY13" fmla="*/ 1694 h 15600"/>
                                            <a:gd name="connsiteX14" fmla="*/ 6477 w 14858"/>
                                            <a:gd name="connsiteY14" fmla="*/ 741 h 15600"/>
                                            <a:gd name="connsiteX15" fmla="*/ 11335 w 14858"/>
                                            <a:gd name="connsiteY15" fmla="*/ 360 h 15600"/>
                                            <a:gd name="connsiteX16" fmla="*/ 14859 w 14858"/>
                                            <a:gd name="connsiteY16" fmla="*/ 2075 h 15600"/>
                                            <a:gd name="connsiteX17" fmla="*/ 10001 w 14858"/>
                                            <a:gd name="connsiteY17" fmla="*/ 2456 h 15600"/>
                                            <a:gd name="connsiteX18" fmla="*/ 8382 w 14858"/>
                                            <a:gd name="connsiteY18" fmla="*/ 3408 h 15600"/>
                                            <a:gd name="connsiteX19" fmla="*/ 7906 w 14858"/>
                                            <a:gd name="connsiteY19" fmla="*/ 3789 h 15600"/>
                                            <a:gd name="connsiteX20" fmla="*/ 6953 w 14858"/>
                                            <a:gd name="connsiteY20" fmla="*/ 4551 h 15600"/>
                                            <a:gd name="connsiteX21" fmla="*/ 6096 w 14858"/>
                                            <a:gd name="connsiteY21" fmla="*/ 5504 h 15600"/>
                                            <a:gd name="connsiteX22" fmla="*/ 5620 w 14858"/>
                                            <a:gd name="connsiteY22" fmla="*/ 6075 h 15600"/>
                                            <a:gd name="connsiteX23" fmla="*/ 4763 w 14858"/>
                                            <a:gd name="connsiteY23" fmla="*/ 7313 h 15600"/>
                                            <a:gd name="connsiteX24" fmla="*/ 4477 w 14858"/>
                                            <a:gd name="connsiteY24" fmla="*/ 7790 h 15600"/>
                                            <a:gd name="connsiteX25" fmla="*/ 4477 w 14858"/>
                                            <a:gd name="connsiteY25" fmla="*/ 7980 h 15600"/>
                                            <a:gd name="connsiteX26" fmla="*/ 4000 w 14858"/>
                                            <a:gd name="connsiteY26" fmla="*/ 9123 h 15600"/>
                                            <a:gd name="connsiteX27" fmla="*/ 3905 w 14858"/>
                                            <a:gd name="connsiteY27" fmla="*/ 9504 h 15600"/>
                                            <a:gd name="connsiteX28" fmla="*/ 3619 w 14858"/>
                                            <a:gd name="connsiteY28" fmla="*/ 10457 h 15600"/>
                                            <a:gd name="connsiteX29" fmla="*/ 3619 w 14858"/>
                                            <a:gd name="connsiteY29" fmla="*/ 10838 h 15600"/>
                                            <a:gd name="connsiteX30" fmla="*/ 3524 w 14858"/>
                                            <a:gd name="connsiteY30" fmla="*/ 12076 h 15600"/>
                                            <a:gd name="connsiteX31" fmla="*/ 5524 w 14858"/>
                                            <a:gd name="connsiteY31" fmla="*/ 15600 h 15600"/>
                                            <a:gd name="connsiteX32" fmla="*/ 2000 w 14858"/>
                                            <a:gd name="connsiteY32" fmla="*/ 13886 h 15600"/>
                                            <a:gd name="connsiteX33" fmla="*/ 0 w 14858"/>
                                            <a:gd name="connsiteY33" fmla="*/ 10361 h 15600"/>
                                            <a:gd name="connsiteX34" fmla="*/ 95 w 14858"/>
                                            <a:gd name="connsiteY34" fmla="*/ 9123 h 15600"/>
                                            <a:gd name="connsiteX35" fmla="*/ 95 w 14858"/>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8" h="15600">
                                              <a:moveTo>
                                                <a:pt x="0" y="8933"/>
                                              </a:moveTo>
                                              <a:cubicBezTo>
                                                <a:pt x="0" y="8933"/>
                                                <a:pt x="0" y="8647"/>
                                                <a:pt x="0" y="8552"/>
                                              </a:cubicBezTo>
                                              <a:cubicBezTo>
                                                <a:pt x="0" y="8266"/>
                                                <a:pt x="190" y="7980"/>
                                                <a:pt x="286" y="7599"/>
                                              </a:cubicBezTo>
                                              <a:cubicBezTo>
                                                <a:pt x="286" y="7504"/>
                                                <a:pt x="286" y="7313"/>
                                                <a:pt x="381" y="7218"/>
                                              </a:cubicBezTo>
                                              <a:cubicBezTo>
                                                <a:pt x="571" y="6837"/>
                                                <a:pt x="667" y="6456"/>
                                                <a:pt x="857" y="6075"/>
                                              </a:cubicBezTo>
                                              <a:cubicBezTo>
                                                <a:pt x="857" y="6075"/>
                                                <a:pt x="857" y="6075"/>
                                                <a:pt x="857" y="6075"/>
                                              </a:cubicBezTo>
                                              <a:cubicBezTo>
                                                <a:pt x="857" y="6075"/>
                                                <a:pt x="857" y="6075"/>
                                                <a:pt x="857" y="6075"/>
                                              </a:cubicBezTo>
                                              <a:cubicBezTo>
                                                <a:pt x="952" y="5885"/>
                                                <a:pt x="1143" y="5694"/>
                                                <a:pt x="1238" y="5504"/>
                                              </a:cubicBezTo>
                                              <a:cubicBezTo>
                                                <a:pt x="1429" y="5123"/>
                                                <a:pt x="1714" y="4742"/>
                                                <a:pt x="2000" y="4361"/>
                                              </a:cubicBezTo>
                                              <a:cubicBezTo>
                                                <a:pt x="2191" y="4170"/>
                                                <a:pt x="2381" y="3980"/>
                                                <a:pt x="2572" y="3789"/>
                                              </a:cubicBezTo>
                                              <a:cubicBezTo>
                                                <a:pt x="2857" y="3503"/>
                                                <a:pt x="3143" y="3122"/>
                                                <a:pt x="3429" y="2837"/>
                                              </a:cubicBezTo>
                                              <a:cubicBezTo>
                                                <a:pt x="3429" y="2837"/>
                                                <a:pt x="3429" y="2837"/>
                                                <a:pt x="3524" y="2741"/>
                                              </a:cubicBezTo>
                                              <a:cubicBezTo>
                                                <a:pt x="3810" y="2456"/>
                                                <a:pt x="4096" y="2265"/>
                                                <a:pt x="4381" y="2075"/>
                                              </a:cubicBezTo>
                                              <a:cubicBezTo>
                                                <a:pt x="4572" y="1979"/>
                                                <a:pt x="4667" y="1789"/>
                                                <a:pt x="4858" y="1694"/>
                                              </a:cubicBezTo>
                                              <a:cubicBezTo>
                                                <a:pt x="5334" y="1313"/>
                                                <a:pt x="5905" y="1027"/>
                                                <a:pt x="6477" y="741"/>
                                              </a:cubicBezTo>
                                              <a:cubicBezTo>
                                                <a:pt x="8382" y="-116"/>
                                                <a:pt x="10096" y="-211"/>
                                                <a:pt x="11335" y="360"/>
                                              </a:cubicBezTo>
                                              <a:lnTo>
                                                <a:pt x="14859" y="2075"/>
                                              </a:lnTo>
                                              <a:cubicBezTo>
                                                <a:pt x="13621" y="1503"/>
                                                <a:pt x="11906" y="1598"/>
                                                <a:pt x="10001" y="2456"/>
                                              </a:cubicBezTo>
                                              <a:cubicBezTo>
                                                <a:pt x="9430" y="2741"/>
                                                <a:pt x="8858" y="3027"/>
                                                <a:pt x="8382" y="3408"/>
                                              </a:cubicBezTo>
                                              <a:cubicBezTo>
                                                <a:pt x="8191" y="3503"/>
                                                <a:pt x="8096" y="3694"/>
                                                <a:pt x="7906" y="3789"/>
                                              </a:cubicBezTo>
                                              <a:cubicBezTo>
                                                <a:pt x="7620" y="4075"/>
                                                <a:pt x="7239" y="4361"/>
                                                <a:pt x="6953" y="4551"/>
                                              </a:cubicBezTo>
                                              <a:cubicBezTo>
                                                <a:pt x="6667" y="4837"/>
                                                <a:pt x="6382" y="5218"/>
                                                <a:pt x="6096" y="5504"/>
                                              </a:cubicBezTo>
                                              <a:cubicBezTo>
                                                <a:pt x="5905"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0" y="9123"/>
                                              </a:cubicBezTo>
                                              <a:cubicBezTo>
                                                <a:pt x="4000" y="9218"/>
                                                <a:pt x="3905" y="9409"/>
                                                <a:pt x="3905" y="9504"/>
                                              </a:cubicBezTo>
                                              <a:cubicBezTo>
                                                <a:pt x="3810" y="9790"/>
                                                <a:pt x="3715" y="10076"/>
                                                <a:pt x="3619" y="10457"/>
                                              </a:cubicBezTo>
                                              <a:cubicBezTo>
                                                <a:pt x="3619" y="10552"/>
                                                <a:pt x="3619" y="10742"/>
                                                <a:pt x="3619" y="10838"/>
                                              </a:cubicBezTo>
                                              <a:cubicBezTo>
                                                <a:pt x="3619" y="11219"/>
                                                <a:pt x="3524" y="11695"/>
                                                <a:pt x="3524" y="12076"/>
                                              </a:cubicBezTo>
                                              <a:cubicBezTo>
                                                <a:pt x="3524" y="13790"/>
                                                <a:pt x="4286" y="15029"/>
                                                <a:pt x="5524" y="15600"/>
                                              </a:cubicBezTo>
                                              <a:lnTo>
                                                <a:pt x="2000" y="13886"/>
                                              </a:lnTo>
                                              <a:cubicBezTo>
                                                <a:pt x="762" y="13314"/>
                                                <a:pt x="0" y="12076"/>
                                                <a:pt x="0" y="10361"/>
                                              </a:cubicBezTo>
                                              <a:cubicBezTo>
                                                <a:pt x="0" y="9980"/>
                                                <a:pt x="0" y="9599"/>
                                                <a:pt x="95" y="9123"/>
                                              </a:cubicBezTo>
                                              <a:lnTo>
                                                <a:pt x="95" y="9123"/>
                                              </a:lnTo>
                                              <a:close/>
                                            </a:path>
                                          </a:pathLst>
                                        </a:custGeom>
                                        <a:solidFill>
                                          <a:srgbClr val="F7BE8B"/>
                                        </a:solidFill>
                                        <a:ln w="9525" cap="flat">
                                          <a:noFill/>
                                          <a:prstDash val="solid"/>
                                          <a:miter/>
                                        </a:ln>
                                      </p:spPr>
                                      <p:txBody>
                                        <a:bodyPr rtlCol="0" anchor="ctr"/>
                                        <a:lstStyle/>
                                        <a:p>
                                          <a:endParaRPr lang="zh-CN" altLang="en-US" sz="2400"/>
                                        </a:p>
                                      </p:txBody>
                                    </p:sp>
                                    <p:grpSp>
                                      <p:nvGrpSpPr>
                                        <p:cNvPr id="97" name="图形 46">
                                          <a:extLst>
                                            <a:ext uri="{FF2B5EF4-FFF2-40B4-BE49-F238E27FC236}">
                                              <a16:creationId xmlns:a16="http://schemas.microsoft.com/office/drawing/2014/main" id="{65E6475B-5745-1386-C228-119E6198865F}"/>
                                            </a:ext>
                                          </a:extLst>
                                        </p:cNvPr>
                                        <p:cNvGrpSpPr/>
                                        <p:nvPr/>
                                      </p:nvGrpSpPr>
                                      <p:grpSpPr>
                                        <a:xfrm>
                                          <a:off x="2729869" y="2304076"/>
                                          <a:ext cx="86036" cy="152899"/>
                                          <a:chOff x="2729869" y="2304076"/>
                                          <a:chExt cx="86036" cy="152899"/>
                                        </a:xfrm>
                                      </p:grpSpPr>
                                      <p:sp>
                                        <p:nvSpPr>
                                          <p:cNvPr id="98" name="任意多边形: 形状 97">
                                            <a:extLst>
                                              <a:ext uri="{FF2B5EF4-FFF2-40B4-BE49-F238E27FC236}">
                                                <a16:creationId xmlns:a16="http://schemas.microsoft.com/office/drawing/2014/main" id="{5263602C-3DF5-2726-6A6F-3E98806730F9}"/>
                                              </a:ext>
                                            </a:extLst>
                                          </p:cNvPr>
                                          <p:cNvSpPr/>
                                          <p:nvPr/>
                                        </p:nvSpPr>
                                        <p:spPr>
                                          <a:xfrm>
                                            <a:off x="2802282" y="2442736"/>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EE9426"/>
                                          </a:solidFill>
                                          <a:ln w="9525" cap="flat">
                                            <a:noFill/>
                                            <a:prstDash val="solid"/>
                                            <a:miter/>
                                          </a:ln>
                                        </p:spPr>
                                        <p:txBody>
                                          <a:bodyPr rtlCol="0" anchor="ctr"/>
                                          <a:lstStyle/>
                                          <a:p>
                                            <a:endParaRPr lang="zh-CN" altLang="en-US" sz="2400"/>
                                          </a:p>
                                        </p:txBody>
                                      </p:sp>
                                      <p:grpSp>
                                        <p:nvGrpSpPr>
                                          <p:cNvPr id="99" name="图形 46">
                                            <a:extLst>
                                              <a:ext uri="{FF2B5EF4-FFF2-40B4-BE49-F238E27FC236}">
                                                <a16:creationId xmlns:a16="http://schemas.microsoft.com/office/drawing/2014/main" id="{2D9BE3E5-DD19-37BE-02DB-9900A63D1920}"/>
                                              </a:ext>
                                            </a:extLst>
                                          </p:cNvPr>
                                          <p:cNvGrpSpPr/>
                                          <p:nvPr/>
                                        </p:nvGrpSpPr>
                                        <p:grpSpPr>
                                          <a:xfrm>
                                            <a:off x="2729869" y="2304076"/>
                                            <a:ext cx="31670" cy="107394"/>
                                            <a:chOff x="2729869" y="2304076"/>
                                            <a:chExt cx="31670" cy="107394"/>
                                          </a:xfrm>
                                        </p:grpSpPr>
                                        <p:sp>
                                          <p:nvSpPr>
                                            <p:cNvPr id="100" name="任意多边形: 形状 99">
                                              <a:extLst>
                                                <a:ext uri="{FF2B5EF4-FFF2-40B4-BE49-F238E27FC236}">
                                                  <a16:creationId xmlns:a16="http://schemas.microsoft.com/office/drawing/2014/main" id="{5B3F820F-DA19-2526-B6AE-6C94C3A9B8D9}"/>
                                                </a:ext>
                                              </a:extLst>
                                            </p:cNvPr>
                                            <p:cNvSpPr/>
                                            <p:nvPr/>
                                          </p:nvSpPr>
                                          <p:spPr>
                                            <a:xfrm>
                                              <a:off x="2729892" y="2397516"/>
                                              <a:ext cx="31623" cy="13954"/>
                                            </a:xfrm>
                                            <a:custGeom>
                                              <a:avLst/>
                                              <a:gdLst>
                                                <a:gd name="connsiteX0" fmla="*/ 2191 w 31623"/>
                                                <a:gd name="connsiteY0" fmla="*/ 2477 h 13954"/>
                                                <a:gd name="connsiteX1" fmla="*/ 10477 w 31623"/>
                                                <a:gd name="connsiteY1" fmla="*/ 6382 h 13954"/>
                                                <a:gd name="connsiteX2" fmla="*/ 21145 w 31623"/>
                                                <a:gd name="connsiteY2" fmla="*/ 6382 h 13954"/>
                                                <a:gd name="connsiteX3" fmla="*/ 29432 w 31623"/>
                                                <a:gd name="connsiteY3" fmla="*/ 2477 h 13954"/>
                                                <a:gd name="connsiteX4" fmla="*/ 31623 w 31623"/>
                                                <a:gd name="connsiteY4" fmla="*/ 0 h 13954"/>
                                                <a:gd name="connsiteX5" fmla="*/ 31623 w 31623"/>
                                                <a:gd name="connsiteY5" fmla="*/ 6572 h 13954"/>
                                                <a:gd name="connsiteX6" fmla="*/ 29432 w 31623"/>
                                                <a:gd name="connsiteY6" fmla="*/ 9049 h 13954"/>
                                                <a:gd name="connsiteX7" fmla="*/ 21145 w 31623"/>
                                                <a:gd name="connsiteY7" fmla="*/ 12954 h 13954"/>
                                                <a:gd name="connsiteX8" fmla="*/ 10477 w 31623"/>
                                                <a:gd name="connsiteY8" fmla="*/ 12954 h 13954"/>
                                                <a:gd name="connsiteX9" fmla="*/ 2191 w 31623"/>
                                                <a:gd name="connsiteY9" fmla="*/ 9049 h 13954"/>
                                                <a:gd name="connsiteX10" fmla="*/ 0 w 31623"/>
                                                <a:gd name="connsiteY10" fmla="*/ 6572 h 13954"/>
                                                <a:gd name="connsiteX11" fmla="*/ 0 w 31623"/>
                                                <a:gd name="connsiteY11" fmla="*/ 0 h 13954"/>
                                                <a:gd name="connsiteX12" fmla="*/ 2191 w 31623"/>
                                                <a:gd name="connsiteY12" fmla="*/ 2477 h 13954"/>
                                                <a:gd name="connsiteX13" fmla="*/ 2191 w 31623"/>
                                                <a:gd name="connsiteY13" fmla="*/ 2477 h 1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23" h="13954">
                                                  <a:moveTo>
                                                    <a:pt x="2191" y="2477"/>
                                                  </a:moveTo>
                                                  <a:lnTo>
                                                    <a:pt x="10477" y="6382"/>
                                                  </a:lnTo>
                                                  <a:cubicBezTo>
                                                    <a:pt x="13430" y="7715"/>
                                                    <a:pt x="18193" y="7715"/>
                                                    <a:pt x="21145" y="6382"/>
                                                  </a:cubicBezTo>
                                                  <a:lnTo>
                                                    <a:pt x="29432" y="2477"/>
                                                  </a:lnTo>
                                                  <a:cubicBezTo>
                                                    <a:pt x="30956" y="1810"/>
                                                    <a:pt x="31623" y="857"/>
                                                    <a:pt x="31623" y="0"/>
                                                  </a:cubicBezTo>
                                                  <a:lnTo>
                                                    <a:pt x="31623" y="6572"/>
                                                  </a:lnTo>
                                                  <a:cubicBezTo>
                                                    <a:pt x="31623" y="7525"/>
                                                    <a:pt x="30861" y="8382"/>
                                                    <a:pt x="29432" y="9049"/>
                                                  </a:cubicBezTo>
                                                  <a:lnTo>
                                                    <a:pt x="21145" y="12954"/>
                                                  </a:lnTo>
                                                  <a:cubicBezTo>
                                                    <a:pt x="18193" y="14288"/>
                                                    <a:pt x="13430" y="14288"/>
                                                    <a:pt x="10477" y="12954"/>
                                                  </a:cubicBezTo>
                                                  <a:lnTo>
                                                    <a:pt x="2191" y="9049"/>
                                                  </a:lnTo>
                                                  <a:cubicBezTo>
                                                    <a:pt x="762" y="8382"/>
                                                    <a:pt x="0" y="7429"/>
                                                    <a:pt x="0" y="6572"/>
                                                  </a:cubicBezTo>
                                                  <a:lnTo>
                                                    <a:pt x="0" y="0"/>
                                                  </a:lnTo>
                                                  <a:cubicBezTo>
                                                    <a:pt x="0" y="857"/>
                                                    <a:pt x="667" y="1810"/>
                                                    <a:pt x="2191" y="2477"/>
                                                  </a:cubicBezTo>
                                                  <a:lnTo>
                                                    <a:pt x="2191" y="2477"/>
                                                  </a:lnTo>
                                                  <a:close/>
                                                </a:path>
                                              </a:pathLst>
                                            </a:custGeom>
                                            <a:solidFill>
                                              <a:srgbClr val="2C3D4E"/>
                                            </a:solidFill>
                                            <a:ln w="9525" cap="flat">
                                              <a:noFill/>
                                              <a:prstDash val="solid"/>
                                              <a:miter/>
                                            </a:ln>
                                          </p:spPr>
                                          <p:txBody>
                                            <a:bodyPr rtlCol="0" anchor="ctr"/>
                                            <a:lstStyle/>
                                            <a:p>
                                              <a:endParaRPr lang="zh-CN" altLang="en-US" sz="2400"/>
                                            </a:p>
                                          </p:txBody>
                                        </p:sp>
                                        <p:grpSp>
                                          <p:nvGrpSpPr>
                                            <p:cNvPr id="101" name="图形 46">
                                              <a:extLst>
                                                <a:ext uri="{FF2B5EF4-FFF2-40B4-BE49-F238E27FC236}">
                                                  <a16:creationId xmlns:a16="http://schemas.microsoft.com/office/drawing/2014/main" id="{7C2540D7-0A96-C781-C049-E85699DBBB6B}"/>
                                                </a:ext>
                                              </a:extLst>
                                            </p:cNvPr>
                                            <p:cNvGrpSpPr/>
                                            <p:nvPr/>
                                          </p:nvGrpSpPr>
                                          <p:grpSpPr>
                                            <a:xfrm>
                                              <a:off x="2729869" y="2304076"/>
                                              <a:ext cx="31670" cy="100822"/>
                                              <a:chOff x="2729869" y="2304076"/>
                                              <a:chExt cx="31670" cy="100822"/>
                                            </a:xfrm>
                                          </p:grpSpPr>
                                          <p:sp>
                                            <p:nvSpPr>
                                              <p:cNvPr id="102" name="任意多边形: 形状 101">
                                                <a:extLst>
                                                  <a:ext uri="{FF2B5EF4-FFF2-40B4-BE49-F238E27FC236}">
                                                    <a16:creationId xmlns:a16="http://schemas.microsoft.com/office/drawing/2014/main" id="{912EEE04-7CBD-6873-4AD5-FFD5CFB93A85}"/>
                                                  </a:ext>
                                                </a:extLst>
                                              </p:cNvPr>
                                              <p:cNvSpPr/>
                                              <p:nvPr/>
                                            </p:nvSpPr>
                                            <p:spPr>
                                              <a:xfrm>
                                                <a:off x="2729869" y="2390134"/>
                                                <a:ext cx="31670" cy="14763"/>
                                              </a:xfrm>
                                              <a:custGeom>
                                                <a:avLst/>
                                                <a:gdLst>
                                                  <a:gd name="connsiteX0" fmla="*/ 2215 w 31670"/>
                                                  <a:gd name="connsiteY0" fmla="*/ 4905 h 14763"/>
                                                  <a:gd name="connsiteX1" fmla="*/ 2215 w 31670"/>
                                                  <a:gd name="connsiteY1" fmla="*/ 9858 h 14763"/>
                                                  <a:gd name="connsiteX2" fmla="*/ 10501 w 31670"/>
                                                  <a:gd name="connsiteY2" fmla="*/ 13764 h 14763"/>
                                                  <a:gd name="connsiteX3" fmla="*/ 21169 w 31670"/>
                                                  <a:gd name="connsiteY3" fmla="*/ 13764 h 14763"/>
                                                  <a:gd name="connsiteX4" fmla="*/ 29456 w 31670"/>
                                                  <a:gd name="connsiteY4" fmla="*/ 9858 h 14763"/>
                                                  <a:gd name="connsiteX5" fmla="*/ 29456 w 31670"/>
                                                  <a:gd name="connsiteY5" fmla="*/ 4905 h 14763"/>
                                                  <a:gd name="connsiteX6" fmla="*/ 21169 w 31670"/>
                                                  <a:gd name="connsiteY6" fmla="*/ 1000 h 14763"/>
                                                  <a:gd name="connsiteX7" fmla="*/ 10501 w 31670"/>
                                                  <a:gd name="connsiteY7" fmla="*/ 1000 h 14763"/>
                                                  <a:gd name="connsiteX8" fmla="*/ 2215 w 31670"/>
                                                  <a:gd name="connsiteY8" fmla="*/ 4905 h 14763"/>
                                                  <a:gd name="connsiteX9" fmla="*/ 2215 w 31670"/>
                                                  <a:gd name="connsiteY9" fmla="*/ 4905 h 1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70" h="14763">
                                                    <a:moveTo>
                                                      <a:pt x="2215" y="4905"/>
                                                    </a:moveTo>
                                                    <a:cubicBezTo>
                                                      <a:pt x="-738" y="6239"/>
                                                      <a:pt x="-738" y="8525"/>
                                                      <a:pt x="2215" y="9858"/>
                                                    </a:cubicBezTo>
                                                    <a:lnTo>
                                                      <a:pt x="10501" y="13764"/>
                                                    </a:lnTo>
                                                    <a:cubicBezTo>
                                                      <a:pt x="13454" y="15097"/>
                                                      <a:pt x="18217" y="15097"/>
                                                      <a:pt x="21169" y="13764"/>
                                                    </a:cubicBezTo>
                                                    <a:lnTo>
                                                      <a:pt x="29456" y="9858"/>
                                                    </a:lnTo>
                                                    <a:cubicBezTo>
                                                      <a:pt x="32409" y="8525"/>
                                                      <a:pt x="32409" y="6239"/>
                                                      <a:pt x="29456" y="4905"/>
                                                    </a:cubicBezTo>
                                                    <a:lnTo>
                                                      <a:pt x="21169" y="1000"/>
                                                    </a:lnTo>
                                                    <a:cubicBezTo>
                                                      <a:pt x="18217" y="-333"/>
                                                      <a:pt x="13454" y="-333"/>
                                                      <a:pt x="10501" y="1000"/>
                                                    </a:cubicBezTo>
                                                    <a:lnTo>
                                                      <a:pt x="2215" y="4905"/>
                                                    </a:lnTo>
                                                    <a:lnTo>
                                                      <a:pt x="2215" y="4905"/>
                                                    </a:lnTo>
                                                    <a:close/>
                                                  </a:path>
                                                </a:pathLst>
                                              </a:custGeom>
                                              <a:solidFill>
                                                <a:srgbClr val="55778F"/>
                                              </a:solidFill>
                                              <a:ln w="9525" cap="flat">
                                                <a:noFill/>
                                                <a:prstDash val="solid"/>
                                                <a:miter/>
                                              </a:ln>
                                            </p:spPr>
                                            <p:txBody>
                                              <a:bodyPr rtlCol="0" anchor="ctr"/>
                                              <a:lstStyle/>
                                              <a:p>
                                                <a:endParaRPr lang="zh-CN" altLang="en-US" sz="2400"/>
                                              </a:p>
                                            </p:txBody>
                                          </p:sp>
                                          <p:grpSp>
                                            <p:nvGrpSpPr>
                                              <p:cNvPr id="103" name="图形 46">
                                                <a:extLst>
                                                  <a:ext uri="{FF2B5EF4-FFF2-40B4-BE49-F238E27FC236}">
                                                    <a16:creationId xmlns:a16="http://schemas.microsoft.com/office/drawing/2014/main" id="{873AA026-6258-92E4-0A36-61DADA4F790E}"/>
                                                  </a:ext>
                                                </a:extLst>
                                              </p:cNvPr>
                                              <p:cNvGrpSpPr/>
                                              <p:nvPr/>
                                            </p:nvGrpSpPr>
                                            <p:grpSpPr>
                                              <a:xfrm>
                                                <a:off x="2737417" y="2304076"/>
                                                <a:ext cx="16478" cy="94797"/>
                                                <a:chOff x="2737417" y="2304076"/>
                                                <a:chExt cx="16478" cy="94797"/>
                                              </a:xfrm>
                                            </p:grpSpPr>
                                            <p:sp>
                                              <p:nvSpPr>
                                                <p:cNvPr id="104" name="任意多边形: 形状 103">
                                                  <a:extLst>
                                                    <a:ext uri="{FF2B5EF4-FFF2-40B4-BE49-F238E27FC236}">
                                                      <a16:creationId xmlns:a16="http://schemas.microsoft.com/office/drawing/2014/main" id="{F5B86CEB-776E-FAD7-C9FA-0ACBB97D4C5C}"/>
                                                    </a:ext>
                                                  </a:extLst>
                                                </p:cNvPr>
                                                <p:cNvSpPr/>
                                                <p:nvPr/>
                                              </p:nvSpPr>
                                              <p:spPr>
                                                <a:xfrm>
                                                  <a:off x="2741894" y="2312267"/>
                                                  <a:ext cx="7334" cy="86606"/>
                                                </a:xfrm>
                                                <a:custGeom>
                                                  <a:avLst/>
                                                  <a:gdLst>
                                                    <a:gd name="connsiteX0" fmla="*/ 0 w 7334"/>
                                                    <a:gd name="connsiteY0" fmla="*/ 95 h 86606"/>
                                                    <a:gd name="connsiteX1" fmla="*/ 190 w 7334"/>
                                                    <a:gd name="connsiteY1" fmla="*/ 84963 h 86606"/>
                                                    <a:gd name="connsiteX2" fmla="*/ 1238 w 7334"/>
                                                    <a:gd name="connsiteY2" fmla="*/ 86106 h 86606"/>
                                                    <a:gd name="connsiteX3" fmla="*/ 6286 w 7334"/>
                                                    <a:gd name="connsiteY3" fmla="*/ 86106 h 86606"/>
                                                    <a:gd name="connsiteX4" fmla="*/ 7334 w 7334"/>
                                                    <a:gd name="connsiteY4" fmla="*/ 84868 h 86606"/>
                                                    <a:gd name="connsiteX5" fmla="*/ 7144 w 7334"/>
                                                    <a:gd name="connsiteY5" fmla="*/ 0 h 86606"/>
                                                    <a:gd name="connsiteX6" fmla="*/ 6096 w 7334"/>
                                                    <a:gd name="connsiteY6" fmla="*/ 1238 h 86606"/>
                                                    <a:gd name="connsiteX7" fmla="*/ 1048 w 7334"/>
                                                    <a:gd name="connsiteY7" fmla="*/ 1238 h 86606"/>
                                                    <a:gd name="connsiteX8" fmla="*/ 0 w 7334"/>
                                                    <a:gd name="connsiteY8" fmla="*/ 95 h 86606"/>
                                                    <a:gd name="connsiteX9" fmla="*/ 0 w 7334"/>
                                                    <a:gd name="connsiteY9" fmla="*/ 95 h 8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 h="86606">
                                                      <a:moveTo>
                                                        <a:pt x="0" y="95"/>
                                                      </a:moveTo>
                                                      <a:lnTo>
                                                        <a:pt x="190" y="84963"/>
                                                      </a:lnTo>
                                                      <a:cubicBezTo>
                                                        <a:pt x="190" y="84963"/>
                                                        <a:pt x="571" y="85820"/>
                                                        <a:pt x="1238" y="86106"/>
                                                      </a:cubicBezTo>
                                                      <a:cubicBezTo>
                                                        <a:pt x="2667" y="86773"/>
                                                        <a:pt x="4858" y="86773"/>
                                                        <a:pt x="6286" y="86106"/>
                                                      </a:cubicBezTo>
                                                      <a:cubicBezTo>
                                                        <a:pt x="6953" y="85820"/>
                                                        <a:pt x="7334" y="85344"/>
                                                        <a:pt x="7334" y="84868"/>
                                                      </a:cubicBezTo>
                                                      <a:lnTo>
                                                        <a:pt x="7144" y="0"/>
                                                      </a:lnTo>
                                                      <a:cubicBezTo>
                                                        <a:pt x="7144" y="0"/>
                                                        <a:pt x="6763" y="857"/>
                                                        <a:pt x="6096" y="1238"/>
                                                      </a:cubicBezTo>
                                                      <a:cubicBezTo>
                                                        <a:pt x="4667" y="1905"/>
                                                        <a:pt x="2476" y="1905"/>
                                                        <a:pt x="1048" y="1238"/>
                                                      </a:cubicBezTo>
                                                      <a:cubicBezTo>
                                                        <a:pt x="381" y="953"/>
                                                        <a:pt x="0" y="476"/>
                                                        <a:pt x="0" y="95"/>
                                                      </a:cubicBezTo>
                                                      <a:lnTo>
                                                        <a:pt x="0" y="95"/>
                                                      </a:lnTo>
                                                      <a:close/>
                                                    </a:path>
                                                  </a:pathLst>
                                                </a:custGeom>
                                                <a:solidFill>
                                                  <a:srgbClr val="2C3D4E"/>
                                                </a:solidFill>
                                                <a:ln w="9525" cap="flat">
                                                  <a:noFill/>
                                                  <a:prstDash val="solid"/>
                                                  <a:miter/>
                                                </a:ln>
                                              </p:spPr>
                                              <p:txBody>
                                                <a:bodyPr rtlCol="0" anchor="ctr"/>
                                                <a:lstStyle/>
                                                <a:p>
                                                  <a:endParaRPr lang="zh-CN" altLang="en-US" sz="2400"/>
                                                </a:p>
                                              </p:txBody>
                                            </p:sp>
                                            <p:grpSp>
                                              <p:nvGrpSpPr>
                                                <p:cNvPr id="105" name="图形 46">
                                                  <a:extLst>
                                                    <a:ext uri="{FF2B5EF4-FFF2-40B4-BE49-F238E27FC236}">
                                                      <a16:creationId xmlns:a16="http://schemas.microsoft.com/office/drawing/2014/main" id="{4DBB1A94-399C-DDB4-8689-5EB926FC334B}"/>
                                                    </a:ext>
                                                  </a:extLst>
                                                </p:cNvPr>
                                                <p:cNvGrpSpPr/>
                                                <p:nvPr/>
                                              </p:nvGrpSpPr>
                                              <p:grpSpPr>
                                                <a:xfrm>
                                                  <a:off x="2737417" y="2304076"/>
                                                  <a:ext cx="16478" cy="94797"/>
                                                  <a:chOff x="2737417" y="2304076"/>
                                                  <a:chExt cx="16478" cy="94797"/>
                                                </a:xfrm>
                                              </p:grpSpPr>
                                              <p:sp>
                                                <p:nvSpPr>
                                                  <p:cNvPr id="106" name="任意多边形: 形状 105">
                                                    <a:extLst>
                                                      <a:ext uri="{FF2B5EF4-FFF2-40B4-BE49-F238E27FC236}">
                                                        <a16:creationId xmlns:a16="http://schemas.microsoft.com/office/drawing/2014/main" id="{365A72F2-0576-A031-EBC2-38C7B5955188}"/>
                                                      </a:ext>
                                                    </a:extLst>
                                                  </p:cNvPr>
                                                  <p:cNvSpPr/>
                                                  <p:nvPr/>
                                                </p:nvSpPr>
                                                <p:spPr>
                                                  <a:xfrm>
                                                    <a:off x="2741894" y="2312267"/>
                                                    <a:ext cx="7334" cy="86606"/>
                                                  </a:xfrm>
                                                  <a:custGeom>
                                                    <a:avLst/>
                                                    <a:gdLst>
                                                      <a:gd name="connsiteX0" fmla="*/ 0 w 7334"/>
                                                      <a:gd name="connsiteY0" fmla="*/ 95 h 86606"/>
                                                      <a:gd name="connsiteX1" fmla="*/ 190 w 7334"/>
                                                      <a:gd name="connsiteY1" fmla="*/ 84963 h 86606"/>
                                                      <a:gd name="connsiteX2" fmla="*/ 1238 w 7334"/>
                                                      <a:gd name="connsiteY2" fmla="*/ 86106 h 86606"/>
                                                      <a:gd name="connsiteX3" fmla="*/ 6286 w 7334"/>
                                                      <a:gd name="connsiteY3" fmla="*/ 86106 h 86606"/>
                                                      <a:gd name="connsiteX4" fmla="*/ 7334 w 7334"/>
                                                      <a:gd name="connsiteY4" fmla="*/ 84868 h 86606"/>
                                                      <a:gd name="connsiteX5" fmla="*/ 7144 w 7334"/>
                                                      <a:gd name="connsiteY5" fmla="*/ 0 h 86606"/>
                                                      <a:gd name="connsiteX6" fmla="*/ 6096 w 7334"/>
                                                      <a:gd name="connsiteY6" fmla="*/ 1238 h 86606"/>
                                                      <a:gd name="connsiteX7" fmla="*/ 1048 w 7334"/>
                                                      <a:gd name="connsiteY7" fmla="*/ 1238 h 86606"/>
                                                      <a:gd name="connsiteX8" fmla="*/ 0 w 7334"/>
                                                      <a:gd name="connsiteY8" fmla="*/ 95 h 86606"/>
                                                      <a:gd name="connsiteX9" fmla="*/ 0 w 7334"/>
                                                      <a:gd name="connsiteY9" fmla="*/ 95 h 8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 h="86606">
                                                        <a:moveTo>
                                                          <a:pt x="0" y="95"/>
                                                        </a:moveTo>
                                                        <a:lnTo>
                                                          <a:pt x="190" y="84963"/>
                                                        </a:lnTo>
                                                        <a:cubicBezTo>
                                                          <a:pt x="190" y="84963"/>
                                                          <a:pt x="571" y="85820"/>
                                                          <a:pt x="1238" y="86106"/>
                                                        </a:cubicBezTo>
                                                        <a:cubicBezTo>
                                                          <a:pt x="2667" y="86773"/>
                                                          <a:pt x="4858" y="86773"/>
                                                          <a:pt x="6286" y="86106"/>
                                                        </a:cubicBezTo>
                                                        <a:cubicBezTo>
                                                          <a:pt x="6953" y="85820"/>
                                                          <a:pt x="7334" y="85344"/>
                                                          <a:pt x="7334" y="84868"/>
                                                        </a:cubicBezTo>
                                                        <a:lnTo>
                                                          <a:pt x="7144" y="0"/>
                                                        </a:lnTo>
                                                        <a:cubicBezTo>
                                                          <a:pt x="7144" y="0"/>
                                                          <a:pt x="6763" y="857"/>
                                                          <a:pt x="6096" y="1238"/>
                                                        </a:cubicBezTo>
                                                        <a:cubicBezTo>
                                                          <a:pt x="4667" y="1905"/>
                                                          <a:pt x="2476" y="1905"/>
                                                          <a:pt x="1048" y="1238"/>
                                                        </a:cubicBezTo>
                                                        <a:cubicBezTo>
                                                          <a:pt x="381" y="953"/>
                                                          <a:pt x="0" y="476"/>
                                                          <a:pt x="0" y="95"/>
                                                        </a:cubicBezTo>
                                                        <a:lnTo>
                                                          <a:pt x="0" y="95"/>
                                                        </a:lnTo>
                                                        <a:close/>
                                                      </a:path>
                                                    </a:pathLst>
                                                  </a:custGeom>
                                                  <a:solidFill>
                                                    <a:srgbClr val="2C3D4E"/>
                                                  </a:solidFill>
                                                  <a:ln w="9525" cap="flat">
                                                    <a:noFill/>
                                                    <a:prstDash val="solid"/>
                                                    <a:miter/>
                                                  </a:ln>
                                                </p:spPr>
                                                <p:txBody>
                                                  <a:bodyPr rtlCol="0" anchor="ctr"/>
                                                  <a:lstStyle/>
                                                  <a:p>
                                                    <a:endParaRPr lang="zh-CN" altLang="en-US" sz="2400"/>
                                                  </a:p>
                                                </p:txBody>
                                              </p:sp>
                                              <p:grpSp>
                                                <p:nvGrpSpPr>
                                                  <p:cNvPr id="107" name="图形 46">
                                                    <a:extLst>
                                                      <a:ext uri="{FF2B5EF4-FFF2-40B4-BE49-F238E27FC236}">
                                                        <a16:creationId xmlns:a16="http://schemas.microsoft.com/office/drawing/2014/main" id="{41B8115F-3940-0164-99FB-28A9BD9E17E0}"/>
                                                      </a:ext>
                                                    </a:extLst>
                                                  </p:cNvPr>
                                                  <p:cNvGrpSpPr/>
                                                  <p:nvPr/>
                                                </p:nvGrpSpPr>
                                                <p:grpSpPr>
                                                  <a:xfrm>
                                                    <a:off x="2737417" y="2304076"/>
                                                    <a:ext cx="16478" cy="13334"/>
                                                    <a:chOff x="2737417" y="2304076"/>
                                                    <a:chExt cx="16478" cy="13334"/>
                                                  </a:xfrm>
                                                </p:grpSpPr>
                                                <p:sp>
                                                  <p:nvSpPr>
                                                    <p:cNvPr id="108" name="任意多边形: 形状 107">
                                                      <a:extLst>
                                                        <a:ext uri="{FF2B5EF4-FFF2-40B4-BE49-F238E27FC236}">
                                                          <a16:creationId xmlns:a16="http://schemas.microsoft.com/office/drawing/2014/main" id="{5635D0C9-9C51-97ED-6EFE-85427A45FA2A}"/>
                                                        </a:ext>
                                                      </a:extLst>
                                                    </p:cNvPr>
                                                    <p:cNvSpPr/>
                                                    <p:nvPr/>
                                                  </p:nvSpPr>
                                                  <p:spPr>
                                                    <a:xfrm>
                                                      <a:off x="2741870" y="2310719"/>
                                                      <a:ext cx="7191" cy="3381"/>
                                                    </a:xfrm>
                                                    <a:custGeom>
                                                      <a:avLst/>
                                                      <a:gdLst>
                                                        <a:gd name="connsiteX0" fmla="*/ 1072 w 7191"/>
                                                        <a:gd name="connsiteY0" fmla="*/ 500 h 3381"/>
                                                        <a:gd name="connsiteX1" fmla="*/ 1072 w 7191"/>
                                                        <a:gd name="connsiteY1" fmla="*/ 2881 h 3381"/>
                                                        <a:gd name="connsiteX2" fmla="*/ 6120 w 7191"/>
                                                        <a:gd name="connsiteY2" fmla="*/ 2881 h 3381"/>
                                                        <a:gd name="connsiteX3" fmla="*/ 6120 w 7191"/>
                                                        <a:gd name="connsiteY3" fmla="*/ 500 h 3381"/>
                                                        <a:gd name="connsiteX4" fmla="*/ 1072 w 7191"/>
                                                        <a:gd name="connsiteY4" fmla="*/ 500 h 3381"/>
                                                        <a:gd name="connsiteX5" fmla="*/ 1072 w 7191"/>
                                                        <a:gd name="connsiteY5" fmla="*/ 500 h 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1" h="3381">
                                                          <a:moveTo>
                                                            <a:pt x="1072" y="500"/>
                                                          </a:moveTo>
                                                          <a:cubicBezTo>
                                                            <a:pt x="-357" y="1167"/>
                                                            <a:pt x="-357" y="2215"/>
                                                            <a:pt x="1072" y="2881"/>
                                                          </a:cubicBezTo>
                                                          <a:cubicBezTo>
                                                            <a:pt x="2405" y="3548"/>
                                                            <a:pt x="4691" y="3548"/>
                                                            <a:pt x="6120" y="2881"/>
                                                          </a:cubicBezTo>
                                                          <a:cubicBezTo>
                                                            <a:pt x="7549" y="2215"/>
                                                            <a:pt x="7549" y="1167"/>
                                                            <a:pt x="6120" y="500"/>
                                                          </a:cubicBezTo>
                                                          <a:cubicBezTo>
                                                            <a:pt x="4691" y="-167"/>
                                                            <a:pt x="2500" y="-167"/>
                                                            <a:pt x="1072" y="500"/>
                                                          </a:cubicBezTo>
                                                          <a:lnTo>
                                                            <a:pt x="1072" y="500"/>
                                                          </a:lnTo>
                                                          <a:close/>
                                                        </a:path>
                                                      </a:pathLst>
                                                    </a:custGeom>
                                                    <a:solidFill>
                                                      <a:srgbClr val="2C3D4E"/>
                                                    </a:solidFill>
                                                    <a:ln w="9525" cap="flat">
                                                      <a:noFill/>
                                                      <a:prstDash val="solid"/>
                                                      <a:miter/>
                                                    </a:ln>
                                                  </p:spPr>
                                                  <p:txBody>
                                                    <a:bodyPr rtlCol="0" anchor="ctr"/>
                                                    <a:lstStyle/>
                                                    <a:p>
                                                      <a:endParaRPr lang="zh-CN" altLang="en-US" sz="2400"/>
                                                    </a:p>
                                                  </p:txBody>
                                                </p:sp>
                                                <p:sp>
                                                  <p:nvSpPr>
                                                    <p:cNvPr id="109" name="任意多边形: 形状 108">
                                                      <a:extLst>
                                                        <a:ext uri="{FF2B5EF4-FFF2-40B4-BE49-F238E27FC236}">
                                                          <a16:creationId xmlns:a16="http://schemas.microsoft.com/office/drawing/2014/main" id="{B8C6CB56-4EAC-BD4A-0BA9-C400BAF31029}"/>
                                                        </a:ext>
                                                      </a:extLst>
                                                    </p:cNvPr>
                                                    <p:cNvSpPr/>
                                                    <p:nvPr/>
                                                  </p:nvSpPr>
                                                  <p:spPr>
                                                    <a:xfrm>
                                                      <a:off x="2737417" y="2304076"/>
                                                      <a:ext cx="16478" cy="13334"/>
                                                    </a:xfrm>
                                                    <a:custGeom>
                                                      <a:avLst/>
                                                      <a:gdLst>
                                                        <a:gd name="connsiteX0" fmla="*/ 0 w 16478"/>
                                                        <a:gd name="connsiteY0" fmla="*/ 6668 h 13334"/>
                                                        <a:gd name="connsiteX1" fmla="*/ 8287 w 16478"/>
                                                        <a:gd name="connsiteY1" fmla="*/ 13335 h 13334"/>
                                                        <a:gd name="connsiteX2" fmla="*/ 16478 w 16478"/>
                                                        <a:gd name="connsiteY2" fmla="*/ 6668 h 13334"/>
                                                        <a:gd name="connsiteX3" fmla="*/ 8287 w 16478"/>
                                                        <a:gd name="connsiteY3" fmla="*/ 0 h 13334"/>
                                                        <a:gd name="connsiteX4" fmla="*/ 0 w 16478"/>
                                                        <a:gd name="connsiteY4" fmla="*/ 6668 h 13334"/>
                                                        <a:gd name="connsiteX5" fmla="*/ 0 w 16478"/>
                                                        <a:gd name="connsiteY5" fmla="*/ 6668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8" h="13334">
                                                          <a:moveTo>
                                                            <a:pt x="0" y="6668"/>
                                                          </a:moveTo>
                                                          <a:cubicBezTo>
                                                            <a:pt x="0" y="10382"/>
                                                            <a:pt x="3715" y="13335"/>
                                                            <a:pt x="8287" y="13335"/>
                                                          </a:cubicBezTo>
                                                          <a:cubicBezTo>
                                                            <a:pt x="12859" y="13335"/>
                                                            <a:pt x="16478" y="10382"/>
                                                            <a:pt x="16478" y="6668"/>
                                                          </a:cubicBezTo>
                                                          <a:cubicBezTo>
                                                            <a:pt x="16478" y="2953"/>
                                                            <a:pt x="12764" y="0"/>
                                                            <a:pt x="8287" y="0"/>
                                                          </a:cubicBezTo>
                                                          <a:cubicBezTo>
                                                            <a:pt x="3810" y="0"/>
                                                            <a:pt x="0" y="2953"/>
                                                            <a:pt x="0" y="6668"/>
                                                          </a:cubicBezTo>
                                                          <a:lnTo>
                                                            <a:pt x="0" y="6668"/>
                                                          </a:lnTo>
                                                          <a:close/>
                                                        </a:path>
                                                      </a:pathLst>
                                                    </a:custGeom>
                                                    <a:solidFill>
                                                      <a:srgbClr val="EE9426"/>
                                                    </a:solidFill>
                                                    <a:ln w="9525" cap="flat">
                                                      <a:noFill/>
                                                      <a:prstDash val="solid"/>
                                                      <a:miter/>
                                                    </a:ln>
                                                  </p:spPr>
                                                  <p:txBody>
                                                    <a:bodyPr rtlCol="0" anchor="ctr"/>
                                                    <a:lstStyle/>
                                                    <a:p>
                                                      <a:endParaRPr lang="zh-CN" altLang="en-US" sz="2400"/>
                                                    </a:p>
                                                  </p:txBody>
                                                </p:sp>
                                              </p:grpSp>
                                            </p:grpSp>
                                          </p:grpSp>
                                        </p:grpSp>
                                      </p:grpSp>
                                    </p:grpSp>
                                  </p:grpSp>
                                </p:grpSp>
                              </p:grpSp>
                            </p:grpSp>
                          </p:grpSp>
                        </p:grpSp>
                      </p:grpSp>
                    </p:grpSp>
                  </p:grpSp>
                </p:grpSp>
              </p:grpSp>
            </p:grpSp>
          </p:grpSp>
        </p:grpSp>
      </p:grpSp>
      <p:sp>
        <p:nvSpPr>
          <p:cNvPr id="67" name="矩形 66">
            <a:extLst>
              <a:ext uri="{FF2B5EF4-FFF2-40B4-BE49-F238E27FC236}">
                <a16:creationId xmlns:a16="http://schemas.microsoft.com/office/drawing/2014/main" id="{CB44DE22-5033-8332-04E7-F48E66537750}"/>
              </a:ext>
            </a:extLst>
          </p:cNvPr>
          <p:cNvSpPr/>
          <p:nvPr/>
        </p:nvSpPr>
        <p:spPr>
          <a:xfrm>
            <a:off x="1139085" y="1544375"/>
            <a:ext cx="574030" cy="461665"/>
          </a:xfrm>
          <a:prstGeom prst="rect">
            <a:avLst/>
          </a:prstGeom>
        </p:spPr>
        <p:txBody>
          <a:bodyPr wrap="square">
            <a:spAutoFit/>
          </a:bodyPr>
          <a:lstStyle/>
          <a:p>
            <a:pPr algn="ctr"/>
            <a:r>
              <a:rPr lang="en-US" altLang="zh-CN" sz="2400" b="1" dirty="0">
                <a:latin typeface="Candara" panose="020E0502030303020204" pitchFamily="34" charset="0"/>
                <a:ea typeface="微软雅黑" panose="020B0503020204020204" pitchFamily="34" charset="-122"/>
                <a:cs typeface="Segoe UI" panose="020B0502040204020203" pitchFamily="34" charset="0"/>
              </a:rPr>
              <a:t>Tx</a:t>
            </a:r>
          </a:p>
        </p:txBody>
      </p:sp>
      <p:sp>
        <p:nvSpPr>
          <p:cNvPr id="110" name="箭头: 右 109">
            <a:extLst>
              <a:ext uri="{FF2B5EF4-FFF2-40B4-BE49-F238E27FC236}">
                <a16:creationId xmlns:a16="http://schemas.microsoft.com/office/drawing/2014/main" id="{B03C53EA-49D4-0151-74BC-66FFBF57270C}"/>
              </a:ext>
            </a:extLst>
          </p:cNvPr>
          <p:cNvSpPr/>
          <p:nvPr/>
        </p:nvSpPr>
        <p:spPr>
          <a:xfrm rot="3600000">
            <a:off x="2173943" y="2266631"/>
            <a:ext cx="630226" cy="284074"/>
          </a:xfrm>
          <a:prstGeom prst="rightArrow">
            <a:avLst>
              <a:gd name="adj1" fmla="val 50000"/>
              <a:gd name="adj2" fmla="val 75361"/>
            </a:avLst>
          </a:prstGeom>
          <a:solidFill>
            <a:srgbClr val="74A2A5"/>
          </a:solidFill>
          <a:ln>
            <a:solidFill>
              <a:srgbClr val="74A2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箭头: 右 110">
            <a:extLst>
              <a:ext uri="{FF2B5EF4-FFF2-40B4-BE49-F238E27FC236}">
                <a16:creationId xmlns:a16="http://schemas.microsoft.com/office/drawing/2014/main" id="{8FD8CA21-7C50-676B-3019-DA9BEFFDBD2B}"/>
              </a:ext>
            </a:extLst>
          </p:cNvPr>
          <p:cNvSpPr/>
          <p:nvPr/>
        </p:nvSpPr>
        <p:spPr>
          <a:xfrm rot="8100000">
            <a:off x="2083659" y="3371140"/>
            <a:ext cx="630226" cy="284074"/>
          </a:xfrm>
          <a:prstGeom prst="rightArrow">
            <a:avLst>
              <a:gd name="adj1" fmla="val 50000"/>
              <a:gd name="adj2" fmla="val 75361"/>
            </a:avLst>
          </a:prstGeom>
          <a:solidFill>
            <a:srgbClr val="74A2A5"/>
          </a:solidFill>
          <a:ln>
            <a:solidFill>
              <a:srgbClr val="74A2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圆角 111">
            <a:extLst>
              <a:ext uri="{FF2B5EF4-FFF2-40B4-BE49-F238E27FC236}">
                <a16:creationId xmlns:a16="http://schemas.microsoft.com/office/drawing/2014/main" id="{8AA26DD3-0B7D-789C-6322-BE39D82F5D22}"/>
              </a:ext>
            </a:extLst>
          </p:cNvPr>
          <p:cNvSpPr/>
          <p:nvPr/>
        </p:nvSpPr>
        <p:spPr>
          <a:xfrm>
            <a:off x="3406033" y="2525552"/>
            <a:ext cx="1418734" cy="843699"/>
          </a:xfrm>
          <a:prstGeom prst="roundRect">
            <a:avLst/>
          </a:prstGeom>
          <a:solidFill>
            <a:srgbClr val="7C2E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andara" panose="020E0502030303020204" pitchFamily="34" charset="0"/>
              </a:rPr>
              <a:t>Fading</a:t>
            </a:r>
          </a:p>
          <a:p>
            <a:pPr algn="ctr"/>
            <a:r>
              <a:rPr lang="en-US" altLang="zh-CN" sz="2000" b="1" dirty="0">
                <a:latin typeface="Candara" panose="020E0502030303020204" pitchFamily="34" charset="0"/>
              </a:rPr>
              <a:t>channel</a:t>
            </a:r>
            <a:endParaRPr lang="zh-CN" altLang="en-US" sz="2000" b="1" dirty="0">
              <a:latin typeface="Candara" panose="020E0502030303020204" pitchFamily="34" charset="0"/>
            </a:endParaRPr>
          </a:p>
        </p:txBody>
      </p:sp>
      <p:pic>
        <p:nvPicPr>
          <p:cNvPr id="115" name="图片 114">
            <a:extLst>
              <a:ext uri="{FF2B5EF4-FFF2-40B4-BE49-F238E27FC236}">
                <a16:creationId xmlns:a16="http://schemas.microsoft.com/office/drawing/2014/main" id="{917554C6-9C02-52AF-C2AD-81B956FE439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25826" y="1582910"/>
            <a:ext cx="4428428" cy="3258058"/>
          </a:xfrm>
          <a:prstGeom prst="rect">
            <a:avLst/>
          </a:prstGeom>
        </p:spPr>
      </p:pic>
      <p:grpSp>
        <p:nvGrpSpPr>
          <p:cNvPr id="116" name="组合 115">
            <a:extLst>
              <a:ext uri="{FF2B5EF4-FFF2-40B4-BE49-F238E27FC236}">
                <a16:creationId xmlns:a16="http://schemas.microsoft.com/office/drawing/2014/main" id="{AEFEFCFD-C196-EC6A-A526-F283B5AA636F}"/>
              </a:ext>
            </a:extLst>
          </p:cNvPr>
          <p:cNvGrpSpPr/>
          <p:nvPr/>
        </p:nvGrpSpPr>
        <p:grpSpPr>
          <a:xfrm>
            <a:off x="7354579" y="1766970"/>
            <a:ext cx="2075514" cy="433400"/>
            <a:chOff x="7987027" y="2071388"/>
            <a:chExt cx="2075514" cy="433400"/>
          </a:xfrm>
        </p:grpSpPr>
        <p:sp>
          <p:nvSpPr>
            <p:cNvPr id="117" name="对话气泡: 圆角矩形 116">
              <a:extLst>
                <a:ext uri="{FF2B5EF4-FFF2-40B4-BE49-F238E27FC236}">
                  <a16:creationId xmlns:a16="http://schemas.microsoft.com/office/drawing/2014/main" id="{32B535C0-D539-3D97-7229-6D120B8B3F9C}"/>
                </a:ext>
              </a:extLst>
            </p:cNvPr>
            <p:cNvSpPr/>
            <p:nvPr/>
          </p:nvSpPr>
          <p:spPr>
            <a:xfrm>
              <a:off x="7987027" y="2077877"/>
              <a:ext cx="2075514" cy="426911"/>
            </a:xfrm>
            <a:prstGeom prst="wedgeRoundRectCallout">
              <a:avLst>
                <a:gd name="adj1" fmla="val -48450"/>
                <a:gd name="adj2" fmla="val 77133"/>
                <a:gd name="adj3" fmla="val 16667"/>
              </a:avLst>
            </a:prstGeom>
            <a:solidFill>
              <a:srgbClr val="FFEFFB"/>
            </a:solidFill>
            <a:ln>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文本框 117">
              <a:extLst>
                <a:ext uri="{FF2B5EF4-FFF2-40B4-BE49-F238E27FC236}">
                  <a16:creationId xmlns:a16="http://schemas.microsoft.com/office/drawing/2014/main" id="{04F1F88A-E53D-324F-A116-E5BBD7CFB020}"/>
                </a:ext>
              </a:extLst>
            </p:cNvPr>
            <p:cNvSpPr txBox="1"/>
            <p:nvPr/>
          </p:nvSpPr>
          <p:spPr>
            <a:xfrm>
              <a:off x="8149976" y="2071388"/>
              <a:ext cx="1765227" cy="400110"/>
            </a:xfrm>
            <a:prstGeom prst="rect">
              <a:avLst/>
            </a:prstGeom>
            <a:noFill/>
          </p:spPr>
          <p:txBody>
            <a:bodyPr wrap="none" rtlCol="0">
              <a:spAutoFit/>
            </a:bodyPr>
            <a:lstStyle/>
            <a:p>
              <a:pPr algn="ctr"/>
              <a:r>
                <a:rPr lang="en-US" altLang="zh-CN" sz="2000" b="1" dirty="0">
                  <a:solidFill>
                    <a:srgbClr val="FF6600"/>
                  </a:solidFill>
                  <a:latin typeface="Candara" panose="020E0502030303020204" pitchFamily="34" charset="0"/>
                </a:rPr>
                <a:t>Severe fading</a:t>
              </a:r>
              <a:endParaRPr lang="zh-CN" altLang="en-US" sz="2000" b="1" dirty="0">
                <a:solidFill>
                  <a:srgbClr val="FF6600"/>
                </a:solidFill>
                <a:latin typeface="Candara" panose="020E0502030303020204" pitchFamily="34" charset="0"/>
              </a:endParaRPr>
            </a:p>
          </p:txBody>
        </p:sp>
      </p:grpSp>
      <p:grpSp>
        <p:nvGrpSpPr>
          <p:cNvPr id="119" name="组合 118">
            <a:extLst>
              <a:ext uri="{FF2B5EF4-FFF2-40B4-BE49-F238E27FC236}">
                <a16:creationId xmlns:a16="http://schemas.microsoft.com/office/drawing/2014/main" id="{7C9490A5-BDF8-B111-C088-1B7B0D67635D}"/>
              </a:ext>
            </a:extLst>
          </p:cNvPr>
          <p:cNvGrpSpPr/>
          <p:nvPr/>
        </p:nvGrpSpPr>
        <p:grpSpPr>
          <a:xfrm>
            <a:off x="9152782" y="3339396"/>
            <a:ext cx="2075514" cy="426911"/>
            <a:chOff x="7987027" y="2077877"/>
            <a:chExt cx="2075514" cy="426911"/>
          </a:xfrm>
        </p:grpSpPr>
        <p:sp>
          <p:nvSpPr>
            <p:cNvPr id="120" name="对话气泡: 圆角矩形 119">
              <a:extLst>
                <a:ext uri="{FF2B5EF4-FFF2-40B4-BE49-F238E27FC236}">
                  <a16:creationId xmlns:a16="http://schemas.microsoft.com/office/drawing/2014/main" id="{AD57F3BB-B3FE-7679-4A40-6E24569DA081}"/>
                </a:ext>
              </a:extLst>
            </p:cNvPr>
            <p:cNvSpPr/>
            <p:nvPr/>
          </p:nvSpPr>
          <p:spPr>
            <a:xfrm>
              <a:off x="7987027" y="2077877"/>
              <a:ext cx="2075514" cy="426911"/>
            </a:xfrm>
            <a:prstGeom prst="wedgeRoundRectCallout">
              <a:avLst>
                <a:gd name="adj1" fmla="val -39366"/>
                <a:gd name="adj2" fmla="val -87374"/>
                <a:gd name="adj3" fmla="val 16667"/>
              </a:avLst>
            </a:prstGeom>
            <a:solidFill>
              <a:srgbClr val="FFEFFB"/>
            </a:solidFill>
            <a:ln>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文本框 120">
              <a:extLst>
                <a:ext uri="{FF2B5EF4-FFF2-40B4-BE49-F238E27FC236}">
                  <a16:creationId xmlns:a16="http://schemas.microsoft.com/office/drawing/2014/main" id="{63B20E9B-F816-5053-774B-EE4C4E57091B}"/>
                </a:ext>
              </a:extLst>
            </p:cNvPr>
            <p:cNvSpPr txBox="1"/>
            <p:nvPr/>
          </p:nvSpPr>
          <p:spPr>
            <a:xfrm>
              <a:off x="8242037" y="2095585"/>
              <a:ext cx="1565493" cy="400110"/>
            </a:xfrm>
            <a:prstGeom prst="rect">
              <a:avLst/>
            </a:prstGeom>
            <a:noFill/>
          </p:spPr>
          <p:txBody>
            <a:bodyPr wrap="none" rtlCol="0">
              <a:spAutoFit/>
            </a:bodyPr>
            <a:lstStyle/>
            <a:p>
              <a:r>
                <a:rPr lang="en-US" altLang="zh-CN" sz="2000" b="1" dirty="0">
                  <a:solidFill>
                    <a:srgbClr val="FF6600"/>
                  </a:solidFill>
                  <a:latin typeface="Candara" panose="020E0502030303020204" pitchFamily="34" charset="0"/>
                </a:rPr>
                <a:t>Weak fading</a:t>
              </a:r>
              <a:endParaRPr lang="zh-CN" altLang="en-US" sz="2000" b="1" dirty="0">
                <a:solidFill>
                  <a:srgbClr val="FF6600"/>
                </a:solidFill>
                <a:latin typeface="Candara" panose="020E0502030303020204" pitchFamily="34" charset="0"/>
              </a:endParaRPr>
            </a:p>
          </p:txBody>
        </p:sp>
      </p:grpSp>
      <p:sp>
        <p:nvSpPr>
          <p:cNvPr id="122" name="文本框 121">
            <a:extLst>
              <a:ext uri="{FF2B5EF4-FFF2-40B4-BE49-F238E27FC236}">
                <a16:creationId xmlns:a16="http://schemas.microsoft.com/office/drawing/2014/main" id="{A6797408-7D81-80FE-96AA-E6B68FC2D9B0}"/>
              </a:ext>
            </a:extLst>
          </p:cNvPr>
          <p:cNvSpPr txBox="1"/>
          <p:nvPr/>
        </p:nvSpPr>
        <p:spPr>
          <a:xfrm>
            <a:off x="5605411" y="1137556"/>
            <a:ext cx="5089298" cy="400110"/>
          </a:xfrm>
          <a:prstGeom prst="rect">
            <a:avLst/>
          </a:prstGeom>
          <a:noFill/>
        </p:spPr>
        <p:txBody>
          <a:bodyPr wrap="square">
            <a:spAutoFit/>
          </a:bodyPr>
          <a:lstStyle/>
          <a:p>
            <a:r>
              <a:rPr lang="en-US" altLang="zh-CN" sz="2000" b="1" dirty="0">
                <a:latin typeface="Candara" panose="020E0502030303020204" pitchFamily="34" charset="0"/>
              </a:rPr>
              <a:t>Estimated channel on two pilot subcarriers</a:t>
            </a:r>
          </a:p>
        </p:txBody>
      </p:sp>
      <p:sp>
        <p:nvSpPr>
          <p:cNvPr id="124" name="文本框 123">
            <a:extLst>
              <a:ext uri="{FF2B5EF4-FFF2-40B4-BE49-F238E27FC236}">
                <a16:creationId xmlns:a16="http://schemas.microsoft.com/office/drawing/2014/main" id="{F35DA48A-4FF2-8EE4-7AD7-CACB075F9971}"/>
              </a:ext>
            </a:extLst>
          </p:cNvPr>
          <p:cNvSpPr txBox="1"/>
          <p:nvPr/>
        </p:nvSpPr>
        <p:spPr>
          <a:xfrm>
            <a:off x="531043" y="5205249"/>
            <a:ext cx="11129914" cy="830997"/>
          </a:xfrm>
          <a:prstGeom prst="rect">
            <a:avLst/>
          </a:prstGeom>
          <a:noFill/>
        </p:spPr>
        <p:txBody>
          <a:bodyPr wrap="square">
            <a:spAutoFit/>
          </a:bodyPr>
          <a:lstStyle/>
          <a:p>
            <a:pPr algn="ctr"/>
            <a:r>
              <a:rPr lang="en-US" altLang="zh-CN" sz="2400" b="1" dirty="0">
                <a:latin typeface="Candara" panose="020E0502030303020204" pitchFamily="34" charset="0"/>
              </a:rPr>
              <a:t>The channel fading significantly weakens some pilot subcarriers, making the tuning triangle severely affected by the noise.</a:t>
            </a:r>
          </a:p>
        </p:txBody>
      </p:sp>
    </p:spTree>
    <p:extLst>
      <p:ext uri="{BB962C8B-B14F-4D97-AF65-F5344CB8AC3E}">
        <p14:creationId xmlns:p14="http://schemas.microsoft.com/office/powerpoint/2010/main" val="212984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nodeType="withEffect">
                                  <p:stCondLst>
                                    <p:cond delay="0"/>
                                  </p:stCondLst>
                                  <p:childTnLst>
                                    <p:set>
                                      <p:cBhvr>
                                        <p:cTn id="9" dur="1" fill="hold">
                                          <p:stCondLst>
                                            <p:cond delay="0"/>
                                          </p:stCondLst>
                                        </p:cTn>
                                        <p:tgtEl>
                                          <p:spTgt spid="119"/>
                                        </p:tgtEl>
                                        <p:attrNameLst>
                                          <p:attrName>style.visibility</p:attrName>
                                        </p:attrNameLst>
                                      </p:cBhvr>
                                      <p:to>
                                        <p:strVal val="visible"/>
                                      </p:to>
                                    </p:set>
                                    <p:animEffect transition="in" filter="fade">
                                      <p:cBhvr>
                                        <p:cTn id="10" dur="500"/>
                                        <p:tgtEl>
                                          <p:spTgt spid="1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4"/>
                                        </p:tgtEl>
                                        <p:attrNameLst>
                                          <p:attrName>style.visibility</p:attrName>
                                        </p:attrNameLst>
                                      </p:cBhvr>
                                      <p:to>
                                        <p:strVal val="visible"/>
                                      </p:to>
                                    </p:set>
                                    <p:animEffect transition="in" filter="fade">
                                      <p:cBhvr>
                                        <p:cTn id="15"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F8086-BE09-64B8-3C07-F75275F0EBA7}"/>
            </a:ext>
          </a:extLst>
        </p:cNvPr>
        <p:cNvGrpSpPr/>
        <p:nvPr/>
      </p:nvGrpSpPr>
      <p:grpSpPr>
        <a:xfrm>
          <a:off x="0" y="0"/>
          <a:ext cx="0" cy="0"/>
          <a:chOff x="0" y="0"/>
          <a:chExt cx="0" cy="0"/>
        </a:xfrm>
      </p:grpSpPr>
      <p:sp>
        <p:nvSpPr>
          <p:cNvPr id="7" name="标题 6">
            <a:extLst>
              <a:ext uri="{FF2B5EF4-FFF2-40B4-BE49-F238E27FC236}">
                <a16:creationId xmlns:a16="http://schemas.microsoft.com/office/drawing/2014/main" id="{C9968796-DC3A-E719-7C86-910973A1FDE7}"/>
              </a:ext>
            </a:extLst>
          </p:cNvPr>
          <p:cNvSpPr>
            <a:spLocks noGrp="1"/>
          </p:cNvSpPr>
          <p:nvPr>
            <p:ph type="title"/>
          </p:nvPr>
        </p:nvSpPr>
        <p:spPr/>
        <p:txBody>
          <a:bodyPr/>
          <a:lstStyle/>
          <a:p>
            <a:endParaRPr lang="zh-CN" altLang="en-US" dirty="0"/>
          </a:p>
        </p:txBody>
      </p:sp>
      <p:pic>
        <p:nvPicPr>
          <p:cNvPr id="16" name="内容占位符 15" descr="建筑的摆设布局&#10;&#10;AI 生成的内容可能不正确。">
            <a:extLst>
              <a:ext uri="{FF2B5EF4-FFF2-40B4-BE49-F238E27FC236}">
                <a16:creationId xmlns:a16="http://schemas.microsoft.com/office/drawing/2014/main" id="{524C3A0D-623A-52FF-05B6-9989BFD5B8F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133" b="5493"/>
          <a:stretch/>
        </p:blipFill>
        <p:spPr>
          <a:xfrm>
            <a:off x="0" y="0"/>
            <a:ext cx="12192000" cy="6858000"/>
          </a:xfrm>
        </p:spPr>
      </p:pic>
      <p:sp>
        <p:nvSpPr>
          <p:cNvPr id="4" name="矩形 3">
            <a:extLst>
              <a:ext uri="{FF2B5EF4-FFF2-40B4-BE49-F238E27FC236}">
                <a16:creationId xmlns:a16="http://schemas.microsoft.com/office/drawing/2014/main" id="{5EF9E559-2418-E6EE-4347-F866D6C30D97}"/>
              </a:ext>
            </a:extLst>
          </p:cNvPr>
          <p:cNvSpPr/>
          <p:nvPr/>
        </p:nvSpPr>
        <p:spPr>
          <a:xfrm>
            <a:off x="0" y="0"/>
            <a:ext cx="12192000" cy="6858000"/>
          </a:xfrm>
          <a:prstGeom prst="rect">
            <a:avLst/>
          </a:prstGeom>
          <a:solidFill>
            <a:schemeClr val="tx1">
              <a:lumMod val="95000"/>
              <a:lumOff val="5000"/>
              <a:alpha val="65098"/>
            </a:schemeClr>
          </a:solidFill>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algn="ctr"/>
            <a:endParaRPr lang="zh-CN" altLang="en-US" dirty="0"/>
          </a:p>
        </p:txBody>
      </p:sp>
      <p:sp>
        <p:nvSpPr>
          <p:cNvPr id="12" name="文本框 11">
            <a:extLst>
              <a:ext uri="{FF2B5EF4-FFF2-40B4-BE49-F238E27FC236}">
                <a16:creationId xmlns:a16="http://schemas.microsoft.com/office/drawing/2014/main" id="{B7C1518D-A542-9077-457C-C3C8EC21D3E5}"/>
              </a:ext>
            </a:extLst>
          </p:cNvPr>
          <p:cNvSpPr txBox="1"/>
          <p:nvPr/>
        </p:nvSpPr>
        <p:spPr>
          <a:xfrm>
            <a:off x="130627" y="91440"/>
            <a:ext cx="7750629" cy="584775"/>
          </a:xfrm>
          <a:prstGeom prst="rect">
            <a:avLst/>
          </a:prstGeom>
          <a:noFill/>
        </p:spPr>
        <p:txBody>
          <a:bodyPr wrap="square" rtlCol="0">
            <a:spAutoFit/>
          </a:bodyPr>
          <a:lstStyle/>
          <a:p>
            <a:r>
              <a:rPr lang="en-US" altLang="zh-CN" sz="3200" b="1" dirty="0">
                <a:solidFill>
                  <a:schemeClr val="bg1"/>
                </a:solidFill>
                <a:latin typeface="Candara" panose="020E0502030303020204" pitchFamily="34" charset="0"/>
              </a:rPr>
              <a:t>Audio Transmission in Industrial Scenarios</a:t>
            </a:r>
            <a:endParaRPr lang="zh-CN" altLang="en-US" sz="3200" b="1" dirty="0">
              <a:solidFill>
                <a:schemeClr val="bg1"/>
              </a:solidFill>
              <a:latin typeface="Candara" panose="020E0502030303020204" pitchFamily="34" charset="0"/>
            </a:endParaRPr>
          </a:p>
        </p:txBody>
      </p:sp>
      <p:sp>
        <p:nvSpPr>
          <p:cNvPr id="11" name="矩形: 圆角 10">
            <a:extLst>
              <a:ext uri="{FF2B5EF4-FFF2-40B4-BE49-F238E27FC236}">
                <a16:creationId xmlns:a16="http://schemas.microsoft.com/office/drawing/2014/main" id="{5CFFEE5D-2BB9-2039-CBCC-08A5472F12C1}"/>
              </a:ext>
            </a:extLst>
          </p:cNvPr>
          <p:cNvSpPr/>
          <p:nvPr/>
        </p:nvSpPr>
        <p:spPr>
          <a:xfrm>
            <a:off x="919238" y="5110398"/>
            <a:ext cx="10353524" cy="1073172"/>
          </a:xfrm>
          <a:prstGeom prst="roundRect">
            <a:avLst/>
          </a:prstGeom>
          <a:solidFill>
            <a:srgbClr val="0D0D0D">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solidFill>
              <a:latin typeface="Candara" panose="020E0502030303020204" pitchFamily="34" charset="0"/>
            </a:endParaRPr>
          </a:p>
        </p:txBody>
      </p:sp>
      <p:grpSp>
        <p:nvGrpSpPr>
          <p:cNvPr id="220" name="组合 219">
            <a:extLst>
              <a:ext uri="{FF2B5EF4-FFF2-40B4-BE49-F238E27FC236}">
                <a16:creationId xmlns:a16="http://schemas.microsoft.com/office/drawing/2014/main" id="{9E1FF63A-3440-0A73-A2C4-1B33599F8853}"/>
              </a:ext>
            </a:extLst>
          </p:cNvPr>
          <p:cNvGrpSpPr/>
          <p:nvPr/>
        </p:nvGrpSpPr>
        <p:grpSpPr>
          <a:xfrm>
            <a:off x="890293" y="2561686"/>
            <a:ext cx="1494377" cy="585216"/>
            <a:chOff x="5348287" y="3133725"/>
            <a:chExt cx="1494377" cy="585216"/>
          </a:xfrm>
        </p:grpSpPr>
        <p:pic>
          <p:nvPicPr>
            <p:cNvPr id="221" name="图片 220">
              <a:extLst>
                <a:ext uri="{FF2B5EF4-FFF2-40B4-BE49-F238E27FC236}">
                  <a16:creationId xmlns:a16="http://schemas.microsoft.com/office/drawing/2014/main" id="{436FCB76-D512-A60C-7487-EC64C6F4E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5777960" y="3133725"/>
              <a:ext cx="585216" cy="585216"/>
            </a:xfrm>
            <a:custGeom>
              <a:avLst/>
              <a:gdLst>
                <a:gd name="connsiteX0" fmla="*/ -179 w 585216"/>
                <a:gd name="connsiteY0" fmla="*/ -225 h 585216"/>
                <a:gd name="connsiteX1" fmla="*/ 585037 w 585216"/>
                <a:gd name="connsiteY1" fmla="*/ -225 h 585216"/>
                <a:gd name="connsiteX2" fmla="*/ 585037 w 585216"/>
                <a:gd name="connsiteY2" fmla="*/ 584991 h 585216"/>
                <a:gd name="connsiteX3" fmla="*/ -179 w 585216"/>
                <a:gd name="connsiteY3" fmla="*/ 584991 h 585216"/>
              </a:gdLst>
              <a:ahLst/>
              <a:cxnLst>
                <a:cxn ang="0">
                  <a:pos x="connsiteX0" y="connsiteY0"/>
                </a:cxn>
                <a:cxn ang="0">
                  <a:pos x="connsiteX1" y="connsiteY1"/>
                </a:cxn>
                <a:cxn ang="0">
                  <a:pos x="connsiteX2" y="connsiteY2"/>
                </a:cxn>
                <a:cxn ang="0">
                  <a:pos x="connsiteX3" y="connsiteY3"/>
                </a:cxn>
              </a:cxnLst>
              <a:rect l="l" t="t" r="r" b="b"/>
              <a:pathLst>
                <a:path w="585216" h="585216">
                  <a:moveTo>
                    <a:pt x="-179" y="-225"/>
                  </a:moveTo>
                  <a:lnTo>
                    <a:pt x="585037" y="-225"/>
                  </a:lnTo>
                  <a:lnTo>
                    <a:pt x="585037" y="584991"/>
                  </a:lnTo>
                  <a:lnTo>
                    <a:pt x="-179" y="584991"/>
                  </a:lnTo>
                  <a:close/>
                </a:path>
              </a:pathLst>
            </a:custGeom>
          </p:spPr>
        </p:pic>
        <p:grpSp>
          <p:nvGrpSpPr>
            <p:cNvPr id="222" name="图形 24">
              <a:extLst>
                <a:ext uri="{FF2B5EF4-FFF2-40B4-BE49-F238E27FC236}">
                  <a16:creationId xmlns:a16="http://schemas.microsoft.com/office/drawing/2014/main" id="{8DA74BF0-36FF-85D0-3E9A-5FE8DDE0B454}"/>
                </a:ext>
              </a:extLst>
            </p:cNvPr>
            <p:cNvGrpSpPr/>
            <p:nvPr/>
          </p:nvGrpSpPr>
          <p:grpSpPr>
            <a:xfrm>
              <a:off x="5348287" y="3271361"/>
              <a:ext cx="454533" cy="234886"/>
              <a:chOff x="5348287" y="3271361"/>
              <a:chExt cx="454533" cy="234886"/>
            </a:xfrm>
          </p:grpSpPr>
          <p:sp>
            <p:nvSpPr>
              <p:cNvPr id="224" name="任意多边形: 形状 223">
                <a:extLst>
                  <a:ext uri="{FF2B5EF4-FFF2-40B4-BE49-F238E27FC236}">
                    <a16:creationId xmlns:a16="http://schemas.microsoft.com/office/drawing/2014/main" id="{F3D47D2B-02F1-FC4C-F0ED-0DD9B9E05E30}"/>
                  </a:ext>
                </a:extLst>
              </p:cNvPr>
              <p:cNvSpPr/>
              <p:nvPr/>
            </p:nvSpPr>
            <p:spPr>
              <a:xfrm>
                <a:off x="5678709" y="3321177"/>
                <a:ext cx="952" cy="136112"/>
              </a:xfrm>
              <a:custGeom>
                <a:avLst/>
                <a:gdLst>
                  <a:gd name="connsiteX0" fmla="*/ 953 w 952"/>
                  <a:gd name="connsiteY0" fmla="*/ 0 h 136112"/>
                  <a:gd name="connsiteX1" fmla="*/ 0 w 952"/>
                  <a:gd name="connsiteY1" fmla="*/ 136112 h 136112"/>
                </a:gdLst>
                <a:ahLst/>
                <a:cxnLst>
                  <a:cxn ang="0">
                    <a:pos x="connsiteX0" y="connsiteY0"/>
                  </a:cxn>
                  <a:cxn ang="0">
                    <a:pos x="connsiteX1" y="connsiteY1"/>
                  </a:cxn>
                </a:cxnLst>
                <a:rect l="l" t="t" r="r" b="b"/>
                <a:pathLst>
                  <a:path w="952" h="136112">
                    <a:moveTo>
                      <a:pt x="953" y="0"/>
                    </a:moveTo>
                    <a:lnTo>
                      <a:pt x="0" y="136112"/>
                    </a:lnTo>
                  </a:path>
                </a:pathLst>
              </a:custGeom>
              <a:ln w="28575" cap="rnd">
                <a:solidFill>
                  <a:srgbClr val="1CCBF4"/>
                </a:solidFill>
                <a:prstDash val="solid"/>
                <a:miter/>
              </a:ln>
            </p:spPr>
            <p:txBody>
              <a:bodyPr rtlCol="0" anchor="ctr"/>
              <a:lstStyle/>
              <a:p>
                <a:endParaRPr lang="zh-CN" altLang="en-US"/>
              </a:p>
            </p:txBody>
          </p:sp>
          <p:sp>
            <p:nvSpPr>
              <p:cNvPr id="225" name="任意多边形: 形状 224">
                <a:extLst>
                  <a:ext uri="{FF2B5EF4-FFF2-40B4-BE49-F238E27FC236}">
                    <a16:creationId xmlns:a16="http://schemas.microsoft.com/office/drawing/2014/main" id="{9070FB83-F037-D524-D2B3-53E72A10E2A4}"/>
                  </a:ext>
                </a:extLst>
              </p:cNvPr>
              <p:cNvSpPr/>
              <p:nvPr/>
            </p:nvSpPr>
            <p:spPr>
              <a:xfrm>
                <a:off x="5617368" y="3271361"/>
                <a:ext cx="1619" cy="234886"/>
              </a:xfrm>
              <a:custGeom>
                <a:avLst/>
                <a:gdLst>
                  <a:gd name="connsiteX0" fmla="*/ 0 w 1619"/>
                  <a:gd name="connsiteY0" fmla="*/ 234887 h 234886"/>
                  <a:gd name="connsiteX1" fmla="*/ 1619 w 1619"/>
                  <a:gd name="connsiteY1" fmla="*/ 0 h 234886"/>
                </a:gdLst>
                <a:ahLst/>
                <a:cxnLst>
                  <a:cxn ang="0">
                    <a:pos x="connsiteX0" y="connsiteY0"/>
                  </a:cxn>
                  <a:cxn ang="0">
                    <a:pos x="connsiteX1" y="connsiteY1"/>
                  </a:cxn>
                </a:cxnLst>
                <a:rect l="l" t="t" r="r" b="b"/>
                <a:pathLst>
                  <a:path w="1619" h="234886">
                    <a:moveTo>
                      <a:pt x="0" y="234887"/>
                    </a:moveTo>
                    <a:lnTo>
                      <a:pt x="1619" y="0"/>
                    </a:lnTo>
                  </a:path>
                </a:pathLst>
              </a:custGeom>
              <a:ln w="28575" cap="rnd">
                <a:solidFill>
                  <a:srgbClr val="1CCBF4"/>
                </a:solidFill>
                <a:prstDash val="solid"/>
                <a:miter/>
              </a:ln>
            </p:spPr>
            <p:txBody>
              <a:bodyPr rtlCol="0" anchor="ctr"/>
              <a:lstStyle/>
              <a:p>
                <a:endParaRPr lang="zh-CN" altLang="en-US"/>
              </a:p>
            </p:txBody>
          </p:sp>
          <p:sp>
            <p:nvSpPr>
              <p:cNvPr id="226" name="任意多边形: 形状 225">
                <a:extLst>
                  <a:ext uri="{FF2B5EF4-FFF2-40B4-BE49-F238E27FC236}">
                    <a16:creationId xmlns:a16="http://schemas.microsoft.com/office/drawing/2014/main" id="{631B5CAF-6821-5F27-CE90-8E29A6F1D12D}"/>
                  </a:ext>
                </a:extLst>
              </p:cNvPr>
              <p:cNvSpPr/>
              <p:nvPr/>
            </p:nvSpPr>
            <p:spPr>
              <a:xfrm>
                <a:off x="5743384" y="3346704"/>
                <a:ext cx="571" cy="86010"/>
              </a:xfrm>
              <a:custGeom>
                <a:avLst/>
                <a:gdLst>
                  <a:gd name="connsiteX0" fmla="*/ 572 w 571"/>
                  <a:gd name="connsiteY0" fmla="*/ 0 h 86010"/>
                  <a:gd name="connsiteX1" fmla="*/ 0 w 571"/>
                  <a:gd name="connsiteY1" fmla="*/ 86011 h 86010"/>
                </a:gdLst>
                <a:ahLst/>
                <a:cxnLst>
                  <a:cxn ang="0">
                    <a:pos x="connsiteX0" y="connsiteY0"/>
                  </a:cxn>
                  <a:cxn ang="0">
                    <a:pos x="connsiteX1" y="connsiteY1"/>
                  </a:cxn>
                </a:cxnLst>
                <a:rect l="l" t="t" r="r" b="b"/>
                <a:pathLst>
                  <a:path w="571" h="86010">
                    <a:moveTo>
                      <a:pt x="572" y="0"/>
                    </a:moveTo>
                    <a:lnTo>
                      <a:pt x="0" y="86011"/>
                    </a:lnTo>
                  </a:path>
                </a:pathLst>
              </a:custGeom>
              <a:ln w="28575" cap="rnd">
                <a:solidFill>
                  <a:srgbClr val="1CCBF4"/>
                </a:solidFill>
                <a:prstDash val="solid"/>
                <a:miter/>
              </a:ln>
            </p:spPr>
            <p:txBody>
              <a:bodyPr rtlCol="0" anchor="ctr"/>
              <a:lstStyle/>
              <a:p>
                <a:endParaRPr lang="zh-CN" altLang="en-US"/>
              </a:p>
            </p:txBody>
          </p:sp>
          <p:sp>
            <p:nvSpPr>
              <p:cNvPr id="227" name="任意多边形: 形状 226">
                <a:extLst>
                  <a:ext uri="{FF2B5EF4-FFF2-40B4-BE49-F238E27FC236}">
                    <a16:creationId xmlns:a16="http://schemas.microsoft.com/office/drawing/2014/main" id="{69806B93-CC96-F140-56F5-A184966DEA86}"/>
                  </a:ext>
                </a:extLst>
              </p:cNvPr>
              <p:cNvSpPr/>
              <p:nvPr/>
            </p:nvSpPr>
            <p:spPr>
              <a:xfrm>
                <a:off x="5802630" y="3377279"/>
                <a:ext cx="190" cy="25622"/>
              </a:xfrm>
              <a:custGeom>
                <a:avLst/>
                <a:gdLst>
                  <a:gd name="connsiteX0" fmla="*/ 0 w 190"/>
                  <a:gd name="connsiteY0" fmla="*/ 25622 h 25622"/>
                  <a:gd name="connsiteX1" fmla="*/ 191 w 190"/>
                  <a:gd name="connsiteY1" fmla="*/ 0 h 25622"/>
                </a:gdLst>
                <a:ahLst/>
                <a:cxnLst>
                  <a:cxn ang="0">
                    <a:pos x="connsiteX0" y="connsiteY0"/>
                  </a:cxn>
                  <a:cxn ang="0">
                    <a:pos x="connsiteX1" y="connsiteY1"/>
                  </a:cxn>
                </a:cxnLst>
                <a:rect l="l" t="t" r="r" b="b"/>
                <a:pathLst>
                  <a:path w="190" h="25622">
                    <a:moveTo>
                      <a:pt x="0" y="25622"/>
                    </a:moveTo>
                    <a:lnTo>
                      <a:pt x="191" y="0"/>
                    </a:lnTo>
                  </a:path>
                </a:pathLst>
              </a:custGeom>
              <a:ln w="28575" cap="rnd">
                <a:solidFill>
                  <a:srgbClr val="1CCBF4"/>
                </a:solidFill>
                <a:prstDash val="solid"/>
                <a:miter/>
              </a:ln>
            </p:spPr>
            <p:txBody>
              <a:bodyPr rtlCol="0" anchor="ctr"/>
              <a:lstStyle/>
              <a:p>
                <a:endParaRPr lang="zh-CN" altLang="en-US"/>
              </a:p>
            </p:txBody>
          </p:sp>
          <p:sp>
            <p:nvSpPr>
              <p:cNvPr id="228" name="任意多边形: 形状 227">
                <a:extLst>
                  <a:ext uri="{FF2B5EF4-FFF2-40B4-BE49-F238E27FC236}">
                    <a16:creationId xmlns:a16="http://schemas.microsoft.com/office/drawing/2014/main" id="{5C74C38C-1E4E-C7AA-135F-8A4196D85627}"/>
                  </a:ext>
                </a:extLst>
              </p:cNvPr>
              <p:cNvSpPr/>
              <p:nvPr/>
            </p:nvSpPr>
            <p:spPr>
              <a:xfrm>
                <a:off x="5550217" y="3299841"/>
                <a:ext cx="1238" cy="177069"/>
              </a:xfrm>
              <a:custGeom>
                <a:avLst/>
                <a:gdLst>
                  <a:gd name="connsiteX0" fmla="*/ 1238 w 1238"/>
                  <a:gd name="connsiteY0" fmla="*/ 0 h 177069"/>
                  <a:gd name="connsiteX1" fmla="*/ 0 w 1238"/>
                  <a:gd name="connsiteY1" fmla="*/ 177070 h 177069"/>
                </a:gdLst>
                <a:ahLst/>
                <a:cxnLst>
                  <a:cxn ang="0">
                    <a:pos x="connsiteX0" y="connsiteY0"/>
                  </a:cxn>
                  <a:cxn ang="0">
                    <a:pos x="connsiteX1" y="connsiteY1"/>
                  </a:cxn>
                </a:cxnLst>
                <a:rect l="l" t="t" r="r" b="b"/>
                <a:pathLst>
                  <a:path w="1238" h="177069">
                    <a:moveTo>
                      <a:pt x="1238" y="0"/>
                    </a:moveTo>
                    <a:lnTo>
                      <a:pt x="0" y="177070"/>
                    </a:lnTo>
                  </a:path>
                </a:pathLst>
              </a:custGeom>
              <a:ln w="28575" cap="rnd">
                <a:solidFill>
                  <a:srgbClr val="1CCBF4"/>
                </a:solidFill>
                <a:prstDash val="solid"/>
                <a:miter/>
              </a:ln>
            </p:spPr>
            <p:txBody>
              <a:bodyPr rtlCol="0" anchor="ctr"/>
              <a:lstStyle/>
              <a:p>
                <a:endParaRPr lang="zh-CN" altLang="en-US"/>
              </a:p>
            </p:txBody>
          </p:sp>
          <p:sp>
            <p:nvSpPr>
              <p:cNvPr id="229" name="任意多边形: 形状 228">
                <a:extLst>
                  <a:ext uri="{FF2B5EF4-FFF2-40B4-BE49-F238E27FC236}">
                    <a16:creationId xmlns:a16="http://schemas.microsoft.com/office/drawing/2014/main" id="{C7DFC801-30D3-3418-3598-155CB5CD6A83}"/>
                  </a:ext>
                </a:extLst>
              </p:cNvPr>
              <p:cNvSpPr/>
              <p:nvPr/>
            </p:nvSpPr>
            <p:spPr>
              <a:xfrm>
                <a:off x="5480304" y="3352609"/>
                <a:ext cx="476" cy="70580"/>
              </a:xfrm>
              <a:custGeom>
                <a:avLst/>
                <a:gdLst>
                  <a:gd name="connsiteX0" fmla="*/ 0 w 476"/>
                  <a:gd name="connsiteY0" fmla="*/ 70580 h 70580"/>
                  <a:gd name="connsiteX1" fmla="*/ 476 w 476"/>
                  <a:gd name="connsiteY1" fmla="*/ 0 h 70580"/>
                </a:gdLst>
                <a:ahLst/>
                <a:cxnLst>
                  <a:cxn ang="0">
                    <a:pos x="connsiteX0" y="connsiteY0"/>
                  </a:cxn>
                  <a:cxn ang="0">
                    <a:pos x="connsiteX1" y="connsiteY1"/>
                  </a:cxn>
                </a:cxnLst>
                <a:rect l="l" t="t" r="r" b="b"/>
                <a:pathLst>
                  <a:path w="476" h="70580">
                    <a:moveTo>
                      <a:pt x="0" y="70580"/>
                    </a:moveTo>
                    <a:lnTo>
                      <a:pt x="476" y="0"/>
                    </a:lnTo>
                  </a:path>
                </a:pathLst>
              </a:custGeom>
              <a:ln w="28575" cap="rnd">
                <a:solidFill>
                  <a:srgbClr val="1CCBF4"/>
                </a:solidFill>
                <a:prstDash val="solid"/>
                <a:miter/>
              </a:ln>
            </p:spPr>
            <p:txBody>
              <a:bodyPr rtlCol="0" anchor="ctr"/>
              <a:lstStyle/>
              <a:p>
                <a:endParaRPr lang="zh-CN" altLang="en-US"/>
              </a:p>
            </p:txBody>
          </p:sp>
          <p:sp>
            <p:nvSpPr>
              <p:cNvPr id="230" name="任意多边形: 形状 229">
                <a:extLst>
                  <a:ext uri="{FF2B5EF4-FFF2-40B4-BE49-F238E27FC236}">
                    <a16:creationId xmlns:a16="http://schemas.microsoft.com/office/drawing/2014/main" id="{CE30D844-A9A7-4AF0-725A-EFC921EDF848}"/>
                  </a:ext>
                </a:extLst>
              </p:cNvPr>
              <p:cNvSpPr/>
              <p:nvPr/>
            </p:nvSpPr>
            <p:spPr>
              <a:xfrm>
                <a:off x="5414581" y="3307175"/>
                <a:ext cx="1047" cy="160496"/>
              </a:xfrm>
              <a:custGeom>
                <a:avLst/>
                <a:gdLst>
                  <a:gd name="connsiteX0" fmla="*/ 1048 w 1047"/>
                  <a:gd name="connsiteY0" fmla="*/ 0 h 160496"/>
                  <a:gd name="connsiteX1" fmla="*/ 0 w 1047"/>
                  <a:gd name="connsiteY1" fmla="*/ 160496 h 160496"/>
                </a:gdLst>
                <a:ahLst/>
                <a:cxnLst>
                  <a:cxn ang="0">
                    <a:pos x="connsiteX0" y="connsiteY0"/>
                  </a:cxn>
                  <a:cxn ang="0">
                    <a:pos x="connsiteX1" y="connsiteY1"/>
                  </a:cxn>
                </a:cxnLst>
                <a:rect l="l" t="t" r="r" b="b"/>
                <a:pathLst>
                  <a:path w="1047" h="160496">
                    <a:moveTo>
                      <a:pt x="1048" y="0"/>
                    </a:moveTo>
                    <a:lnTo>
                      <a:pt x="0" y="160496"/>
                    </a:lnTo>
                  </a:path>
                </a:pathLst>
              </a:custGeom>
              <a:ln w="28575" cap="rnd">
                <a:solidFill>
                  <a:srgbClr val="1CCBF4"/>
                </a:solidFill>
                <a:prstDash val="solid"/>
                <a:miter/>
              </a:ln>
            </p:spPr>
            <p:txBody>
              <a:bodyPr rtlCol="0" anchor="ctr"/>
              <a:lstStyle/>
              <a:p>
                <a:endParaRPr lang="zh-CN" altLang="en-US"/>
              </a:p>
            </p:txBody>
          </p:sp>
          <p:sp>
            <p:nvSpPr>
              <p:cNvPr id="231" name="任意多边形: 形状 230">
                <a:extLst>
                  <a:ext uri="{FF2B5EF4-FFF2-40B4-BE49-F238E27FC236}">
                    <a16:creationId xmlns:a16="http://schemas.microsoft.com/office/drawing/2014/main" id="{7A5AE51F-23BA-7C05-8084-29443B0BFD1E}"/>
                  </a:ext>
                </a:extLst>
              </p:cNvPr>
              <p:cNvSpPr/>
              <p:nvPr/>
            </p:nvSpPr>
            <p:spPr>
              <a:xfrm>
                <a:off x="5348287" y="3374136"/>
                <a:ext cx="190" cy="25622"/>
              </a:xfrm>
              <a:custGeom>
                <a:avLst/>
                <a:gdLst>
                  <a:gd name="connsiteX0" fmla="*/ 0 w 190"/>
                  <a:gd name="connsiteY0" fmla="*/ 25622 h 25622"/>
                  <a:gd name="connsiteX1" fmla="*/ 190 w 190"/>
                  <a:gd name="connsiteY1" fmla="*/ 0 h 25622"/>
                </a:gdLst>
                <a:ahLst/>
                <a:cxnLst>
                  <a:cxn ang="0">
                    <a:pos x="connsiteX0" y="connsiteY0"/>
                  </a:cxn>
                  <a:cxn ang="0">
                    <a:pos x="connsiteX1" y="connsiteY1"/>
                  </a:cxn>
                </a:cxnLst>
                <a:rect l="l" t="t" r="r" b="b"/>
                <a:pathLst>
                  <a:path w="190" h="25622">
                    <a:moveTo>
                      <a:pt x="0" y="25622"/>
                    </a:moveTo>
                    <a:lnTo>
                      <a:pt x="190" y="0"/>
                    </a:lnTo>
                  </a:path>
                </a:pathLst>
              </a:custGeom>
              <a:ln w="28575" cap="rnd">
                <a:solidFill>
                  <a:srgbClr val="1CCBF4"/>
                </a:solidFill>
                <a:prstDash val="solid"/>
                <a:miter/>
              </a:ln>
            </p:spPr>
            <p:txBody>
              <a:bodyPr rtlCol="0" anchor="ctr"/>
              <a:lstStyle/>
              <a:p>
                <a:endParaRPr lang="zh-CN" altLang="en-US"/>
              </a:p>
            </p:txBody>
          </p:sp>
        </p:grpSp>
        <p:pic>
          <p:nvPicPr>
            <p:cNvPr id="223" name="图片 222">
              <a:extLst>
                <a:ext uri="{FF2B5EF4-FFF2-40B4-BE49-F238E27FC236}">
                  <a16:creationId xmlns:a16="http://schemas.microsoft.com/office/drawing/2014/main" id="{10198174-3F95-A4AE-46E1-242A49E004C4}"/>
                </a:ext>
              </a:extLst>
            </p:cNvPr>
            <p:cNvPicPr>
              <a:picLocks noChangeAspect="1"/>
            </p:cNvPicPr>
            <p:nvPr/>
          </p:nvPicPr>
          <p:blipFill>
            <a:blip r:embed="rId6"/>
            <a:stretch>
              <a:fillRect/>
            </a:stretch>
          </p:blipFill>
          <p:spPr>
            <a:xfrm>
              <a:off x="6306216" y="3165824"/>
              <a:ext cx="536448" cy="536448"/>
            </a:xfrm>
            <a:custGeom>
              <a:avLst/>
              <a:gdLst>
                <a:gd name="connsiteX0" fmla="*/ -126 w 536448"/>
                <a:gd name="connsiteY0" fmla="*/ -224 h 536448"/>
                <a:gd name="connsiteX1" fmla="*/ 536322 w 536448"/>
                <a:gd name="connsiteY1" fmla="*/ -224 h 536448"/>
                <a:gd name="connsiteX2" fmla="*/ 536322 w 536448"/>
                <a:gd name="connsiteY2" fmla="*/ 536224 h 536448"/>
                <a:gd name="connsiteX3" fmla="*/ -126 w 536448"/>
                <a:gd name="connsiteY3" fmla="*/ 536224 h 536448"/>
              </a:gdLst>
              <a:ahLst/>
              <a:cxnLst>
                <a:cxn ang="0">
                  <a:pos x="connsiteX0" y="connsiteY0"/>
                </a:cxn>
                <a:cxn ang="0">
                  <a:pos x="connsiteX1" y="connsiteY1"/>
                </a:cxn>
                <a:cxn ang="0">
                  <a:pos x="connsiteX2" y="connsiteY2"/>
                </a:cxn>
                <a:cxn ang="0">
                  <a:pos x="connsiteX3" y="connsiteY3"/>
                </a:cxn>
              </a:cxnLst>
              <a:rect l="l" t="t" r="r" b="b"/>
              <a:pathLst>
                <a:path w="536448" h="536448">
                  <a:moveTo>
                    <a:pt x="-126" y="-224"/>
                  </a:moveTo>
                  <a:lnTo>
                    <a:pt x="536322" y="-224"/>
                  </a:lnTo>
                  <a:lnTo>
                    <a:pt x="536322" y="536224"/>
                  </a:lnTo>
                  <a:lnTo>
                    <a:pt x="-126" y="536224"/>
                  </a:lnTo>
                  <a:close/>
                </a:path>
              </a:pathLst>
            </a:custGeom>
          </p:spPr>
        </p:pic>
      </p:grpSp>
      <p:grpSp>
        <p:nvGrpSpPr>
          <p:cNvPr id="14" name="组合 13">
            <a:extLst>
              <a:ext uri="{FF2B5EF4-FFF2-40B4-BE49-F238E27FC236}">
                <a16:creationId xmlns:a16="http://schemas.microsoft.com/office/drawing/2014/main" id="{67182D2C-8D55-81B2-ED5C-0347D77443D1}"/>
              </a:ext>
            </a:extLst>
          </p:cNvPr>
          <p:cNvGrpSpPr/>
          <p:nvPr/>
        </p:nvGrpSpPr>
        <p:grpSpPr>
          <a:xfrm>
            <a:off x="3552582" y="2542997"/>
            <a:ext cx="1494377" cy="585216"/>
            <a:chOff x="5348287" y="3133725"/>
            <a:chExt cx="1494377" cy="585216"/>
          </a:xfrm>
        </p:grpSpPr>
        <p:pic>
          <p:nvPicPr>
            <p:cNvPr id="15" name="图片 14">
              <a:extLst>
                <a:ext uri="{FF2B5EF4-FFF2-40B4-BE49-F238E27FC236}">
                  <a16:creationId xmlns:a16="http://schemas.microsoft.com/office/drawing/2014/main" id="{6566B22B-1C4B-1990-951A-1E48125F428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5777960" y="3133725"/>
              <a:ext cx="585216" cy="585216"/>
            </a:xfrm>
            <a:custGeom>
              <a:avLst/>
              <a:gdLst>
                <a:gd name="connsiteX0" fmla="*/ -179 w 585216"/>
                <a:gd name="connsiteY0" fmla="*/ -225 h 585216"/>
                <a:gd name="connsiteX1" fmla="*/ 585037 w 585216"/>
                <a:gd name="connsiteY1" fmla="*/ -225 h 585216"/>
                <a:gd name="connsiteX2" fmla="*/ 585037 w 585216"/>
                <a:gd name="connsiteY2" fmla="*/ 584991 h 585216"/>
                <a:gd name="connsiteX3" fmla="*/ -179 w 585216"/>
                <a:gd name="connsiteY3" fmla="*/ 584991 h 585216"/>
              </a:gdLst>
              <a:ahLst/>
              <a:cxnLst>
                <a:cxn ang="0">
                  <a:pos x="connsiteX0" y="connsiteY0"/>
                </a:cxn>
                <a:cxn ang="0">
                  <a:pos x="connsiteX1" y="connsiteY1"/>
                </a:cxn>
                <a:cxn ang="0">
                  <a:pos x="connsiteX2" y="connsiteY2"/>
                </a:cxn>
                <a:cxn ang="0">
                  <a:pos x="connsiteX3" y="connsiteY3"/>
                </a:cxn>
              </a:cxnLst>
              <a:rect l="l" t="t" r="r" b="b"/>
              <a:pathLst>
                <a:path w="585216" h="585216">
                  <a:moveTo>
                    <a:pt x="-179" y="-225"/>
                  </a:moveTo>
                  <a:lnTo>
                    <a:pt x="585037" y="-225"/>
                  </a:lnTo>
                  <a:lnTo>
                    <a:pt x="585037" y="584991"/>
                  </a:lnTo>
                  <a:lnTo>
                    <a:pt x="-179" y="584991"/>
                  </a:lnTo>
                  <a:close/>
                </a:path>
              </a:pathLst>
            </a:custGeom>
          </p:spPr>
        </p:pic>
        <p:grpSp>
          <p:nvGrpSpPr>
            <p:cNvPr id="17" name="图形 24">
              <a:extLst>
                <a:ext uri="{FF2B5EF4-FFF2-40B4-BE49-F238E27FC236}">
                  <a16:creationId xmlns:a16="http://schemas.microsoft.com/office/drawing/2014/main" id="{C9D2F9B8-3138-F4B4-8169-CB994771788E}"/>
                </a:ext>
              </a:extLst>
            </p:cNvPr>
            <p:cNvGrpSpPr/>
            <p:nvPr/>
          </p:nvGrpSpPr>
          <p:grpSpPr>
            <a:xfrm>
              <a:off x="5348287" y="3271361"/>
              <a:ext cx="454533" cy="234886"/>
              <a:chOff x="5348287" y="3271361"/>
              <a:chExt cx="454533" cy="234886"/>
            </a:xfrm>
          </p:grpSpPr>
          <p:sp>
            <p:nvSpPr>
              <p:cNvPr id="19" name="任意多边形: 形状 18">
                <a:extLst>
                  <a:ext uri="{FF2B5EF4-FFF2-40B4-BE49-F238E27FC236}">
                    <a16:creationId xmlns:a16="http://schemas.microsoft.com/office/drawing/2014/main" id="{8E1E9C5E-8B1A-2D4A-7057-04F08A06C4B1}"/>
                  </a:ext>
                </a:extLst>
              </p:cNvPr>
              <p:cNvSpPr/>
              <p:nvPr/>
            </p:nvSpPr>
            <p:spPr>
              <a:xfrm>
                <a:off x="5678709" y="3321177"/>
                <a:ext cx="952" cy="136112"/>
              </a:xfrm>
              <a:custGeom>
                <a:avLst/>
                <a:gdLst>
                  <a:gd name="connsiteX0" fmla="*/ 953 w 952"/>
                  <a:gd name="connsiteY0" fmla="*/ 0 h 136112"/>
                  <a:gd name="connsiteX1" fmla="*/ 0 w 952"/>
                  <a:gd name="connsiteY1" fmla="*/ 136112 h 136112"/>
                </a:gdLst>
                <a:ahLst/>
                <a:cxnLst>
                  <a:cxn ang="0">
                    <a:pos x="connsiteX0" y="connsiteY0"/>
                  </a:cxn>
                  <a:cxn ang="0">
                    <a:pos x="connsiteX1" y="connsiteY1"/>
                  </a:cxn>
                </a:cxnLst>
                <a:rect l="l" t="t" r="r" b="b"/>
                <a:pathLst>
                  <a:path w="952" h="136112">
                    <a:moveTo>
                      <a:pt x="953" y="0"/>
                    </a:moveTo>
                    <a:lnTo>
                      <a:pt x="0" y="136112"/>
                    </a:lnTo>
                  </a:path>
                </a:pathLst>
              </a:custGeom>
              <a:ln w="28575" cap="rnd">
                <a:solidFill>
                  <a:srgbClr val="1CCBF4"/>
                </a:solidFill>
                <a:prstDash val="solid"/>
                <a:miter/>
              </a:ln>
            </p:spPr>
            <p:txBody>
              <a:bodyPr rtlCol="0" anchor="ctr"/>
              <a:lstStyle/>
              <a:p>
                <a:endParaRPr lang="zh-CN" altLang="en-US"/>
              </a:p>
            </p:txBody>
          </p:sp>
          <p:sp>
            <p:nvSpPr>
              <p:cNvPr id="20" name="任意多边形: 形状 19">
                <a:extLst>
                  <a:ext uri="{FF2B5EF4-FFF2-40B4-BE49-F238E27FC236}">
                    <a16:creationId xmlns:a16="http://schemas.microsoft.com/office/drawing/2014/main" id="{45F2E15A-8A5C-CE4D-6972-0C5017448DF5}"/>
                  </a:ext>
                </a:extLst>
              </p:cNvPr>
              <p:cNvSpPr/>
              <p:nvPr/>
            </p:nvSpPr>
            <p:spPr>
              <a:xfrm>
                <a:off x="5617368" y="3271361"/>
                <a:ext cx="1619" cy="234886"/>
              </a:xfrm>
              <a:custGeom>
                <a:avLst/>
                <a:gdLst>
                  <a:gd name="connsiteX0" fmla="*/ 0 w 1619"/>
                  <a:gd name="connsiteY0" fmla="*/ 234887 h 234886"/>
                  <a:gd name="connsiteX1" fmla="*/ 1619 w 1619"/>
                  <a:gd name="connsiteY1" fmla="*/ 0 h 234886"/>
                </a:gdLst>
                <a:ahLst/>
                <a:cxnLst>
                  <a:cxn ang="0">
                    <a:pos x="connsiteX0" y="connsiteY0"/>
                  </a:cxn>
                  <a:cxn ang="0">
                    <a:pos x="connsiteX1" y="connsiteY1"/>
                  </a:cxn>
                </a:cxnLst>
                <a:rect l="l" t="t" r="r" b="b"/>
                <a:pathLst>
                  <a:path w="1619" h="234886">
                    <a:moveTo>
                      <a:pt x="0" y="234887"/>
                    </a:moveTo>
                    <a:lnTo>
                      <a:pt x="1619" y="0"/>
                    </a:lnTo>
                  </a:path>
                </a:pathLst>
              </a:custGeom>
              <a:ln w="28575" cap="rnd">
                <a:solidFill>
                  <a:srgbClr val="1CCBF4"/>
                </a:solidFill>
                <a:prstDash val="solid"/>
                <a:miter/>
              </a:ln>
            </p:spPr>
            <p:txBody>
              <a:bodyPr rtlCol="0" anchor="ctr"/>
              <a:lstStyle/>
              <a:p>
                <a:endParaRPr lang="zh-CN" altLang="en-US"/>
              </a:p>
            </p:txBody>
          </p:sp>
          <p:sp>
            <p:nvSpPr>
              <p:cNvPr id="21" name="任意多边形: 形状 20">
                <a:extLst>
                  <a:ext uri="{FF2B5EF4-FFF2-40B4-BE49-F238E27FC236}">
                    <a16:creationId xmlns:a16="http://schemas.microsoft.com/office/drawing/2014/main" id="{AFFCDA76-B6CF-87FA-7903-C79904514A2E}"/>
                  </a:ext>
                </a:extLst>
              </p:cNvPr>
              <p:cNvSpPr/>
              <p:nvPr/>
            </p:nvSpPr>
            <p:spPr>
              <a:xfrm>
                <a:off x="5743384" y="3346704"/>
                <a:ext cx="571" cy="86010"/>
              </a:xfrm>
              <a:custGeom>
                <a:avLst/>
                <a:gdLst>
                  <a:gd name="connsiteX0" fmla="*/ 572 w 571"/>
                  <a:gd name="connsiteY0" fmla="*/ 0 h 86010"/>
                  <a:gd name="connsiteX1" fmla="*/ 0 w 571"/>
                  <a:gd name="connsiteY1" fmla="*/ 86011 h 86010"/>
                </a:gdLst>
                <a:ahLst/>
                <a:cxnLst>
                  <a:cxn ang="0">
                    <a:pos x="connsiteX0" y="connsiteY0"/>
                  </a:cxn>
                  <a:cxn ang="0">
                    <a:pos x="connsiteX1" y="connsiteY1"/>
                  </a:cxn>
                </a:cxnLst>
                <a:rect l="l" t="t" r="r" b="b"/>
                <a:pathLst>
                  <a:path w="571" h="86010">
                    <a:moveTo>
                      <a:pt x="572" y="0"/>
                    </a:moveTo>
                    <a:lnTo>
                      <a:pt x="0" y="86011"/>
                    </a:lnTo>
                  </a:path>
                </a:pathLst>
              </a:custGeom>
              <a:ln w="28575" cap="rnd">
                <a:solidFill>
                  <a:srgbClr val="1CCBF4"/>
                </a:solid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E0FEED47-674E-FC18-6DDE-5651AFB462B3}"/>
                  </a:ext>
                </a:extLst>
              </p:cNvPr>
              <p:cNvSpPr/>
              <p:nvPr/>
            </p:nvSpPr>
            <p:spPr>
              <a:xfrm>
                <a:off x="5802630" y="3377279"/>
                <a:ext cx="190" cy="25622"/>
              </a:xfrm>
              <a:custGeom>
                <a:avLst/>
                <a:gdLst>
                  <a:gd name="connsiteX0" fmla="*/ 0 w 190"/>
                  <a:gd name="connsiteY0" fmla="*/ 25622 h 25622"/>
                  <a:gd name="connsiteX1" fmla="*/ 191 w 190"/>
                  <a:gd name="connsiteY1" fmla="*/ 0 h 25622"/>
                </a:gdLst>
                <a:ahLst/>
                <a:cxnLst>
                  <a:cxn ang="0">
                    <a:pos x="connsiteX0" y="connsiteY0"/>
                  </a:cxn>
                  <a:cxn ang="0">
                    <a:pos x="connsiteX1" y="connsiteY1"/>
                  </a:cxn>
                </a:cxnLst>
                <a:rect l="l" t="t" r="r" b="b"/>
                <a:pathLst>
                  <a:path w="190" h="25622">
                    <a:moveTo>
                      <a:pt x="0" y="25622"/>
                    </a:moveTo>
                    <a:lnTo>
                      <a:pt x="191" y="0"/>
                    </a:lnTo>
                  </a:path>
                </a:pathLst>
              </a:custGeom>
              <a:ln w="28575" cap="rnd">
                <a:solidFill>
                  <a:srgbClr val="1CCBF4"/>
                </a:solid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33298841-8268-E32C-2DFF-F060759EED93}"/>
                  </a:ext>
                </a:extLst>
              </p:cNvPr>
              <p:cNvSpPr/>
              <p:nvPr/>
            </p:nvSpPr>
            <p:spPr>
              <a:xfrm>
                <a:off x="5550217" y="3299841"/>
                <a:ext cx="1238" cy="177069"/>
              </a:xfrm>
              <a:custGeom>
                <a:avLst/>
                <a:gdLst>
                  <a:gd name="connsiteX0" fmla="*/ 1238 w 1238"/>
                  <a:gd name="connsiteY0" fmla="*/ 0 h 177069"/>
                  <a:gd name="connsiteX1" fmla="*/ 0 w 1238"/>
                  <a:gd name="connsiteY1" fmla="*/ 177070 h 177069"/>
                </a:gdLst>
                <a:ahLst/>
                <a:cxnLst>
                  <a:cxn ang="0">
                    <a:pos x="connsiteX0" y="connsiteY0"/>
                  </a:cxn>
                  <a:cxn ang="0">
                    <a:pos x="connsiteX1" y="connsiteY1"/>
                  </a:cxn>
                </a:cxnLst>
                <a:rect l="l" t="t" r="r" b="b"/>
                <a:pathLst>
                  <a:path w="1238" h="177069">
                    <a:moveTo>
                      <a:pt x="1238" y="0"/>
                    </a:moveTo>
                    <a:lnTo>
                      <a:pt x="0" y="177070"/>
                    </a:lnTo>
                  </a:path>
                </a:pathLst>
              </a:custGeom>
              <a:ln w="28575" cap="rnd">
                <a:solidFill>
                  <a:srgbClr val="1CCBF4"/>
                </a:solid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64045FD4-D945-05D7-4784-713F02D65659}"/>
                  </a:ext>
                </a:extLst>
              </p:cNvPr>
              <p:cNvSpPr/>
              <p:nvPr/>
            </p:nvSpPr>
            <p:spPr>
              <a:xfrm>
                <a:off x="5480304" y="3352609"/>
                <a:ext cx="476" cy="70580"/>
              </a:xfrm>
              <a:custGeom>
                <a:avLst/>
                <a:gdLst>
                  <a:gd name="connsiteX0" fmla="*/ 0 w 476"/>
                  <a:gd name="connsiteY0" fmla="*/ 70580 h 70580"/>
                  <a:gd name="connsiteX1" fmla="*/ 476 w 476"/>
                  <a:gd name="connsiteY1" fmla="*/ 0 h 70580"/>
                </a:gdLst>
                <a:ahLst/>
                <a:cxnLst>
                  <a:cxn ang="0">
                    <a:pos x="connsiteX0" y="connsiteY0"/>
                  </a:cxn>
                  <a:cxn ang="0">
                    <a:pos x="connsiteX1" y="connsiteY1"/>
                  </a:cxn>
                </a:cxnLst>
                <a:rect l="l" t="t" r="r" b="b"/>
                <a:pathLst>
                  <a:path w="476" h="70580">
                    <a:moveTo>
                      <a:pt x="0" y="70580"/>
                    </a:moveTo>
                    <a:lnTo>
                      <a:pt x="476" y="0"/>
                    </a:lnTo>
                  </a:path>
                </a:pathLst>
              </a:custGeom>
              <a:ln w="28575" cap="rnd">
                <a:solidFill>
                  <a:srgbClr val="1CCBF4"/>
                </a:solid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8A273367-7612-8A4D-3CF2-40CA35C5D05C}"/>
                  </a:ext>
                </a:extLst>
              </p:cNvPr>
              <p:cNvSpPr/>
              <p:nvPr/>
            </p:nvSpPr>
            <p:spPr>
              <a:xfrm>
                <a:off x="5414581" y="3307175"/>
                <a:ext cx="1047" cy="160496"/>
              </a:xfrm>
              <a:custGeom>
                <a:avLst/>
                <a:gdLst>
                  <a:gd name="connsiteX0" fmla="*/ 1048 w 1047"/>
                  <a:gd name="connsiteY0" fmla="*/ 0 h 160496"/>
                  <a:gd name="connsiteX1" fmla="*/ 0 w 1047"/>
                  <a:gd name="connsiteY1" fmla="*/ 160496 h 160496"/>
                </a:gdLst>
                <a:ahLst/>
                <a:cxnLst>
                  <a:cxn ang="0">
                    <a:pos x="connsiteX0" y="connsiteY0"/>
                  </a:cxn>
                  <a:cxn ang="0">
                    <a:pos x="connsiteX1" y="connsiteY1"/>
                  </a:cxn>
                </a:cxnLst>
                <a:rect l="l" t="t" r="r" b="b"/>
                <a:pathLst>
                  <a:path w="1047" h="160496">
                    <a:moveTo>
                      <a:pt x="1048" y="0"/>
                    </a:moveTo>
                    <a:lnTo>
                      <a:pt x="0" y="160496"/>
                    </a:lnTo>
                  </a:path>
                </a:pathLst>
              </a:custGeom>
              <a:ln w="28575" cap="rnd">
                <a:solidFill>
                  <a:srgbClr val="1CCBF4"/>
                </a:solid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335A2D97-2DB1-A3BA-4327-8553C6E16869}"/>
                  </a:ext>
                </a:extLst>
              </p:cNvPr>
              <p:cNvSpPr/>
              <p:nvPr/>
            </p:nvSpPr>
            <p:spPr>
              <a:xfrm>
                <a:off x="5348287" y="3374136"/>
                <a:ext cx="190" cy="25622"/>
              </a:xfrm>
              <a:custGeom>
                <a:avLst/>
                <a:gdLst>
                  <a:gd name="connsiteX0" fmla="*/ 0 w 190"/>
                  <a:gd name="connsiteY0" fmla="*/ 25622 h 25622"/>
                  <a:gd name="connsiteX1" fmla="*/ 190 w 190"/>
                  <a:gd name="connsiteY1" fmla="*/ 0 h 25622"/>
                </a:gdLst>
                <a:ahLst/>
                <a:cxnLst>
                  <a:cxn ang="0">
                    <a:pos x="connsiteX0" y="connsiteY0"/>
                  </a:cxn>
                  <a:cxn ang="0">
                    <a:pos x="connsiteX1" y="connsiteY1"/>
                  </a:cxn>
                </a:cxnLst>
                <a:rect l="l" t="t" r="r" b="b"/>
                <a:pathLst>
                  <a:path w="190" h="25622">
                    <a:moveTo>
                      <a:pt x="0" y="25622"/>
                    </a:moveTo>
                    <a:lnTo>
                      <a:pt x="190" y="0"/>
                    </a:lnTo>
                  </a:path>
                </a:pathLst>
              </a:custGeom>
              <a:ln w="28575" cap="rnd">
                <a:solidFill>
                  <a:srgbClr val="1CCBF4"/>
                </a:solidFill>
                <a:prstDash val="solid"/>
                <a:miter/>
              </a:ln>
            </p:spPr>
            <p:txBody>
              <a:bodyPr rtlCol="0" anchor="ctr"/>
              <a:lstStyle/>
              <a:p>
                <a:endParaRPr lang="zh-CN" altLang="en-US"/>
              </a:p>
            </p:txBody>
          </p:sp>
        </p:grpSp>
        <p:pic>
          <p:nvPicPr>
            <p:cNvPr id="18" name="图片 17">
              <a:extLst>
                <a:ext uri="{FF2B5EF4-FFF2-40B4-BE49-F238E27FC236}">
                  <a16:creationId xmlns:a16="http://schemas.microsoft.com/office/drawing/2014/main" id="{7A40BEBE-D15D-FF21-9744-38D3F12E635E}"/>
                </a:ext>
              </a:extLst>
            </p:cNvPr>
            <p:cNvPicPr>
              <a:picLocks noChangeAspect="1"/>
            </p:cNvPicPr>
            <p:nvPr/>
          </p:nvPicPr>
          <p:blipFill>
            <a:blip r:embed="rId6"/>
            <a:stretch>
              <a:fillRect/>
            </a:stretch>
          </p:blipFill>
          <p:spPr>
            <a:xfrm>
              <a:off x="6306216" y="3165824"/>
              <a:ext cx="536448" cy="536448"/>
            </a:xfrm>
            <a:custGeom>
              <a:avLst/>
              <a:gdLst>
                <a:gd name="connsiteX0" fmla="*/ -126 w 536448"/>
                <a:gd name="connsiteY0" fmla="*/ -224 h 536448"/>
                <a:gd name="connsiteX1" fmla="*/ 536322 w 536448"/>
                <a:gd name="connsiteY1" fmla="*/ -224 h 536448"/>
                <a:gd name="connsiteX2" fmla="*/ 536322 w 536448"/>
                <a:gd name="connsiteY2" fmla="*/ 536224 h 536448"/>
                <a:gd name="connsiteX3" fmla="*/ -126 w 536448"/>
                <a:gd name="connsiteY3" fmla="*/ 536224 h 536448"/>
              </a:gdLst>
              <a:ahLst/>
              <a:cxnLst>
                <a:cxn ang="0">
                  <a:pos x="connsiteX0" y="connsiteY0"/>
                </a:cxn>
                <a:cxn ang="0">
                  <a:pos x="connsiteX1" y="connsiteY1"/>
                </a:cxn>
                <a:cxn ang="0">
                  <a:pos x="connsiteX2" y="connsiteY2"/>
                </a:cxn>
                <a:cxn ang="0">
                  <a:pos x="connsiteX3" y="connsiteY3"/>
                </a:cxn>
              </a:cxnLst>
              <a:rect l="l" t="t" r="r" b="b"/>
              <a:pathLst>
                <a:path w="536448" h="536448">
                  <a:moveTo>
                    <a:pt x="-126" y="-224"/>
                  </a:moveTo>
                  <a:lnTo>
                    <a:pt x="536322" y="-224"/>
                  </a:lnTo>
                  <a:lnTo>
                    <a:pt x="536322" y="536224"/>
                  </a:lnTo>
                  <a:lnTo>
                    <a:pt x="-126" y="536224"/>
                  </a:lnTo>
                  <a:close/>
                </a:path>
              </a:pathLst>
            </a:custGeom>
          </p:spPr>
        </p:pic>
      </p:grpSp>
      <p:grpSp>
        <p:nvGrpSpPr>
          <p:cNvPr id="27" name="组合 26">
            <a:extLst>
              <a:ext uri="{FF2B5EF4-FFF2-40B4-BE49-F238E27FC236}">
                <a16:creationId xmlns:a16="http://schemas.microsoft.com/office/drawing/2014/main" id="{4AAA73D6-6024-6646-83F6-9674FF067C43}"/>
              </a:ext>
            </a:extLst>
          </p:cNvPr>
          <p:cNvGrpSpPr/>
          <p:nvPr/>
        </p:nvGrpSpPr>
        <p:grpSpPr>
          <a:xfrm>
            <a:off x="1922660" y="3527553"/>
            <a:ext cx="1494377" cy="585216"/>
            <a:chOff x="5348287" y="3133725"/>
            <a:chExt cx="1494377" cy="585216"/>
          </a:xfrm>
        </p:grpSpPr>
        <p:pic>
          <p:nvPicPr>
            <p:cNvPr id="28" name="图片 27">
              <a:extLst>
                <a:ext uri="{FF2B5EF4-FFF2-40B4-BE49-F238E27FC236}">
                  <a16:creationId xmlns:a16="http://schemas.microsoft.com/office/drawing/2014/main" id="{CBECD8FD-2729-C5CE-069A-1D521AD3C4E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5777960" y="3133725"/>
              <a:ext cx="585216" cy="585216"/>
            </a:xfrm>
            <a:custGeom>
              <a:avLst/>
              <a:gdLst>
                <a:gd name="connsiteX0" fmla="*/ -179 w 585216"/>
                <a:gd name="connsiteY0" fmla="*/ -225 h 585216"/>
                <a:gd name="connsiteX1" fmla="*/ 585037 w 585216"/>
                <a:gd name="connsiteY1" fmla="*/ -225 h 585216"/>
                <a:gd name="connsiteX2" fmla="*/ 585037 w 585216"/>
                <a:gd name="connsiteY2" fmla="*/ 584991 h 585216"/>
                <a:gd name="connsiteX3" fmla="*/ -179 w 585216"/>
                <a:gd name="connsiteY3" fmla="*/ 584991 h 585216"/>
              </a:gdLst>
              <a:ahLst/>
              <a:cxnLst>
                <a:cxn ang="0">
                  <a:pos x="connsiteX0" y="connsiteY0"/>
                </a:cxn>
                <a:cxn ang="0">
                  <a:pos x="connsiteX1" y="connsiteY1"/>
                </a:cxn>
                <a:cxn ang="0">
                  <a:pos x="connsiteX2" y="connsiteY2"/>
                </a:cxn>
                <a:cxn ang="0">
                  <a:pos x="connsiteX3" y="connsiteY3"/>
                </a:cxn>
              </a:cxnLst>
              <a:rect l="l" t="t" r="r" b="b"/>
              <a:pathLst>
                <a:path w="585216" h="585216">
                  <a:moveTo>
                    <a:pt x="-179" y="-225"/>
                  </a:moveTo>
                  <a:lnTo>
                    <a:pt x="585037" y="-225"/>
                  </a:lnTo>
                  <a:lnTo>
                    <a:pt x="585037" y="584991"/>
                  </a:lnTo>
                  <a:lnTo>
                    <a:pt x="-179" y="584991"/>
                  </a:lnTo>
                  <a:close/>
                </a:path>
              </a:pathLst>
            </a:custGeom>
          </p:spPr>
        </p:pic>
        <p:grpSp>
          <p:nvGrpSpPr>
            <p:cNvPr id="29" name="图形 24">
              <a:extLst>
                <a:ext uri="{FF2B5EF4-FFF2-40B4-BE49-F238E27FC236}">
                  <a16:creationId xmlns:a16="http://schemas.microsoft.com/office/drawing/2014/main" id="{1F0F0BAE-9DA2-DA3D-820B-ED0FB98F425D}"/>
                </a:ext>
              </a:extLst>
            </p:cNvPr>
            <p:cNvGrpSpPr/>
            <p:nvPr/>
          </p:nvGrpSpPr>
          <p:grpSpPr>
            <a:xfrm>
              <a:off x="5348287" y="3271361"/>
              <a:ext cx="454533" cy="234886"/>
              <a:chOff x="5348287" y="3271361"/>
              <a:chExt cx="454533" cy="234886"/>
            </a:xfrm>
          </p:grpSpPr>
          <p:sp>
            <p:nvSpPr>
              <p:cNvPr id="31" name="任意多边形: 形状 30">
                <a:extLst>
                  <a:ext uri="{FF2B5EF4-FFF2-40B4-BE49-F238E27FC236}">
                    <a16:creationId xmlns:a16="http://schemas.microsoft.com/office/drawing/2014/main" id="{9182B6DE-9C95-B255-FDB8-7C73DDC7D09D}"/>
                  </a:ext>
                </a:extLst>
              </p:cNvPr>
              <p:cNvSpPr/>
              <p:nvPr/>
            </p:nvSpPr>
            <p:spPr>
              <a:xfrm>
                <a:off x="5678709" y="3321177"/>
                <a:ext cx="952" cy="136112"/>
              </a:xfrm>
              <a:custGeom>
                <a:avLst/>
                <a:gdLst>
                  <a:gd name="connsiteX0" fmla="*/ 953 w 952"/>
                  <a:gd name="connsiteY0" fmla="*/ 0 h 136112"/>
                  <a:gd name="connsiteX1" fmla="*/ 0 w 952"/>
                  <a:gd name="connsiteY1" fmla="*/ 136112 h 136112"/>
                </a:gdLst>
                <a:ahLst/>
                <a:cxnLst>
                  <a:cxn ang="0">
                    <a:pos x="connsiteX0" y="connsiteY0"/>
                  </a:cxn>
                  <a:cxn ang="0">
                    <a:pos x="connsiteX1" y="connsiteY1"/>
                  </a:cxn>
                </a:cxnLst>
                <a:rect l="l" t="t" r="r" b="b"/>
                <a:pathLst>
                  <a:path w="952" h="136112">
                    <a:moveTo>
                      <a:pt x="953" y="0"/>
                    </a:moveTo>
                    <a:lnTo>
                      <a:pt x="0" y="136112"/>
                    </a:lnTo>
                  </a:path>
                </a:pathLst>
              </a:custGeom>
              <a:ln w="28575" cap="rnd">
                <a:solidFill>
                  <a:srgbClr val="1CCBF4"/>
                </a:solidFill>
                <a:prstDash val="solid"/>
                <a:miter/>
              </a:ln>
            </p:spPr>
            <p:txBody>
              <a:bodyPr rtlCol="0" anchor="ctr"/>
              <a:lstStyle/>
              <a:p>
                <a:endParaRPr lang="zh-CN" altLang="en-US"/>
              </a:p>
            </p:txBody>
          </p:sp>
          <p:sp>
            <p:nvSpPr>
              <p:cNvPr id="32" name="任意多边形: 形状 31">
                <a:extLst>
                  <a:ext uri="{FF2B5EF4-FFF2-40B4-BE49-F238E27FC236}">
                    <a16:creationId xmlns:a16="http://schemas.microsoft.com/office/drawing/2014/main" id="{5D8C38A4-3099-62FC-9976-19D802980770}"/>
                  </a:ext>
                </a:extLst>
              </p:cNvPr>
              <p:cNvSpPr/>
              <p:nvPr/>
            </p:nvSpPr>
            <p:spPr>
              <a:xfrm>
                <a:off x="5617368" y="3271361"/>
                <a:ext cx="1619" cy="234886"/>
              </a:xfrm>
              <a:custGeom>
                <a:avLst/>
                <a:gdLst>
                  <a:gd name="connsiteX0" fmla="*/ 0 w 1619"/>
                  <a:gd name="connsiteY0" fmla="*/ 234887 h 234886"/>
                  <a:gd name="connsiteX1" fmla="*/ 1619 w 1619"/>
                  <a:gd name="connsiteY1" fmla="*/ 0 h 234886"/>
                </a:gdLst>
                <a:ahLst/>
                <a:cxnLst>
                  <a:cxn ang="0">
                    <a:pos x="connsiteX0" y="connsiteY0"/>
                  </a:cxn>
                  <a:cxn ang="0">
                    <a:pos x="connsiteX1" y="connsiteY1"/>
                  </a:cxn>
                </a:cxnLst>
                <a:rect l="l" t="t" r="r" b="b"/>
                <a:pathLst>
                  <a:path w="1619" h="234886">
                    <a:moveTo>
                      <a:pt x="0" y="234887"/>
                    </a:moveTo>
                    <a:lnTo>
                      <a:pt x="1619" y="0"/>
                    </a:lnTo>
                  </a:path>
                </a:pathLst>
              </a:custGeom>
              <a:ln w="28575" cap="rnd">
                <a:solidFill>
                  <a:srgbClr val="1CCBF4"/>
                </a:solidFill>
                <a:prstDash val="solid"/>
                <a:miter/>
              </a:ln>
            </p:spPr>
            <p:txBody>
              <a:bodyPr rtlCol="0" anchor="ctr"/>
              <a:lstStyle/>
              <a:p>
                <a:endParaRPr lang="zh-CN" altLang="en-US"/>
              </a:p>
            </p:txBody>
          </p:sp>
          <p:sp>
            <p:nvSpPr>
              <p:cNvPr id="33" name="任意多边形: 形状 32">
                <a:extLst>
                  <a:ext uri="{FF2B5EF4-FFF2-40B4-BE49-F238E27FC236}">
                    <a16:creationId xmlns:a16="http://schemas.microsoft.com/office/drawing/2014/main" id="{C6CFFB4B-9E55-E4A3-F6BA-281DB3A02F67}"/>
                  </a:ext>
                </a:extLst>
              </p:cNvPr>
              <p:cNvSpPr/>
              <p:nvPr/>
            </p:nvSpPr>
            <p:spPr>
              <a:xfrm>
                <a:off x="5743384" y="3346704"/>
                <a:ext cx="571" cy="86010"/>
              </a:xfrm>
              <a:custGeom>
                <a:avLst/>
                <a:gdLst>
                  <a:gd name="connsiteX0" fmla="*/ 572 w 571"/>
                  <a:gd name="connsiteY0" fmla="*/ 0 h 86010"/>
                  <a:gd name="connsiteX1" fmla="*/ 0 w 571"/>
                  <a:gd name="connsiteY1" fmla="*/ 86011 h 86010"/>
                </a:gdLst>
                <a:ahLst/>
                <a:cxnLst>
                  <a:cxn ang="0">
                    <a:pos x="connsiteX0" y="connsiteY0"/>
                  </a:cxn>
                  <a:cxn ang="0">
                    <a:pos x="connsiteX1" y="connsiteY1"/>
                  </a:cxn>
                </a:cxnLst>
                <a:rect l="l" t="t" r="r" b="b"/>
                <a:pathLst>
                  <a:path w="571" h="86010">
                    <a:moveTo>
                      <a:pt x="572" y="0"/>
                    </a:moveTo>
                    <a:lnTo>
                      <a:pt x="0" y="86011"/>
                    </a:lnTo>
                  </a:path>
                </a:pathLst>
              </a:custGeom>
              <a:ln w="28575" cap="rnd">
                <a:solidFill>
                  <a:srgbClr val="1CCBF4"/>
                </a:solidFill>
                <a:prstDash val="solid"/>
                <a:miter/>
              </a:ln>
            </p:spPr>
            <p:txBody>
              <a:bodyPr rtlCol="0" anchor="ctr"/>
              <a:lstStyle/>
              <a:p>
                <a:endParaRPr lang="zh-CN" altLang="en-US"/>
              </a:p>
            </p:txBody>
          </p:sp>
          <p:sp>
            <p:nvSpPr>
              <p:cNvPr id="34" name="任意多边形: 形状 33">
                <a:extLst>
                  <a:ext uri="{FF2B5EF4-FFF2-40B4-BE49-F238E27FC236}">
                    <a16:creationId xmlns:a16="http://schemas.microsoft.com/office/drawing/2014/main" id="{E72DCD80-7FC1-E18A-55E8-BFC3762C1EBF}"/>
                  </a:ext>
                </a:extLst>
              </p:cNvPr>
              <p:cNvSpPr/>
              <p:nvPr/>
            </p:nvSpPr>
            <p:spPr>
              <a:xfrm>
                <a:off x="5802630" y="3377279"/>
                <a:ext cx="190" cy="25622"/>
              </a:xfrm>
              <a:custGeom>
                <a:avLst/>
                <a:gdLst>
                  <a:gd name="connsiteX0" fmla="*/ 0 w 190"/>
                  <a:gd name="connsiteY0" fmla="*/ 25622 h 25622"/>
                  <a:gd name="connsiteX1" fmla="*/ 191 w 190"/>
                  <a:gd name="connsiteY1" fmla="*/ 0 h 25622"/>
                </a:gdLst>
                <a:ahLst/>
                <a:cxnLst>
                  <a:cxn ang="0">
                    <a:pos x="connsiteX0" y="connsiteY0"/>
                  </a:cxn>
                  <a:cxn ang="0">
                    <a:pos x="connsiteX1" y="connsiteY1"/>
                  </a:cxn>
                </a:cxnLst>
                <a:rect l="l" t="t" r="r" b="b"/>
                <a:pathLst>
                  <a:path w="190" h="25622">
                    <a:moveTo>
                      <a:pt x="0" y="25622"/>
                    </a:moveTo>
                    <a:lnTo>
                      <a:pt x="191" y="0"/>
                    </a:lnTo>
                  </a:path>
                </a:pathLst>
              </a:custGeom>
              <a:ln w="28575" cap="rnd">
                <a:solidFill>
                  <a:srgbClr val="1CCBF4"/>
                </a:solidFill>
                <a:prstDash val="solid"/>
                <a:miter/>
              </a:ln>
            </p:spPr>
            <p:txBody>
              <a:bodyPr rtlCol="0" anchor="ctr"/>
              <a:lstStyle/>
              <a:p>
                <a:endParaRPr lang="zh-CN" altLang="en-US"/>
              </a:p>
            </p:txBody>
          </p:sp>
          <p:sp>
            <p:nvSpPr>
              <p:cNvPr id="35" name="任意多边形: 形状 34">
                <a:extLst>
                  <a:ext uri="{FF2B5EF4-FFF2-40B4-BE49-F238E27FC236}">
                    <a16:creationId xmlns:a16="http://schemas.microsoft.com/office/drawing/2014/main" id="{813ECCEE-5054-16BD-1D15-88BBF6004959}"/>
                  </a:ext>
                </a:extLst>
              </p:cNvPr>
              <p:cNvSpPr/>
              <p:nvPr/>
            </p:nvSpPr>
            <p:spPr>
              <a:xfrm>
                <a:off x="5550217" y="3299841"/>
                <a:ext cx="1238" cy="177069"/>
              </a:xfrm>
              <a:custGeom>
                <a:avLst/>
                <a:gdLst>
                  <a:gd name="connsiteX0" fmla="*/ 1238 w 1238"/>
                  <a:gd name="connsiteY0" fmla="*/ 0 h 177069"/>
                  <a:gd name="connsiteX1" fmla="*/ 0 w 1238"/>
                  <a:gd name="connsiteY1" fmla="*/ 177070 h 177069"/>
                </a:gdLst>
                <a:ahLst/>
                <a:cxnLst>
                  <a:cxn ang="0">
                    <a:pos x="connsiteX0" y="connsiteY0"/>
                  </a:cxn>
                  <a:cxn ang="0">
                    <a:pos x="connsiteX1" y="connsiteY1"/>
                  </a:cxn>
                </a:cxnLst>
                <a:rect l="l" t="t" r="r" b="b"/>
                <a:pathLst>
                  <a:path w="1238" h="177069">
                    <a:moveTo>
                      <a:pt x="1238" y="0"/>
                    </a:moveTo>
                    <a:lnTo>
                      <a:pt x="0" y="177070"/>
                    </a:lnTo>
                  </a:path>
                </a:pathLst>
              </a:custGeom>
              <a:ln w="28575" cap="rnd">
                <a:solidFill>
                  <a:srgbClr val="1CCBF4"/>
                </a:solidFill>
                <a:prstDash val="solid"/>
                <a:miter/>
              </a:ln>
            </p:spPr>
            <p:txBody>
              <a:bodyPr rtlCol="0" anchor="ctr"/>
              <a:lstStyle/>
              <a:p>
                <a:endParaRPr lang="zh-CN" altLang="en-US"/>
              </a:p>
            </p:txBody>
          </p:sp>
          <p:sp>
            <p:nvSpPr>
              <p:cNvPr id="36" name="任意多边形: 形状 35">
                <a:extLst>
                  <a:ext uri="{FF2B5EF4-FFF2-40B4-BE49-F238E27FC236}">
                    <a16:creationId xmlns:a16="http://schemas.microsoft.com/office/drawing/2014/main" id="{16E36DEC-93D1-C3F7-295E-DAEE4DE48D60}"/>
                  </a:ext>
                </a:extLst>
              </p:cNvPr>
              <p:cNvSpPr/>
              <p:nvPr/>
            </p:nvSpPr>
            <p:spPr>
              <a:xfrm>
                <a:off x="5480304" y="3352609"/>
                <a:ext cx="476" cy="70580"/>
              </a:xfrm>
              <a:custGeom>
                <a:avLst/>
                <a:gdLst>
                  <a:gd name="connsiteX0" fmla="*/ 0 w 476"/>
                  <a:gd name="connsiteY0" fmla="*/ 70580 h 70580"/>
                  <a:gd name="connsiteX1" fmla="*/ 476 w 476"/>
                  <a:gd name="connsiteY1" fmla="*/ 0 h 70580"/>
                </a:gdLst>
                <a:ahLst/>
                <a:cxnLst>
                  <a:cxn ang="0">
                    <a:pos x="connsiteX0" y="connsiteY0"/>
                  </a:cxn>
                  <a:cxn ang="0">
                    <a:pos x="connsiteX1" y="connsiteY1"/>
                  </a:cxn>
                </a:cxnLst>
                <a:rect l="l" t="t" r="r" b="b"/>
                <a:pathLst>
                  <a:path w="476" h="70580">
                    <a:moveTo>
                      <a:pt x="0" y="70580"/>
                    </a:moveTo>
                    <a:lnTo>
                      <a:pt x="476" y="0"/>
                    </a:lnTo>
                  </a:path>
                </a:pathLst>
              </a:custGeom>
              <a:ln w="28575" cap="rnd">
                <a:solidFill>
                  <a:srgbClr val="1CCBF4"/>
                </a:solidFill>
                <a:prstDash val="solid"/>
                <a:miter/>
              </a:ln>
            </p:spPr>
            <p:txBody>
              <a:bodyPr rtlCol="0" anchor="ctr"/>
              <a:lstStyle/>
              <a:p>
                <a:endParaRPr lang="zh-CN" altLang="en-US"/>
              </a:p>
            </p:txBody>
          </p:sp>
          <p:sp>
            <p:nvSpPr>
              <p:cNvPr id="37" name="任意多边形: 形状 36">
                <a:extLst>
                  <a:ext uri="{FF2B5EF4-FFF2-40B4-BE49-F238E27FC236}">
                    <a16:creationId xmlns:a16="http://schemas.microsoft.com/office/drawing/2014/main" id="{B19E9559-ABC4-AEAB-2D98-DAC4CAB78F88}"/>
                  </a:ext>
                </a:extLst>
              </p:cNvPr>
              <p:cNvSpPr/>
              <p:nvPr/>
            </p:nvSpPr>
            <p:spPr>
              <a:xfrm>
                <a:off x="5414581" y="3307175"/>
                <a:ext cx="1047" cy="160496"/>
              </a:xfrm>
              <a:custGeom>
                <a:avLst/>
                <a:gdLst>
                  <a:gd name="connsiteX0" fmla="*/ 1048 w 1047"/>
                  <a:gd name="connsiteY0" fmla="*/ 0 h 160496"/>
                  <a:gd name="connsiteX1" fmla="*/ 0 w 1047"/>
                  <a:gd name="connsiteY1" fmla="*/ 160496 h 160496"/>
                </a:gdLst>
                <a:ahLst/>
                <a:cxnLst>
                  <a:cxn ang="0">
                    <a:pos x="connsiteX0" y="connsiteY0"/>
                  </a:cxn>
                  <a:cxn ang="0">
                    <a:pos x="connsiteX1" y="connsiteY1"/>
                  </a:cxn>
                </a:cxnLst>
                <a:rect l="l" t="t" r="r" b="b"/>
                <a:pathLst>
                  <a:path w="1047" h="160496">
                    <a:moveTo>
                      <a:pt x="1048" y="0"/>
                    </a:moveTo>
                    <a:lnTo>
                      <a:pt x="0" y="160496"/>
                    </a:lnTo>
                  </a:path>
                </a:pathLst>
              </a:custGeom>
              <a:ln w="28575" cap="rnd">
                <a:solidFill>
                  <a:srgbClr val="1CCBF4"/>
                </a:solidFill>
                <a:prstDash val="solid"/>
                <a:miter/>
              </a:ln>
            </p:spPr>
            <p:txBody>
              <a:bodyPr rtlCol="0" anchor="ctr"/>
              <a:lstStyle/>
              <a:p>
                <a:endParaRPr lang="zh-CN" altLang="en-US"/>
              </a:p>
            </p:txBody>
          </p:sp>
          <p:sp>
            <p:nvSpPr>
              <p:cNvPr id="38" name="任意多边形: 形状 37">
                <a:extLst>
                  <a:ext uri="{FF2B5EF4-FFF2-40B4-BE49-F238E27FC236}">
                    <a16:creationId xmlns:a16="http://schemas.microsoft.com/office/drawing/2014/main" id="{51AF9482-6E03-1970-EF26-4279008D0326}"/>
                  </a:ext>
                </a:extLst>
              </p:cNvPr>
              <p:cNvSpPr/>
              <p:nvPr/>
            </p:nvSpPr>
            <p:spPr>
              <a:xfrm>
                <a:off x="5348287" y="3374136"/>
                <a:ext cx="190" cy="25622"/>
              </a:xfrm>
              <a:custGeom>
                <a:avLst/>
                <a:gdLst>
                  <a:gd name="connsiteX0" fmla="*/ 0 w 190"/>
                  <a:gd name="connsiteY0" fmla="*/ 25622 h 25622"/>
                  <a:gd name="connsiteX1" fmla="*/ 190 w 190"/>
                  <a:gd name="connsiteY1" fmla="*/ 0 h 25622"/>
                </a:gdLst>
                <a:ahLst/>
                <a:cxnLst>
                  <a:cxn ang="0">
                    <a:pos x="connsiteX0" y="connsiteY0"/>
                  </a:cxn>
                  <a:cxn ang="0">
                    <a:pos x="connsiteX1" y="connsiteY1"/>
                  </a:cxn>
                </a:cxnLst>
                <a:rect l="l" t="t" r="r" b="b"/>
                <a:pathLst>
                  <a:path w="190" h="25622">
                    <a:moveTo>
                      <a:pt x="0" y="25622"/>
                    </a:moveTo>
                    <a:lnTo>
                      <a:pt x="190" y="0"/>
                    </a:lnTo>
                  </a:path>
                </a:pathLst>
              </a:custGeom>
              <a:ln w="28575" cap="rnd">
                <a:solidFill>
                  <a:srgbClr val="1CCBF4"/>
                </a:solidFill>
                <a:prstDash val="solid"/>
                <a:miter/>
              </a:ln>
            </p:spPr>
            <p:txBody>
              <a:bodyPr rtlCol="0" anchor="ctr"/>
              <a:lstStyle/>
              <a:p>
                <a:endParaRPr lang="zh-CN" altLang="en-US"/>
              </a:p>
            </p:txBody>
          </p:sp>
        </p:grpSp>
        <p:pic>
          <p:nvPicPr>
            <p:cNvPr id="30" name="图片 29">
              <a:extLst>
                <a:ext uri="{FF2B5EF4-FFF2-40B4-BE49-F238E27FC236}">
                  <a16:creationId xmlns:a16="http://schemas.microsoft.com/office/drawing/2014/main" id="{FFDFCFBD-1498-C4AC-187D-0E8DFB00A739}"/>
                </a:ext>
              </a:extLst>
            </p:cNvPr>
            <p:cNvPicPr>
              <a:picLocks noChangeAspect="1"/>
            </p:cNvPicPr>
            <p:nvPr/>
          </p:nvPicPr>
          <p:blipFill>
            <a:blip r:embed="rId6"/>
            <a:stretch>
              <a:fillRect/>
            </a:stretch>
          </p:blipFill>
          <p:spPr>
            <a:xfrm>
              <a:off x="6306216" y="3165824"/>
              <a:ext cx="536448" cy="536448"/>
            </a:xfrm>
            <a:custGeom>
              <a:avLst/>
              <a:gdLst>
                <a:gd name="connsiteX0" fmla="*/ -126 w 536448"/>
                <a:gd name="connsiteY0" fmla="*/ -224 h 536448"/>
                <a:gd name="connsiteX1" fmla="*/ 536322 w 536448"/>
                <a:gd name="connsiteY1" fmla="*/ -224 h 536448"/>
                <a:gd name="connsiteX2" fmla="*/ 536322 w 536448"/>
                <a:gd name="connsiteY2" fmla="*/ 536224 h 536448"/>
                <a:gd name="connsiteX3" fmla="*/ -126 w 536448"/>
                <a:gd name="connsiteY3" fmla="*/ 536224 h 536448"/>
              </a:gdLst>
              <a:ahLst/>
              <a:cxnLst>
                <a:cxn ang="0">
                  <a:pos x="connsiteX0" y="connsiteY0"/>
                </a:cxn>
                <a:cxn ang="0">
                  <a:pos x="connsiteX1" y="connsiteY1"/>
                </a:cxn>
                <a:cxn ang="0">
                  <a:pos x="connsiteX2" y="connsiteY2"/>
                </a:cxn>
                <a:cxn ang="0">
                  <a:pos x="connsiteX3" y="connsiteY3"/>
                </a:cxn>
              </a:cxnLst>
              <a:rect l="l" t="t" r="r" b="b"/>
              <a:pathLst>
                <a:path w="536448" h="536448">
                  <a:moveTo>
                    <a:pt x="-126" y="-224"/>
                  </a:moveTo>
                  <a:lnTo>
                    <a:pt x="536322" y="-224"/>
                  </a:lnTo>
                  <a:lnTo>
                    <a:pt x="536322" y="536224"/>
                  </a:lnTo>
                  <a:lnTo>
                    <a:pt x="-126" y="536224"/>
                  </a:lnTo>
                  <a:close/>
                </a:path>
              </a:pathLst>
            </a:custGeom>
          </p:spPr>
        </p:pic>
      </p:grpSp>
      <p:grpSp>
        <p:nvGrpSpPr>
          <p:cNvPr id="39" name="组合 38">
            <a:extLst>
              <a:ext uri="{FF2B5EF4-FFF2-40B4-BE49-F238E27FC236}">
                <a16:creationId xmlns:a16="http://schemas.microsoft.com/office/drawing/2014/main" id="{A6C76A61-F656-C92B-D638-3B7C0C29A688}"/>
              </a:ext>
            </a:extLst>
          </p:cNvPr>
          <p:cNvGrpSpPr/>
          <p:nvPr/>
        </p:nvGrpSpPr>
        <p:grpSpPr>
          <a:xfrm>
            <a:off x="4937421" y="3234945"/>
            <a:ext cx="1494377" cy="585216"/>
            <a:chOff x="5348287" y="3133725"/>
            <a:chExt cx="1494377" cy="585216"/>
          </a:xfrm>
        </p:grpSpPr>
        <p:pic>
          <p:nvPicPr>
            <p:cNvPr id="40" name="图片 39">
              <a:extLst>
                <a:ext uri="{FF2B5EF4-FFF2-40B4-BE49-F238E27FC236}">
                  <a16:creationId xmlns:a16="http://schemas.microsoft.com/office/drawing/2014/main" id="{503DB5CE-5CC6-7766-9E24-3D04173B9DB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5777960" y="3133725"/>
              <a:ext cx="585216" cy="585216"/>
            </a:xfrm>
            <a:custGeom>
              <a:avLst/>
              <a:gdLst>
                <a:gd name="connsiteX0" fmla="*/ -179 w 585216"/>
                <a:gd name="connsiteY0" fmla="*/ -225 h 585216"/>
                <a:gd name="connsiteX1" fmla="*/ 585037 w 585216"/>
                <a:gd name="connsiteY1" fmla="*/ -225 h 585216"/>
                <a:gd name="connsiteX2" fmla="*/ 585037 w 585216"/>
                <a:gd name="connsiteY2" fmla="*/ 584991 h 585216"/>
                <a:gd name="connsiteX3" fmla="*/ -179 w 585216"/>
                <a:gd name="connsiteY3" fmla="*/ 584991 h 585216"/>
              </a:gdLst>
              <a:ahLst/>
              <a:cxnLst>
                <a:cxn ang="0">
                  <a:pos x="connsiteX0" y="connsiteY0"/>
                </a:cxn>
                <a:cxn ang="0">
                  <a:pos x="connsiteX1" y="connsiteY1"/>
                </a:cxn>
                <a:cxn ang="0">
                  <a:pos x="connsiteX2" y="connsiteY2"/>
                </a:cxn>
                <a:cxn ang="0">
                  <a:pos x="connsiteX3" y="connsiteY3"/>
                </a:cxn>
              </a:cxnLst>
              <a:rect l="l" t="t" r="r" b="b"/>
              <a:pathLst>
                <a:path w="585216" h="585216">
                  <a:moveTo>
                    <a:pt x="-179" y="-225"/>
                  </a:moveTo>
                  <a:lnTo>
                    <a:pt x="585037" y="-225"/>
                  </a:lnTo>
                  <a:lnTo>
                    <a:pt x="585037" y="584991"/>
                  </a:lnTo>
                  <a:lnTo>
                    <a:pt x="-179" y="584991"/>
                  </a:lnTo>
                  <a:close/>
                </a:path>
              </a:pathLst>
            </a:custGeom>
          </p:spPr>
        </p:pic>
        <p:grpSp>
          <p:nvGrpSpPr>
            <p:cNvPr id="41" name="图形 24">
              <a:extLst>
                <a:ext uri="{FF2B5EF4-FFF2-40B4-BE49-F238E27FC236}">
                  <a16:creationId xmlns:a16="http://schemas.microsoft.com/office/drawing/2014/main" id="{495B765A-3833-8767-BDBF-6C95CC710AF4}"/>
                </a:ext>
              </a:extLst>
            </p:cNvPr>
            <p:cNvGrpSpPr/>
            <p:nvPr/>
          </p:nvGrpSpPr>
          <p:grpSpPr>
            <a:xfrm>
              <a:off x="5348287" y="3271361"/>
              <a:ext cx="454533" cy="234886"/>
              <a:chOff x="5348287" y="3271361"/>
              <a:chExt cx="454533" cy="234886"/>
            </a:xfrm>
          </p:grpSpPr>
          <p:sp>
            <p:nvSpPr>
              <p:cNvPr id="43" name="任意多边形: 形状 42">
                <a:extLst>
                  <a:ext uri="{FF2B5EF4-FFF2-40B4-BE49-F238E27FC236}">
                    <a16:creationId xmlns:a16="http://schemas.microsoft.com/office/drawing/2014/main" id="{DA45292C-D11A-9AD2-F171-9DEB9CFBE5FA}"/>
                  </a:ext>
                </a:extLst>
              </p:cNvPr>
              <p:cNvSpPr/>
              <p:nvPr/>
            </p:nvSpPr>
            <p:spPr>
              <a:xfrm>
                <a:off x="5678709" y="3321177"/>
                <a:ext cx="952" cy="136112"/>
              </a:xfrm>
              <a:custGeom>
                <a:avLst/>
                <a:gdLst>
                  <a:gd name="connsiteX0" fmla="*/ 953 w 952"/>
                  <a:gd name="connsiteY0" fmla="*/ 0 h 136112"/>
                  <a:gd name="connsiteX1" fmla="*/ 0 w 952"/>
                  <a:gd name="connsiteY1" fmla="*/ 136112 h 136112"/>
                </a:gdLst>
                <a:ahLst/>
                <a:cxnLst>
                  <a:cxn ang="0">
                    <a:pos x="connsiteX0" y="connsiteY0"/>
                  </a:cxn>
                  <a:cxn ang="0">
                    <a:pos x="connsiteX1" y="connsiteY1"/>
                  </a:cxn>
                </a:cxnLst>
                <a:rect l="l" t="t" r="r" b="b"/>
                <a:pathLst>
                  <a:path w="952" h="136112">
                    <a:moveTo>
                      <a:pt x="953" y="0"/>
                    </a:moveTo>
                    <a:lnTo>
                      <a:pt x="0" y="136112"/>
                    </a:lnTo>
                  </a:path>
                </a:pathLst>
              </a:custGeom>
              <a:ln w="28575" cap="rnd">
                <a:solidFill>
                  <a:srgbClr val="1CCBF4"/>
                </a:solidFill>
                <a:prstDash val="solid"/>
                <a:miter/>
              </a:ln>
            </p:spPr>
            <p:txBody>
              <a:bodyPr rtlCol="0" anchor="ctr"/>
              <a:lstStyle/>
              <a:p>
                <a:endParaRPr lang="zh-CN" altLang="en-US"/>
              </a:p>
            </p:txBody>
          </p:sp>
          <p:sp>
            <p:nvSpPr>
              <p:cNvPr id="44" name="任意多边形: 形状 43">
                <a:extLst>
                  <a:ext uri="{FF2B5EF4-FFF2-40B4-BE49-F238E27FC236}">
                    <a16:creationId xmlns:a16="http://schemas.microsoft.com/office/drawing/2014/main" id="{90187643-B0E4-79D7-0FD9-06367D942E64}"/>
                  </a:ext>
                </a:extLst>
              </p:cNvPr>
              <p:cNvSpPr/>
              <p:nvPr/>
            </p:nvSpPr>
            <p:spPr>
              <a:xfrm>
                <a:off x="5617368" y="3271361"/>
                <a:ext cx="1619" cy="234886"/>
              </a:xfrm>
              <a:custGeom>
                <a:avLst/>
                <a:gdLst>
                  <a:gd name="connsiteX0" fmla="*/ 0 w 1619"/>
                  <a:gd name="connsiteY0" fmla="*/ 234887 h 234886"/>
                  <a:gd name="connsiteX1" fmla="*/ 1619 w 1619"/>
                  <a:gd name="connsiteY1" fmla="*/ 0 h 234886"/>
                </a:gdLst>
                <a:ahLst/>
                <a:cxnLst>
                  <a:cxn ang="0">
                    <a:pos x="connsiteX0" y="connsiteY0"/>
                  </a:cxn>
                  <a:cxn ang="0">
                    <a:pos x="connsiteX1" y="connsiteY1"/>
                  </a:cxn>
                </a:cxnLst>
                <a:rect l="l" t="t" r="r" b="b"/>
                <a:pathLst>
                  <a:path w="1619" h="234886">
                    <a:moveTo>
                      <a:pt x="0" y="234887"/>
                    </a:moveTo>
                    <a:lnTo>
                      <a:pt x="1619" y="0"/>
                    </a:lnTo>
                  </a:path>
                </a:pathLst>
              </a:custGeom>
              <a:ln w="28575" cap="rnd">
                <a:solidFill>
                  <a:srgbClr val="1CCBF4"/>
                </a:solidFill>
                <a:prstDash val="solid"/>
                <a:miter/>
              </a:ln>
            </p:spPr>
            <p:txBody>
              <a:bodyPr rtlCol="0" anchor="ctr"/>
              <a:lstStyle/>
              <a:p>
                <a:endParaRPr lang="zh-CN" altLang="en-US"/>
              </a:p>
            </p:txBody>
          </p:sp>
          <p:sp>
            <p:nvSpPr>
              <p:cNvPr id="45" name="任意多边形: 形状 44">
                <a:extLst>
                  <a:ext uri="{FF2B5EF4-FFF2-40B4-BE49-F238E27FC236}">
                    <a16:creationId xmlns:a16="http://schemas.microsoft.com/office/drawing/2014/main" id="{B6DF30DB-9BDA-C120-BB9F-2AE25168BB1E}"/>
                  </a:ext>
                </a:extLst>
              </p:cNvPr>
              <p:cNvSpPr/>
              <p:nvPr/>
            </p:nvSpPr>
            <p:spPr>
              <a:xfrm>
                <a:off x="5743384" y="3346704"/>
                <a:ext cx="571" cy="86010"/>
              </a:xfrm>
              <a:custGeom>
                <a:avLst/>
                <a:gdLst>
                  <a:gd name="connsiteX0" fmla="*/ 572 w 571"/>
                  <a:gd name="connsiteY0" fmla="*/ 0 h 86010"/>
                  <a:gd name="connsiteX1" fmla="*/ 0 w 571"/>
                  <a:gd name="connsiteY1" fmla="*/ 86011 h 86010"/>
                </a:gdLst>
                <a:ahLst/>
                <a:cxnLst>
                  <a:cxn ang="0">
                    <a:pos x="connsiteX0" y="connsiteY0"/>
                  </a:cxn>
                  <a:cxn ang="0">
                    <a:pos x="connsiteX1" y="connsiteY1"/>
                  </a:cxn>
                </a:cxnLst>
                <a:rect l="l" t="t" r="r" b="b"/>
                <a:pathLst>
                  <a:path w="571" h="86010">
                    <a:moveTo>
                      <a:pt x="572" y="0"/>
                    </a:moveTo>
                    <a:lnTo>
                      <a:pt x="0" y="86011"/>
                    </a:lnTo>
                  </a:path>
                </a:pathLst>
              </a:custGeom>
              <a:ln w="28575" cap="rnd">
                <a:solidFill>
                  <a:srgbClr val="1CCBF4"/>
                </a:solidFill>
                <a:prstDash val="solid"/>
                <a:miter/>
              </a:ln>
            </p:spPr>
            <p:txBody>
              <a:bodyPr rtlCol="0" anchor="ctr"/>
              <a:lstStyle/>
              <a:p>
                <a:endParaRPr lang="zh-CN" altLang="en-US"/>
              </a:p>
            </p:txBody>
          </p:sp>
          <p:sp>
            <p:nvSpPr>
              <p:cNvPr id="46" name="任意多边形: 形状 45">
                <a:extLst>
                  <a:ext uri="{FF2B5EF4-FFF2-40B4-BE49-F238E27FC236}">
                    <a16:creationId xmlns:a16="http://schemas.microsoft.com/office/drawing/2014/main" id="{25FB0E78-DC5D-2F25-349E-F9F1D1D75C03}"/>
                  </a:ext>
                </a:extLst>
              </p:cNvPr>
              <p:cNvSpPr/>
              <p:nvPr/>
            </p:nvSpPr>
            <p:spPr>
              <a:xfrm>
                <a:off x="5802630" y="3377279"/>
                <a:ext cx="190" cy="25622"/>
              </a:xfrm>
              <a:custGeom>
                <a:avLst/>
                <a:gdLst>
                  <a:gd name="connsiteX0" fmla="*/ 0 w 190"/>
                  <a:gd name="connsiteY0" fmla="*/ 25622 h 25622"/>
                  <a:gd name="connsiteX1" fmla="*/ 191 w 190"/>
                  <a:gd name="connsiteY1" fmla="*/ 0 h 25622"/>
                </a:gdLst>
                <a:ahLst/>
                <a:cxnLst>
                  <a:cxn ang="0">
                    <a:pos x="connsiteX0" y="connsiteY0"/>
                  </a:cxn>
                  <a:cxn ang="0">
                    <a:pos x="connsiteX1" y="connsiteY1"/>
                  </a:cxn>
                </a:cxnLst>
                <a:rect l="l" t="t" r="r" b="b"/>
                <a:pathLst>
                  <a:path w="190" h="25622">
                    <a:moveTo>
                      <a:pt x="0" y="25622"/>
                    </a:moveTo>
                    <a:lnTo>
                      <a:pt x="191" y="0"/>
                    </a:lnTo>
                  </a:path>
                </a:pathLst>
              </a:custGeom>
              <a:ln w="28575" cap="rnd">
                <a:solidFill>
                  <a:srgbClr val="1CCBF4"/>
                </a:solidFill>
                <a:prstDash val="solid"/>
                <a:miter/>
              </a:ln>
            </p:spPr>
            <p:txBody>
              <a:bodyPr rtlCol="0" anchor="ctr"/>
              <a:lstStyle/>
              <a:p>
                <a:endParaRPr lang="zh-CN" altLang="en-US"/>
              </a:p>
            </p:txBody>
          </p:sp>
          <p:sp>
            <p:nvSpPr>
              <p:cNvPr id="47" name="任意多边形: 形状 46">
                <a:extLst>
                  <a:ext uri="{FF2B5EF4-FFF2-40B4-BE49-F238E27FC236}">
                    <a16:creationId xmlns:a16="http://schemas.microsoft.com/office/drawing/2014/main" id="{A485D5F7-94A3-4492-E6C5-CCB21696CC9C}"/>
                  </a:ext>
                </a:extLst>
              </p:cNvPr>
              <p:cNvSpPr/>
              <p:nvPr/>
            </p:nvSpPr>
            <p:spPr>
              <a:xfrm>
                <a:off x="5550217" y="3299841"/>
                <a:ext cx="1238" cy="177069"/>
              </a:xfrm>
              <a:custGeom>
                <a:avLst/>
                <a:gdLst>
                  <a:gd name="connsiteX0" fmla="*/ 1238 w 1238"/>
                  <a:gd name="connsiteY0" fmla="*/ 0 h 177069"/>
                  <a:gd name="connsiteX1" fmla="*/ 0 w 1238"/>
                  <a:gd name="connsiteY1" fmla="*/ 177070 h 177069"/>
                </a:gdLst>
                <a:ahLst/>
                <a:cxnLst>
                  <a:cxn ang="0">
                    <a:pos x="connsiteX0" y="connsiteY0"/>
                  </a:cxn>
                  <a:cxn ang="0">
                    <a:pos x="connsiteX1" y="connsiteY1"/>
                  </a:cxn>
                </a:cxnLst>
                <a:rect l="l" t="t" r="r" b="b"/>
                <a:pathLst>
                  <a:path w="1238" h="177069">
                    <a:moveTo>
                      <a:pt x="1238" y="0"/>
                    </a:moveTo>
                    <a:lnTo>
                      <a:pt x="0" y="177070"/>
                    </a:lnTo>
                  </a:path>
                </a:pathLst>
              </a:custGeom>
              <a:ln w="28575" cap="rnd">
                <a:solidFill>
                  <a:srgbClr val="1CCBF4"/>
                </a:solidFill>
                <a:prstDash val="solid"/>
                <a:miter/>
              </a:ln>
            </p:spPr>
            <p:txBody>
              <a:bodyPr rtlCol="0" anchor="ctr"/>
              <a:lstStyle/>
              <a:p>
                <a:endParaRPr lang="zh-CN" altLang="en-US"/>
              </a:p>
            </p:txBody>
          </p:sp>
          <p:sp>
            <p:nvSpPr>
              <p:cNvPr id="48" name="任意多边形: 形状 47">
                <a:extLst>
                  <a:ext uri="{FF2B5EF4-FFF2-40B4-BE49-F238E27FC236}">
                    <a16:creationId xmlns:a16="http://schemas.microsoft.com/office/drawing/2014/main" id="{1A5B0AA4-2C0E-44B5-1CC9-DE0F1E7F6B7B}"/>
                  </a:ext>
                </a:extLst>
              </p:cNvPr>
              <p:cNvSpPr/>
              <p:nvPr/>
            </p:nvSpPr>
            <p:spPr>
              <a:xfrm>
                <a:off x="5480304" y="3352609"/>
                <a:ext cx="476" cy="70580"/>
              </a:xfrm>
              <a:custGeom>
                <a:avLst/>
                <a:gdLst>
                  <a:gd name="connsiteX0" fmla="*/ 0 w 476"/>
                  <a:gd name="connsiteY0" fmla="*/ 70580 h 70580"/>
                  <a:gd name="connsiteX1" fmla="*/ 476 w 476"/>
                  <a:gd name="connsiteY1" fmla="*/ 0 h 70580"/>
                </a:gdLst>
                <a:ahLst/>
                <a:cxnLst>
                  <a:cxn ang="0">
                    <a:pos x="connsiteX0" y="connsiteY0"/>
                  </a:cxn>
                  <a:cxn ang="0">
                    <a:pos x="connsiteX1" y="connsiteY1"/>
                  </a:cxn>
                </a:cxnLst>
                <a:rect l="l" t="t" r="r" b="b"/>
                <a:pathLst>
                  <a:path w="476" h="70580">
                    <a:moveTo>
                      <a:pt x="0" y="70580"/>
                    </a:moveTo>
                    <a:lnTo>
                      <a:pt x="476" y="0"/>
                    </a:lnTo>
                  </a:path>
                </a:pathLst>
              </a:custGeom>
              <a:ln w="28575" cap="rnd">
                <a:solidFill>
                  <a:srgbClr val="1CCBF4"/>
                </a:solidFill>
                <a:prstDash val="solid"/>
                <a:miter/>
              </a:ln>
            </p:spPr>
            <p:txBody>
              <a:bodyPr rtlCol="0" anchor="ctr"/>
              <a:lstStyle/>
              <a:p>
                <a:endParaRPr lang="zh-CN" altLang="en-US"/>
              </a:p>
            </p:txBody>
          </p:sp>
          <p:sp>
            <p:nvSpPr>
              <p:cNvPr id="49" name="任意多边形: 形状 48">
                <a:extLst>
                  <a:ext uri="{FF2B5EF4-FFF2-40B4-BE49-F238E27FC236}">
                    <a16:creationId xmlns:a16="http://schemas.microsoft.com/office/drawing/2014/main" id="{8DE65847-D6A6-97F6-B02A-3D2BC81E9AC4}"/>
                  </a:ext>
                </a:extLst>
              </p:cNvPr>
              <p:cNvSpPr/>
              <p:nvPr/>
            </p:nvSpPr>
            <p:spPr>
              <a:xfrm>
                <a:off x="5414581" y="3307175"/>
                <a:ext cx="1047" cy="160496"/>
              </a:xfrm>
              <a:custGeom>
                <a:avLst/>
                <a:gdLst>
                  <a:gd name="connsiteX0" fmla="*/ 1048 w 1047"/>
                  <a:gd name="connsiteY0" fmla="*/ 0 h 160496"/>
                  <a:gd name="connsiteX1" fmla="*/ 0 w 1047"/>
                  <a:gd name="connsiteY1" fmla="*/ 160496 h 160496"/>
                </a:gdLst>
                <a:ahLst/>
                <a:cxnLst>
                  <a:cxn ang="0">
                    <a:pos x="connsiteX0" y="connsiteY0"/>
                  </a:cxn>
                  <a:cxn ang="0">
                    <a:pos x="connsiteX1" y="connsiteY1"/>
                  </a:cxn>
                </a:cxnLst>
                <a:rect l="l" t="t" r="r" b="b"/>
                <a:pathLst>
                  <a:path w="1047" h="160496">
                    <a:moveTo>
                      <a:pt x="1048" y="0"/>
                    </a:moveTo>
                    <a:lnTo>
                      <a:pt x="0" y="160496"/>
                    </a:lnTo>
                  </a:path>
                </a:pathLst>
              </a:custGeom>
              <a:ln w="28575" cap="rnd">
                <a:solidFill>
                  <a:srgbClr val="1CCBF4"/>
                </a:solidFill>
                <a:prstDash val="solid"/>
                <a:miter/>
              </a:ln>
            </p:spPr>
            <p:txBody>
              <a:bodyPr rtlCol="0" anchor="ctr"/>
              <a:lstStyle/>
              <a:p>
                <a:endParaRPr lang="zh-CN" altLang="en-US"/>
              </a:p>
            </p:txBody>
          </p:sp>
          <p:sp>
            <p:nvSpPr>
              <p:cNvPr id="50" name="任意多边形: 形状 49">
                <a:extLst>
                  <a:ext uri="{FF2B5EF4-FFF2-40B4-BE49-F238E27FC236}">
                    <a16:creationId xmlns:a16="http://schemas.microsoft.com/office/drawing/2014/main" id="{222F7CC6-1793-724A-467F-03E50E40902C}"/>
                  </a:ext>
                </a:extLst>
              </p:cNvPr>
              <p:cNvSpPr/>
              <p:nvPr/>
            </p:nvSpPr>
            <p:spPr>
              <a:xfrm>
                <a:off x="5348287" y="3374136"/>
                <a:ext cx="190" cy="25622"/>
              </a:xfrm>
              <a:custGeom>
                <a:avLst/>
                <a:gdLst>
                  <a:gd name="connsiteX0" fmla="*/ 0 w 190"/>
                  <a:gd name="connsiteY0" fmla="*/ 25622 h 25622"/>
                  <a:gd name="connsiteX1" fmla="*/ 190 w 190"/>
                  <a:gd name="connsiteY1" fmla="*/ 0 h 25622"/>
                </a:gdLst>
                <a:ahLst/>
                <a:cxnLst>
                  <a:cxn ang="0">
                    <a:pos x="connsiteX0" y="connsiteY0"/>
                  </a:cxn>
                  <a:cxn ang="0">
                    <a:pos x="connsiteX1" y="connsiteY1"/>
                  </a:cxn>
                </a:cxnLst>
                <a:rect l="l" t="t" r="r" b="b"/>
                <a:pathLst>
                  <a:path w="190" h="25622">
                    <a:moveTo>
                      <a:pt x="0" y="25622"/>
                    </a:moveTo>
                    <a:lnTo>
                      <a:pt x="190" y="0"/>
                    </a:lnTo>
                  </a:path>
                </a:pathLst>
              </a:custGeom>
              <a:ln w="28575" cap="rnd">
                <a:solidFill>
                  <a:srgbClr val="1CCBF4"/>
                </a:solidFill>
                <a:prstDash val="solid"/>
                <a:miter/>
              </a:ln>
            </p:spPr>
            <p:txBody>
              <a:bodyPr rtlCol="0" anchor="ctr"/>
              <a:lstStyle/>
              <a:p>
                <a:endParaRPr lang="zh-CN" altLang="en-US"/>
              </a:p>
            </p:txBody>
          </p:sp>
        </p:grpSp>
        <p:pic>
          <p:nvPicPr>
            <p:cNvPr id="42" name="图片 41">
              <a:extLst>
                <a:ext uri="{FF2B5EF4-FFF2-40B4-BE49-F238E27FC236}">
                  <a16:creationId xmlns:a16="http://schemas.microsoft.com/office/drawing/2014/main" id="{25A8D690-E8F1-5DF1-F52E-372CF1149EE7}"/>
                </a:ext>
              </a:extLst>
            </p:cNvPr>
            <p:cNvPicPr>
              <a:picLocks noChangeAspect="1"/>
            </p:cNvPicPr>
            <p:nvPr/>
          </p:nvPicPr>
          <p:blipFill>
            <a:blip r:embed="rId6"/>
            <a:stretch>
              <a:fillRect/>
            </a:stretch>
          </p:blipFill>
          <p:spPr>
            <a:xfrm>
              <a:off x="6306216" y="3165824"/>
              <a:ext cx="536448" cy="536448"/>
            </a:xfrm>
            <a:custGeom>
              <a:avLst/>
              <a:gdLst>
                <a:gd name="connsiteX0" fmla="*/ -126 w 536448"/>
                <a:gd name="connsiteY0" fmla="*/ -224 h 536448"/>
                <a:gd name="connsiteX1" fmla="*/ 536322 w 536448"/>
                <a:gd name="connsiteY1" fmla="*/ -224 h 536448"/>
                <a:gd name="connsiteX2" fmla="*/ 536322 w 536448"/>
                <a:gd name="connsiteY2" fmla="*/ 536224 h 536448"/>
                <a:gd name="connsiteX3" fmla="*/ -126 w 536448"/>
                <a:gd name="connsiteY3" fmla="*/ 536224 h 536448"/>
              </a:gdLst>
              <a:ahLst/>
              <a:cxnLst>
                <a:cxn ang="0">
                  <a:pos x="connsiteX0" y="connsiteY0"/>
                </a:cxn>
                <a:cxn ang="0">
                  <a:pos x="connsiteX1" y="connsiteY1"/>
                </a:cxn>
                <a:cxn ang="0">
                  <a:pos x="connsiteX2" y="connsiteY2"/>
                </a:cxn>
                <a:cxn ang="0">
                  <a:pos x="connsiteX3" y="connsiteY3"/>
                </a:cxn>
              </a:cxnLst>
              <a:rect l="l" t="t" r="r" b="b"/>
              <a:pathLst>
                <a:path w="536448" h="536448">
                  <a:moveTo>
                    <a:pt x="-126" y="-224"/>
                  </a:moveTo>
                  <a:lnTo>
                    <a:pt x="536322" y="-224"/>
                  </a:lnTo>
                  <a:lnTo>
                    <a:pt x="536322" y="536224"/>
                  </a:lnTo>
                  <a:lnTo>
                    <a:pt x="-126" y="536224"/>
                  </a:lnTo>
                  <a:close/>
                </a:path>
              </a:pathLst>
            </a:custGeom>
          </p:spPr>
        </p:pic>
      </p:grpSp>
      <p:grpSp>
        <p:nvGrpSpPr>
          <p:cNvPr id="51" name="组合 50">
            <a:extLst>
              <a:ext uri="{FF2B5EF4-FFF2-40B4-BE49-F238E27FC236}">
                <a16:creationId xmlns:a16="http://schemas.microsoft.com/office/drawing/2014/main" id="{7B6DFBA3-0B6B-161D-F7C4-3A2EE884294B}"/>
              </a:ext>
            </a:extLst>
          </p:cNvPr>
          <p:cNvGrpSpPr/>
          <p:nvPr/>
        </p:nvGrpSpPr>
        <p:grpSpPr>
          <a:xfrm>
            <a:off x="6407990" y="3802097"/>
            <a:ext cx="1494377" cy="585216"/>
            <a:chOff x="5348287" y="3133725"/>
            <a:chExt cx="1494377" cy="585216"/>
          </a:xfrm>
        </p:grpSpPr>
        <p:pic>
          <p:nvPicPr>
            <p:cNvPr id="52" name="图片 51">
              <a:extLst>
                <a:ext uri="{FF2B5EF4-FFF2-40B4-BE49-F238E27FC236}">
                  <a16:creationId xmlns:a16="http://schemas.microsoft.com/office/drawing/2014/main" id="{0FFE8B05-23E4-FFD4-2C0A-8483B996D8E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5777960" y="3133725"/>
              <a:ext cx="585216" cy="585216"/>
            </a:xfrm>
            <a:custGeom>
              <a:avLst/>
              <a:gdLst>
                <a:gd name="connsiteX0" fmla="*/ -179 w 585216"/>
                <a:gd name="connsiteY0" fmla="*/ -225 h 585216"/>
                <a:gd name="connsiteX1" fmla="*/ 585037 w 585216"/>
                <a:gd name="connsiteY1" fmla="*/ -225 h 585216"/>
                <a:gd name="connsiteX2" fmla="*/ 585037 w 585216"/>
                <a:gd name="connsiteY2" fmla="*/ 584991 h 585216"/>
                <a:gd name="connsiteX3" fmla="*/ -179 w 585216"/>
                <a:gd name="connsiteY3" fmla="*/ 584991 h 585216"/>
              </a:gdLst>
              <a:ahLst/>
              <a:cxnLst>
                <a:cxn ang="0">
                  <a:pos x="connsiteX0" y="connsiteY0"/>
                </a:cxn>
                <a:cxn ang="0">
                  <a:pos x="connsiteX1" y="connsiteY1"/>
                </a:cxn>
                <a:cxn ang="0">
                  <a:pos x="connsiteX2" y="connsiteY2"/>
                </a:cxn>
                <a:cxn ang="0">
                  <a:pos x="connsiteX3" y="connsiteY3"/>
                </a:cxn>
              </a:cxnLst>
              <a:rect l="l" t="t" r="r" b="b"/>
              <a:pathLst>
                <a:path w="585216" h="585216">
                  <a:moveTo>
                    <a:pt x="-179" y="-225"/>
                  </a:moveTo>
                  <a:lnTo>
                    <a:pt x="585037" y="-225"/>
                  </a:lnTo>
                  <a:lnTo>
                    <a:pt x="585037" y="584991"/>
                  </a:lnTo>
                  <a:lnTo>
                    <a:pt x="-179" y="584991"/>
                  </a:lnTo>
                  <a:close/>
                </a:path>
              </a:pathLst>
            </a:custGeom>
          </p:spPr>
        </p:pic>
        <p:grpSp>
          <p:nvGrpSpPr>
            <p:cNvPr id="53" name="图形 24">
              <a:extLst>
                <a:ext uri="{FF2B5EF4-FFF2-40B4-BE49-F238E27FC236}">
                  <a16:creationId xmlns:a16="http://schemas.microsoft.com/office/drawing/2014/main" id="{9F2762C6-7AC2-BBF8-A327-6DAF62891805}"/>
                </a:ext>
              </a:extLst>
            </p:cNvPr>
            <p:cNvGrpSpPr/>
            <p:nvPr/>
          </p:nvGrpSpPr>
          <p:grpSpPr>
            <a:xfrm>
              <a:off x="5348287" y="3271361"/>
              <a:ext cx="454533" cy="234886"/>
              <a:chOff x="5348287" y="3271361"/>
              <a:chExt cx="454533" cy="234886"/>
            </a:xfrm>
          </p:grpSpPr>
          <p:sp>
            <p:nvSpPr>
              <p:cNvPr id="55" name="任意多边形: 形状 54">
                <a:extLst>
                  <a:ext uri="{FF2B5EF4-FFF2-40B4-BE49-F238E27FC236}">
                    <a16:creationId xmlns:a16="http://schemas.microsoft.com/office/drawing/2014/main" id="{311CACE9-01AA-375D-66CE-17B33451F158}"/>
                  </a:ext>
                </a:extLst>
              </p:cNvPr>
              <p:cNvSpPr/>
              <p:nvPr/>
            </p:nvSpPr>
            <p:spPr>
              <a:xfrm>
                <a:off x="5678709" y="3321177"/>
                <a:ext cx="952" cy="136112"/>
              </a:xfrm>
              <a:custGeom>
                <a:avLst/>
                <a:gdLst>
                  <a:gd name="connsiteX0" fmla="*/ 953 w 952"/>
                  <a:gd name="connsiteY0" fmla="*/ 0 h 136112"/>
                  <a:gd name="connsiteX1" fmla="*/ 0 w 952"/>
                  <a:gd name="connsiteY1" fmla="*/ 136112 h 136112"/>
                </a:gdLst>
                <a:ahLst/>
                <a:cxnLst>
                  <a:cxn ang="0">
                    <a:pos x="connsiteX0" y="connsiteY0"/>
                  </a:cxn>
                  <a:cxn ang="0">
                    <a:pos x="connsiteX1" y="connsiteY1"/>
                  </a:cxn>
                </a:cxnLst>
                <a:rect l="l" t="t" r="r" b="b"/>
                <a:pathLst>
                  <a:path w="952" h="136112">
                    <a:moveTo>
                      <a:pt x="953" y="0"/>
                    </a:moveTo>
                    <a:lnTo>
                      <a:pt x="0" y="136112"/>
                    </a:lnTo>
                  </a:path>
                </a:pathLst>
              </a:custGeom>
              <a:ln w="28575" cap="rnd">
                <a:solidFill>
                  <a:srgbClr val="1CCBF4"/>
                </a:solidFill>
                <a:prstDash val="solid"/>
                <a:miter/>
              </a:ln>
            </p:spPr>
            <p:txBody>
              <a:bodyPr rtlCol="0" anchor="ctr"/>
              <a:lstStyle/>
              <a:p>
                <a:endParaRPr lang="zh-CN" altLang="en-US"/>
              </a:p>
            </p:txBody>
          </p:sp>
          <p:sp>
            <p:nvSpPr>
              <p:cNvPr id="56" name="任意多边形: 形状 55">
                <a:extLst>
                  <a:ext uri="{FF2B5EF4-FFF2-40B4-BE49-F238E27FC236}">
                    <a16:creationId xmlns:a16="http://schemas.microsoft.com/office/drawing/2014/main" id="{12946D58-7681-7DED-3B96-00BE42F80213}"/>
                  </a:ext>
                </a:extLst>
              </p:cNvPr>
              <p:cNvSpPr/>
              <p:nvPr/>
            </p:nvSpPr>
            <p:spPr>
              <a:xfrm>
                <a:off x="5617368" y="3271361"/>
                <a:ext cx="1619" cy="234886"/>
              </a:xfrm>
              <a:custGeom>
                <a:avLst/>
                <a:gdLst>
                  <a:gd name="connsiteX0" fmla="*/ 0 w 1619"/>
                  <a:gd name="connsiteY0" fmla="*/ 234887 h 234886"/>
                  <a:gd name="connsiteX1" fmla="*/ 1619 w 1619"/>
                  <a:gd name="connsiteY1" fmla="*/ 0 h 234886"/>
                </a:gdLst>
                <a:ahLst/>
                <a:cxnLst>
                  <a:cxn ang="0">
                    <a:pos x="connsiteX0" y="connsiteY0"/>
                  </a:cxn>
                  <a:cxn ang="0">
                    <a:pos x="connsiteX1" y="connsiteY1"/>
                  </a:cxn>
                </a:cxnLst>
                <a:rect l="l" t="t" r="r" b="b"/>
                <a:pathLst>
                  <a:path w="1619" h="234886">
                    <a:moveTo>
                      <a:pt x="0" y="234887"/>
                    </a:moveTo>
                    <a:lnTo>
                      <a:pt x="1619" y="0"/>
                    </a:lnTo>
                  </a:path>
                </a:pathLst>
              </a:custGeom>
              <a:ln w="28575" cap="rnd">
                <a:solidFill>
                  <a:srgbClr val="1CCBF4"/>
                </a:solidFill>
                <a:prstDash val="solid"/>
                <a:miter/>
              </a:ln>
            </p:spPr>
            <p:txBody>
              <a:bodyPr rtlCol="0" anchor="ctr"/>
              <a:lstStyle/>
              <a:p>
                <a:endParaRPr lang="zh-CN" altLang="en-US"/>
              </a:p>
            </p:txBody>
          </p:sp>
          <p:sp>
            <p:nvSpPr>
              <p:cNvPr id="57" name="任意多边形: 形状 56">
                <a:extLst>
                  <a:ext uri="{FF2B5EF4-FFF2-40B4-BE49-F238E27FC236}">
                    <a16:creationId xmlns:a16="http://schemas.microsoft.com/office/drawing/2014/main" id="{D0DA8D77-84C6-40FB-5973-19884B4E7643}"/>
                  </a:ext>
                </a:extLst>
              </p:cNvPr>
              <p:cNvSpPr/>
              <p:nvPr/>
            </p:nvSpPr>
            <p:spPr>
              <a:xfrm>
                <a:off x="5743384" y="3346704"/>
                <a:ext cx="571" cy="86010"/>
              </a:xfrm>
              <a:custGeom>
                <a:avLst/>
                <a:gdLst>
                  <a:gd name="connsiteX0" fmla="*/ 572 w 571"/>
                  <a:gd name="connsiteY0" fmla="*/ 0 h 86010"/>
                  <a:gd name="connsiteX1" fmla="*/ 0 w 571"/>
                  <a:gd name="connsiteY1" fmla="*/ 86011 h 86010"/>
                </a:gdLst>
                <a:ahLst/>
                <a:cxnLst>
                  <a:cxn ang="0">
                    <a:pos x="connsiteX0" y="connsiteY0"/>
                  </a:cxn>
                  <a:cxn ang="0">
                    <a:pos x="connsiteX1" y="connsiteY1"/>
                  </a:cxn>
                </a:cxnLst>
                <a:rect l="l" t="t" r="r" b="b"/>
                <a:pathLst>
                  <a:path w="571" h="86010">
                    <a:moveTo>
                      <a:pt x="572" y="0"/>
                    </a:moveTo>
                    <a:lnTo>
                      <a:pt x="0" y="86011"/>
                    </a:lnTo>
                  </a:path>
                </a:pathLst>
              </a:custGeom>
              <a:ln w="28575" cap="rnd">
                <a:solidFill>
                  <a:srgbClr val="1CCBF4"/>
                </a:solid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F9BC2633-B6F8-9447-14A7-C62E8073519B}"/>
                  </a:ext>
                </a:extLst>
              </p:cNvPr>
              <p:cNvSpPr/>
              <p:nvPr/>
            </p:nvSpPr>
            <p:spPr>
              <a:xfrm>
                <a:off x="5802630" y="3377279"/>
                <a:ext cx="190" cy="25622"/>
              </a:xfrm>
              <a:custGeom>
                <a:avLst/>
                <a:gdLst>
                  <a:gd name="connsiteX0" fmla="*/ 0 w 190"/>
                  <a:gd name="connsiteY0" fmla="*/ 25622 h 25622"/>
                  <a:gd name="connsiteX1" fmla="*/ 191 w 190"/>
                  <a:gd name="connsiteY1" fmla="*/ 0 h 25622"/>
                </a:gdLst>
                <a:ahLst/>
                <a:cxnLst>
                  <a:cxn ang="0">
                    <a:pos x="connsiteX0" y="connsiteY0"/>
                  </a:cxn>
                  <a:cxn ang="0">
                    <a:pos x="connsiteX1" y="connsiteY1"/>
                  </a:cxn>
                </a:cxnLst>
                <a:rect l="l" t="t" r="r" b="b"/>
                <a:pathLst>
                  <a:path w="190" h="25622">
                    <a:moveTo>
                      <a:pt x="0" y="25622"/>
                    </a:moveTo>
                    <a:lnTo>
                      <a:pt x="191" y="0"/>
                    </a:lnTo>
                  </a:path>
                </a:pathLst>
              </a:custGeom>
              <a:ln w="28575" cap="rnd">
                <a:solidFill>
                  <a:srgbClr val="1CCBF4"/>
                </a:solidFill>
                <a:prstDash val="solid"/>
                <a:miter/>
              </a:ln>
            </p:spPr>
            <p:txBody>
              <a:bodyPr rtlCol="0" anchor="ctr"/>
              <a:lstStyle/>
              <a:p>
                <a:endParaRPr lang="zh-CN" altLang="en-US"/>
              </a:p>
            </p:txBody>
          </p:sp>
          <p:sp>
            <p:nvSpPr>
              <p:cNvPr id="59" name="任意多边形: 形状 58">
                <a:extLst>
                  <a:ext uri="{FF2B5EF4-FFF2-40B4-BE49-F238E27FC236}">
                    <a16:creationId xmlns:a16="http://schemas.microsoft.com/office/drawing/2014/main" id="{6B320663-A3C2-DB77-2FC3-5E87DA6D334C}"/>
                  </a:ext>
                </a:extLst>
              </p:cNvPr>
              <p:cNvSpPr/>
              <p:nvPr/>
            </p:nvSpPr>
            <p:spPr>
              <a:xfrm>
                <a:off x="5550217" y="3299841"/>
                <a:ext cx="1238" cy="177069"/>
              </a:xfrm>
              <a:custGeom>
                <a:avLst/>
                <a:gdLst>
                  <a:gd name="connsiteX0" fmla="*/ 1238 w 1238"/>
                  <a:gd name="connsiteY0" fmla="*/ 0 h 177069"/>
                  <a:gd name="connsiteX1" fmla="*/ 0 w 1238"/>
                  <a:gd name="connsiteY1" fmla="*/ 177070 h 177069"/>
                </a:gdLst>
                <a:ahLst/>
                <a:cxnLst>
                  <a:cxn ang="0">
                    <a:pos x="connsiteX0" y="connsiteY0"/>
                  </a:cxn>
                  <a:cxn ang="0">
                    <a:pos x="connsiteX1" y="connsiteY1"/>
                  </a:cxn>
                </a:cxnLst>
                <a:rect l="l" t="t" r="r" b="b"/>
                <a:pathLst>
                  <a:path w="1238" h="177069">
                    <a:moveTo>
                      <a:pt x="1238" y="0"/>
                    </a:moveTo>
                    <a:lnTo>
                      <a:pt x="0" y="177070"/>
                    </a:lnTo>
                  </a:path>
                </a:pathLst>
              </a:custGeom>
              <a:ln w="28575" cap="rnd">
                <a:solidFill>
                  <a:srgbClr val="1CCBF4"/>
                </a:solidFill>
                <a:prstDash val="solid"/>
                <a:miter/>
              </a:ln>
            </p:spPr>
            <p:txBody>
              <a:bodyPr rtlCol="0" anchor="ctr"/>
              <a:lstStyle/>
              <a:p>
                <a:endParaRPr lang="zh-CN" altLang="en-US"/>
              </a:p>
            </p:txBody>
          </p:sp>
          <p:sp>
            <p:nvSpPr>
              <p:cNvPr id="60" name="任意多边形: 形状 59">
                <a:extLst>
                  <a:ext uri="{FF2B5EF4-FFF2-40B4-BE49-F238E27FC236}">
                    <a16:creationId xmlns:a16="http://schemas.microsoft.com/office/drawing/2014/main" id="{DBA197B4-9701-B7AB-0E86-57F8D83F7728}"/>
                  </a:ext>
                </a:extLst>
              </p:cNvPr>
              <p:cNvSpPr/>
              <p:nvPr/>
            </p:nvSpPr>
            <p:spPr>
              <a:xfrm>
                <a:off x="5480304" y="3352609"/>
                <a:ext cx="476" cy="70580"/>
              </a:xfrm>
              <a:custGeom>
                <a:avLst/>
                <a:gdLst>
                  <a:gd name="connsiteX0" fmla="*/ 0 w 476"/>
                  <a:gd name="connsiteY0" fmla="*/ 70580 h 70580"/>
                  <a:gd name="connsiteX1" fmla="*/ 476 w 476"/>
                  <a:gd name="connsiteY1" fmla="*/ 0 h 70580"/>
                </a:gdLst>
                <a:ahLst/>
                <a:cxnLst>
                  <a:cxn ang="0">
                    <a:pos x="connsiteX0" y="connsiteY0"/>
                  </a:cxn>
                  <a:cxn ang="0">
                    <a:pos x="connsiteX1" y="connsiteY1"/>
                  </a:cxn>
                </a:cxnLst>
                <a:rect l="l" t="t" r="r" b="b"/>
                <a:pathLst>
                  <a:path w="476" h="70580">
                    <a:moveTo>
                      <a:pt x="0" y="70580"/>
                    </a:moveTo>
                    <a:lnTo>
                      <a:pt x="476" y="0"/>
                    </a:lnTo>
                  </a:path>
                </a:pathLst>
              </a:custGeom>
              <a:ln w="28575" cap="rnd">
                <a:solidFill>
                  <a:srgbClr val="1CCBF4"/>
                </a:solidFill>
                <a:prstDash val="solid"/>
                <a:miter/>
              </a:ln>
            </p:spPr>
            <p:txBody>
              <a:bodyPr rtlCol="0" anchor="ctr"/>
              <a:lstStyle/>
              <a:p>
                <a:endParaRPr lang="zh-CN" altLang="en-US"/>
              </a:p>
            </p:txBody>
          </p:sp>
          <p:sp>
            <p:nvSpPr>
              <p:cNvPr id="61" name="任意多边形: 形状 60">
                <a:extLst>
                  <a:ext uri="{FF2B5EF4-FFF2-40B4-BE49-F238E27FC236}">
                    <a16:creationId xmlns:a16="http://schemas.microsoft.com/office/drawing/2014/main" id="{6736AD7A-B6AB-1A16-0B32-93504F007401}"/>
                  </a:ext>
                </a:extLst>
              </p:cNvPr>
              <p:cNvSpPr/>
              <p:nvPr/>
            </p:nvSpPr>
            <p:spPr>
              <a:xfrm>
                <a:off x="5414581" y="3307175"/>
                <a:ext cx="1047" cy="160496"/>
              </a:xfrm>
              <a:custGeom>
                <a:avLst/>
                <a:gdLst>
                  <a:gd name="connsiteX0" fmla="*/ 1048 w 1047"/>
                  <a:gd name="connsiteY0" fmla="*/ 0 h 160496"/>
                  <a:gd name="connsiteX1" fmla="*/ 0 w 1047"/>
                  <a:gd name="connsiteY1" fmla="*/ 160496 h 160496"/>
                </a:gdLst>
                <a:ahLst/>
                <a:cxnLst>
                  <a:cxn ang="0">
                    <a:pos x="connsiteX0" y="connsiteY0"/>
                  </a:cxn>
                  <a:cxn ang="0">
                    <a:pos x="connsiteX1" y="connsiteY1"/>
                  </a:cxn>
                </a:cxnLst>
                <a:rect l="l" t="t" r="r" b="b"/>
                <a:pathLst>
                  <a:path w="1047" h="160496">
                    <a:moveTo>
                      <a:pt x="1048" y="0"/>
                    </a:moveTo>
                    <a:lnTo>
                      <a:pt x="0" y="160496"/>
                    </a:lnTo>
                  </a:path>
                </a:pathLst>
              </a:custGeom>
              <a:ln w="28575" cap="rnd">
                <a:solidFill>
                  <a:srgbClr val="1CCBF4"/>
                </a:solidFill>
                <a:prstDash val="solid"/>
                <a:miter/>
              </a:ln>
            </p:spPr>
            <p:txBody>
              <a:bodyPr rtlCol="0" anchor="ctr"/>
              <a:lstStyle/>
              <a:p>
                <a:endParaRPr lang="zh-CN" altLang="en-US"/>
              </a:p>
            </p:txBody>
          </p:sp>
          <p:sp>
            <p:nvSpPr>
              <p:cNvPr id="62" name="任意多边形: 形状 61">
                <a:extLst>
                  <a:ext uri="{FF2B5EF4-FFF2-40B4-BE49-F238E27FC236}">
                    <a16:creationId xmlns:a16="http://schemas.microsoft.com/office/drawing/2014/main" id="{87F1F14B-925F-C04B-E956-BCDAC6A319CC}"/>
                  </a:ext>
                </a:extLst>
              </p:cNvPr>
              <p:cNvSpPr/>
              <p:nvPr/>
            </p:nvSpPr>
            <p:spPr>
              <a:xfrm>
                <a:off x="5348287" y="3374136"/>
                <a:ext cx="190" cy="25622"/>
              </a:xfrm>
              <a:custGeom>
                <a:avLst/>
                <a:gdLst>
                  <a:gd name="connsiteX0" fmla="*/ 0 w 190"/>
                  <a:gd name="connsiteY0" fmla="*/ 25622 h 25622"/>
                  <a:gd name="connsiteX1" fmla="*/ 190 w 190"/>
                  <a:gd name="connsiteY1" fmla="*/ 0 h 25622"/>
                </a:gdLst>
                <a:ahLst/>
                <a:cxnLst>
                  <a:cxn ang="0">
                    <a:pos x="connsiteX0" y="connsiteY0"/>
                  </a:cxn>
                  <a:cxn ang="0">
                    <a:pos x="connsiteX1" y="connsiteY1"/>
                  </a:cxn>
                </a:cxnLst>
                <a:rect l="l" t="t" r="r" b="b"/>
                <a:pathLst>
                  <a:path w="190" h="25622">
                    <a:moveTo>
                      <a:pt x="0" y="25622"/>
                    </a:moveTo>
                    <a:lnTo>
                      <a:pt x="190" y="0"/>
                    </a:lnTo>
                  </a:path>
                </a:pathLst>
              </a:custGeom>
              <a:ln w="28575" cap="rnd">
                <a:solidFill>
                  <a:srgbClr val="1CCBF4"/>
                </a:solidFill>
                <a:prstDash val="solid"/>
                <a:miter/>
              </a:ln>
            </p:spPr>
            <p:txBody>
              <a:bodyPr rtlCol="0" anchor="ctr"/>
              <a:lstStyle/>
              <a:p>
                <a:endParaRPr lang="zh-CN" altLang="en-US"/>
              </a:p>
            </p:txBody>
          </p:sp>
        </p:grpSp>
        <p:pic>
          <p:nvPicPr>
            <p:cNvPr id="54" name="图片 53">
              <a:extLst>
                <a:ext uri="{FF2B5EF4-FFF2-40B4-BE49-F238E27FC236}">
                  <a16:creationId xmlns:a16="http://schemas.microsoft.com/office/drawing/2014/main" id="{13434E2D-6B76-5341-19B4-B7DA9B01F967}"/>
                </a:ext>
              </a:extLst>
            </p:cNvPr>
            <p:cNvPicPr>
              <a:picLocks noChangeAspect="1"/>
            </p:cNvPicPr>
            <p:nvPr/>
          </p:nvPicPr>
          <p:blipFill>
            <a:blip r:embed="rId6"/>
            <a:stretch>
              <a:fillRect/>
            </a:stretch>
          </p:blipFill>
          <p:spPr>
            <a:xfrm>
              <a:off x="6306216" y="3165824"/>
              <a:ext cx="536448" cy="536448"/>
            </a:xfrm>
            <a:custGeom>
              <a:avLst/>
              <a:gdLst>
                <a:gd name="connsiteX0" fmla="*/ -126 w 536448"/>
                <a:gd name="connsiteY0" fmla="*/ -224 h 536448"/>
                <a:gd name="connsiteX1" fmla="*/ 536322 w 536448"/>
                <a:gd name="connsiteY1" fmla="*/ -224 h 536448"/>
                <a:gd name="connsiteX2" fmla="*/ 536322 w 536448"/>
                <a:gd name="connsiteY2" fmla="*/ 536224 h 536448"/>
                <a:gd name="connsiteX3" fmla="*/ -126 w 536448"/>
                <a:gd name="connsiteY3" fmla="*/ 536224 h 536448"/>
              </a:gdLst>
              <a:ahLst/>
              <a:cxnLst>
                <a:cxn ang="0">
                  <a:pos x="connsiteX0" y="connsiteY0"/>
                </a:cxn>
                <a:cxn ang="0">
                  <a:pos x="connsiteX1" y="connsiteY1"/>
                </a:cxn>
                <a:cxn ang="0">
                  <a:pos x="connsiteX2" y="connsiteY2"/>
                </a:cxn>
                <a:cxn ang="0">
                  <a:pos x="connsiteX3" y="connsiteY3"/>
                </a:cxn>
              </a:cxnLst>
              <a:rect l="l" t="t" r="r" b="b"/>
              <a:pathLst>
                <a:path w="536448" h="536448">
                  <a:moveTo>
                    <a:pt x="-126" y="-224"/>
                  </a:moveTo>
                  <a:lnTo>
                    <a:pt x="536322" y="-224"/>
                  </a:lnTo>
                  <a:lnTo>
                    <a:pt x="536322" y="536224"/>
                  </a:lnTo>
                  <a:lnTo>
                    <a:pt x="-126" y="536224"/>
                  </a:lnTo>
                  <a:close/>
                </a:path>
              </a:pathLst>
            </a:custGeom>
          </p:spPr>
        </p:pic>
      </p:grpSp>
      <p:grpSp>
        <p:nvGrpSpPr>
          <p:cNvPr id="192" name="组合 191">
            <a:extLst>
              <a:ext uri="{FF2B5EF4-FFF2-40B4-BE49-F238E27FC236}">
                <a16:creationId xmlns:a16="http://schemas.microsoft.com/office/drawing/2014/main" id="{7C719F6C-C479-FC78-8E5E-FF41D6B0C8A6}"/>
              </a:ext>
            </a:extLst>
          </p:cNvPr>
          <p:cNvGrpSpPr/>
          <p:nvPr/>
        </p:nvGrpSpPr>
        <p:grpSpPr>
          <a:xfrm>
            <a:off x="9365055" y="2315809"/>
            <a:ext cx="1355200" cy="1377860"/>
            <a:chOff x="9390702" y="2215120"/>
            <a:chExt cx="1355200" cy="1377860"/>
          </a:xfrm>
        </p:grpSpPr>
        <p:pic>
          <p:nvPicPr>
            <p:cNvPr id="193" name="图片 192">
              <a:extLst>
                <a:ext uri="{FF2B5EF4-FFF2-40B4-BE49-F238E27FC236}">
                  <a16:creationId xmlns:a16="http://schemas.microsoft.com/office/drawing/2014/main" id="{A64106EA-5BAD-9547-D417-1022447B7E2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5000"/>
                      </a14:imgEffect>
                    </a14:imgLayer>
                  </a14:imgProps>
                </a:ext>
              </a:extLst>
            </a:blip>
            <a:stretch>
              <a:fillRect/>
            </a:stretch>
          </p:blipFill>
          <p:spPr>
            <a:xfrm>
              <a:off x="9579427" y="2215120"/>
              <a:ext cx="977750" cy="977750"/>
            </a:xfrm>
            <a:prstGeom prst="rect">
              <a:avLst/>
            </a:prstGeom>
          </p:spPr>
        </p:pic>
        <p:sp>
          <p:nvSpPr>
            <p:cNvPr id="194" name="文本框 193">
              <a:extLst>
                <a:ext uri="{FF2B5EF4-FFF2-40B4-BE49-F238E27FC236}">
                  <a16:creationId xmlns:a16="http://schemas.microsoft.com/office/drawing/2014/main" id="{6091F7EF-2833-3A00-A16E-53482E54D6A9}"/>
                </a:ext>
              </a:extLst>
            </p:cNvPr>
            <p:cNvSpPr txBox="1"/>
            <p:nvPr/>
          </p:nvSpPr>
          <p:spPr>
            <a:xfrm>
              <a:off x="9390702" y="3192870"/>
              <a:ext cx="1355200" cy="400110"/>
            </a:xfrm>
            <a:prstGeom prst="rect">
              <a:avLst/>
            </a:prstGeom>
            <a:noFill/>
          </p:spPr>
          <p:txBody>
            <a:bodyPr wrap="square">
              <a:spAutoFit/>
            </a:bodyPr>
            <a:lstStyle/>
            <a:p>
              <a:pPr algn="ctr"/>
              <a:r>
                <a:rPr lang="en-US" altLang="zh-CN" sz="2000" b="1" dirty="0">
                  <a:solidFill>
                    <a:schemeClr val="bg1"/>
                  </a:solidFill>
                  <a:latin typeface="Candara" panose="020E0502030303020204" pitchFamily="34" charset="0"/>
                </a:rPr>
                <a:t>Server</a:t>
              </a:r>
              <a:endParaRPr lang="zh-CN" altLang="en-US" sz="2000" b="1" dirty="0">
                <a:solidFill>
                  <a:schemeClr val="bg1"/>
                </a:solidFill>
                <a:latin typeface="Candara" panose="020E0502030303020204" pitchFamily="34" charset="0"/>
              </a:endParaRPr>
            </a:p>
          </p:txBody>
        </p:sp>
      </p:grpSp>
      <p:sp>
        <p:nvSpPr>
          <p:cNvPr id="195" name="弧形 3">
            <a:extLst>
              <a:ext uri="{FF2B5EF4-FFF2-40B4-BE49-F238E27FC236}">
                <a16:creationId xmlns:a16="http://schemas.microsoft.com/office/drawing/2014/main" id="{3850AC94-5237-A992-F46D-4366F202CAB5}"/>
              </a:ext>
            </a:extLst>
          </p:cNvPr>
          <p:cNvSpPr>
            <a:spLocks noChangeAspect="1"/>
          </p:cNvSpPr>
          <p:nvPr/>
        </p:nvSpPr>
        <p:spPr>
          <a:xfrm rot="21400921">
            <a:off x="1524090" y="1991530"/>
            <a:ext cx="1440000" cy="1440000"/>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6" name="弧形 4">
            <a:extLst>
              <a:ext uri="{FF2B5EF4-FFF2-40B4-BE49-F238E27FC236}">
                <a16:creationId xmlns:a16="http://schemas.microsoft.com/office/drawing/2014/main" id="{86B24B20-BD41-E11F-007A-B9B4CEBBD858}"/>
              </a:ext>
            </a:extLst>
          </p:cNvPr>
          <p:cNvSpPr>
            <a:spLocks noChangeAspect="1"/>
          </p:cNvSpPr>
          <p:nvPr/>
        </p:nvSpPr>
        <p:spPr>
          <a:xfrm rot="21400921">
            <a:off x="1884090" y="2351530"/>
            <a:ext cx="720000" cy="720000"/>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7" name="弧形 7">
            <a:extLst>
              <a:ext uri="{FF2B5EF4-FFF2-40B4-BE49-F238E27FC236}">
                <a16:creationId xmlns:a16="http://schemas.microsoft.com/office/drawing/2014/main" id="{6F4B9A04-69F3-9B14-AB6F-FF62A80FFCD8}"/>
              </a:ext>
            </a:extLst>
          </p:cNvPr>
          <p:cNvSpPr>
            <a:spLocks noChangeAspect="1"/>
          </p:cNvSpPr>
          <p:nvPr/>
        </p:nvSpPr>
        <p:spPr>
          <a:xfrm rot="21400921">
            <a:off x="1704090" y="2178048"/>
            <a:ext cx="1080000" cy="1080000"/>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8" name="弧形 3">
            <a:extLst>
              <a:ext uri="{FF2B5EF4-FFF2-40B4-BE49-F238E27FC236}">
                <a16:creationId xmlns:a16="http://schemas.microsoft.com/office/drawing/2014/main" id="{1DAAAC28-7825-AC0C-F5E6-0C08FEC570AC}"/>
              </a:ext>
            </a:extLst>
          </p:cNvPr>
          <p:cNvSpPr>
            <a:spLocks noChangeAspect="1"/>
          </p:cNvSpPr>
          <p:nvPr/>
        </p:nvSpPr>
        <p:spPr>
          <a:xfrm rot="1061093">
            <a:off x="4196670" y="1982770"/>
            <a:ext cx="1440000" cy="1440000"/>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9" name="弧形 4">
            <a:extLst>
              <a:ext uri="{FF2B5EF4-FFF2-40B4-BE49-F238E27FC236}">
                <a16:creationId xmlns:a16="http://schemas.microsoft.com/office/drawing/2014/main" id="{EAC6B350-1D35-1055-9E04-BEDB0AA52C4C}"/>
              </a:ext>
            </a:extLst>
          </p:cNvPr>
          <p:cNvSpPr>
            <a:spLocks noChangeAspect="1"/>
          </p:cNvSpPr>
          <p:nvPr/>
        </p:nvSpPr>
        <p:spPr>
          <a:xfrm rot="1061093">
            <a:off x="4556670" y="2342770"/>
            <a:ext cx="720000" cy="720000"/>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0" name="弧形 7">
            <a:extLst>
              <a:ext uri="{FF2B5EF4-FFF2-40B4-BE49-F238E27FC236}">
                <a16:creationId xmlns:a16="http://schemas.microsoft.com/office/drawing/2014/main" id="{3991CC70-2562-2784-E816-35023AE040F7}"/>
              </a:ext>
            </a:extLst>
          </p:cNvPr>
          <p:cNvSpPr>
            <a:spLocks noChangeAspect="1"/>
          </p:cNvSpPr>
          <p:nvPr/>
        </p:nvSpPr>
        <p:spPr>
          <a:xfrm rot="1061093">
            <a:off x="4376670" y="2169288"/>
            <a:ext cx="1080000" cy="1080000"/>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1" name="弧形 3">
            <a:extLst>
              <a:ext uri="{FF2B5EF4-FFF2-40B4-BE49-F238E27FC236}">
                <a16:creationId xmlns:a16="http://schemas.microsoft.com/office/drawing/2014/main" id="{07D7A703-7521-A149-0465-053B0A7D997C}"/>
              </a:ext>
            </a:extLst>
          </p:cNvPr>
          <p:cNvSpPr>
            <a:spLocks noChangeAspect="1"/>
          </p:cNvSpPr>
          <p:nvPr/>
        </p:nvSpPr>
        <p:spPr>
          <a:xfrm rot="1300938">
            <a:off x="5558545" y="2674436"/>
            <a:ext cx="1440000" cy="1440000"/>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2" name="弧形 4">
            <a:extLst>
              <a:ext uri="{FF2B5EF4-FFF2-40B4-BE49-F238E27FC236}">
                <a16:creationId xmlns:a16="http://schemas.microsoft.com/office/drawing/2014/main" id="{B0DCFA8D-08AC-D320-8504-4741B663E01A}"/>
              </a:ext>
            </a:extLst>
          </p:cNvPr>
          <p:cNvSpPr>
            <a:spLocks noChangeAspect="1"/>
          </p:cNvSpPr>
          <p:nvPr/>
        </p:nvSpPr>
        <p:spPr>
          <a:xfrm rot="1300938">
            <a:off x="5918545" y="3034436"/>
            <a:ext cx="720000" cy="720000"/>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3" name="弧形 7">
            <a:extLst>
              <a:ext uri="{FF2B5EF4-FFF2-40B4-BE49-F238E27FC236}">
                <a16:creationId xmlns:a16="http://schemas.microsoft.com/office/drawing/2014/main" id="{931FBF32-7F75-B42C-F466-8D6F8CD1889C}"/>
              </a:ext>
            </a:extLst>
          </p:cNvPr>
          <p:cNvSpPr>
            <a:spLocks noChangeAspect="1"/>
          </p:cNvSpPr>
          <p:nvPr/>
        </p:nvSpPr>
        <p:spPr>
          <a:xfrm rot="1300938">
            <a:off x="5738545" y="2860954"/>
            <a:ext cx="1080000" cy="1080000"/>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4" name="弧形 3">
            <a:extLst>
              <a:ext uri="{FF2B5EF4-FFF2-40B4-BE49-F238E27FC236}">
                <a16:creationId xmlns:a16="http://schemas.microsoft.com/office/drawing/2014/main" id="{86154BF6-2C7C-8697-7742-0987EE8C319B}"/>
              </a:ext>
            </a:extLst>
          </p:cNvPr>
          <p:cNvSpPr>
            <a:spLocks noChangeAspect="1"/>
          </p:cNvSpPr>
          <p:nvPr/>
        </p:nvSpPr>
        <p:spPr>
          <a:xfrm rot="832478">
            <a:off x="7116153" y="3292960"/>
            <a:ext cx="1440000" cy="1440000"/>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5" name="弧形 4">
            <a:extLst>
              <a:ext uri="{FF2B5EF4-FFF2-40B4-BE49-F238E27FC236}">
                <a16:creationId xmlns:a16="http://schemas.microsoft.com/office/drawing/2014/main" id="{2C67D4D7-113A-8745-9EB9-12694CF66022}"/>
              </a:ext>
            </a:extLst>
          </p:cNvPr>
          <p:cNvSpPr>
            <a:spLocks noChangeAspect="1"/>
          </p:cNvSpPr>
          <p:nvPr/>
        </p:nvSpPr>
        <p:spPr>
          <a:xfrm rot="832478">
            <a:off x="7476153" y="3652960"/>
            <a:ext cx="720000" cy="720000"/>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6" name="弧形 7">
            <a:extLst>
              <a:ext uri="{FF2B5EF4-FFF2-40B4-BE49-F238E27FC236}">
                <a16:creationId xmlns:a16="http://schemas.microsoft.com/office/drawing/2014/main" id="{AFBBE6AF-C98A-3E0B-16C5-A25313E352A5}"/>
              </a:ext>
            </a:extLst>
          </p:cNvPr>
          <p:cNvSpPr>
            <a:spLocks noChangeAspect="1"/>
          </p:cNvSpPr>
          <p:nvPr/>
        </p:nvSpPr>
        <p:spPr>
          <a:xfrm rot="832478">
            <a:off x="7296153" y="3479478"/>
            <a:ext cx="1080000" cy="1080000"/>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7" name="弧形 3">
            <a:extLst>
              <a:ext uri="{FF2B5EF4-FFF2-40B4-BE49-F238E27FC236}">
                <a16:creationId xmlns:a16="http://schemas.microsoft.com/office/drawing/2014/main" id="{02181733-7744-3AF0-5FB1-FD2243508D16}"/>
              </a:ext>
            </a:extLst>
          </p:cNvPr>
          <p:cNvSpPr>
            <a:spLocks noChangeAspect="1"/>
          </p:cNvSpPr>
          <p:nvPr/>
        </p:nvSpPr>
        <p:spPr>
          <a:xfrm rot="2511872">
            <a:off x="2638354" y="3103730"/>
            <a:ext cx="1440000" cy="1440000"/>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8" name="弧形 4">
            <a:extLst>
              <a:ext uri="{FF2B5EF4-FFF2-40B4-BE49-F238E27FC236}">
                <a16:creationId xmlns:a16="http://schemas.microsoft.com/office/drawing/2014/main" id="{D6118DCA-7D20-BECA-6960-264AC96E8636}"/>
              </a:ext>
            </a:extLst>
          </p:cNvPr>
          <p:cNvSpPr>
            <a:spLocks noChangeAspect="1"/>
          </p:cNvSpPr>
          <p:nvPr/>
        </p:nvSpPr>
        <p:spPr>
          <a:xfrm rot="2511872">
            <a:off x="2998354" y="3463730"/>
            <a:ext cx="720000" cy="720000"/>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9" name="弧形 7">
            <a:extLst>
              <a:ext uri="{FF2B5EF4-FFF2-40B4-BE49-F238E27FC236}">
                <a16:creationId xmlns:a16="http://schemas.microsoft.com/office/drawing/2014/main" id="{B640FA79-F67E-F7B9-0BDB-7B0DDE700C17}"/>
              </a:ext>
            </a:extLst>
          </p:cNvPr>
          <p:cNvSpPr>
            <a:spLocks noChangeAspect="1"/>
          </p:cNvSpPr>
          <p:nvPr/>
        </p:nvSpPr>
        <p:spPr>
          <a:xfrm rot="2511872">
            <a:off x="2818354" y="3290248"/>
            <a:ext cx="1080000" cy="1080000"/>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0" name="弧形 3">
            <a:extLst>
              <a:ext uri="{FF2B5EF4-FFF2-40B4-BE49-F238E27FC236}">
                <a16:creationId xmlns:a16="http://schemas.microsoft.com/office/drawing/2014/main" id="{656EE98B-8CAA-859D-ABB6-B5A152F0D033}"/>
              </a:ext>
            </a:extLst>
          </p:cNvPr>
          <p:cNvSpPr>
            <a:spLocks noChangeAspect="1"/>
          </p:cNvSpPr>
          <p:nvPr/>
        </p:nvSpPr>
        <p:spPr>
          <a:xfrm rot="13470538">
            <a:off x="8843947" y="2052016"/>
            <a:ext cx="1440000" cy="1440000"/>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1" name="弧形 4">
            <a:extLst>
              <a:ext uri="{FF2B5EF4-FFF2-40B4-BE49-F238E27FC236}">
                <a16:creationId xmlns:a16="http://schemas.microsoft.com/office/drawing/2014/main" id="{680D8368-177A-8BEF-1CD4-FCDF6745362B}"/>
              </a:ext>
            </a:extLst>
          </p:cNvPr>
          <p:cNvSpPr>
            <a:spLocks noChangeAspect="1"/>
          </p:cNvSpPr>
          <p:nvPr/>
        </p:nvSpPr>
        <p:spPr>
          <a:xfrm rot="13470538">
            <a:off x="9203947" y="2412016"/>
            <a:ext cx="720000" cy="720000"/>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2" name="弧形 7">
            <a:extLst>
              <a:ext uri="{FF2B5EF4-FFF2-40B4-BE49-F238E27FC236}">
                <a16:creationId xmlns:a16="http://schemas.microsoft.com/office/drawing/2014/main" id="{52CD799E-3B9D-25EF-E4C0-FE0C2FA77337}"/>
              </a:ext>
            </a:extLst>
          </p:cNvPr>
          <p:cNvSpPr>
            <a:spLocks noChangeAspect="1"/>
          </p:cNvSpPr>
          <p:nvPr/>
        </p:nvSpPr>
        <p:spPr>
          <a:xfrm rot="13470538">
            <a:off x="9023947" y="2238534"/>
            <a:ext cx="1080000" cy="1080000"/>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8CD08D4B-0B9A-4E44-ADC8-0F7B3A592425}"/>
              </a:ext>
            </a:extLst>
          </p:cNvPr>
          <p:cNvSpPr txBox="1"/>
          <p:nvPr/>
        </p:nvSpPr>
        <p:spPr>
          <a:xfrm>
            <a:off x="1319966" y="5248926"/>
            <a:ext cx="9518835" cy="774571"/>
          </a:xfrm>
          <a:prstGeom prst="rect">
            <a:avLst/>
          </a:prstGeom>
          <a:noFill/>
        </p:spPr>
        <p:txBody>
          <a:bodyPr wrap="square" rtlCol="0">
            <a:spAutoFit/>
          </a:bodyPr>
          <a:lstStyle/>
          <a:p>
            <a:pPr marL="342900" indent="-342900">
              <a:lnSpc>
                <a:spcPct val="90000"/>
              </a:lnSpc>
              <a:spcBef>
                <a:spcPts val="1000"/>
              </a:spcBef>
              <a:buFont typeface="Wingdings" panose="05000000000000000000" pitchFamily="2" charset="2"/>
              <a:buChar char="Ø"/>
            </a:pPr>
            <a:r>
              <a:rPr lang="en-US" altLang="zh-CN" sz="2000" b="1" dirty="0">
                <a:solidFill>
                  <a:srgbClr val="FFFFFF"/>
                </a:solidFill>
                <a:latin typeface="Candara" panose="020E0502030303020204" pitchFamily="34" charset="0"/>
              </a:rPr>
              <a:t>Traditional wireless nodes bring </a:t>
            </a:r>
            <a:r>
              <a:rPr lang="en-US" altLang="zh-CN" sz="2000" b="1" dirty="0">
                <a:solidFill>
                  <a:srgbClr val="FF6600"/>
                </a:solidFill>
                <a:latin typeface="Candara" panose="020E0502030303020204" pitchFamily="34" charset="0"/>
              </a:rPr>
              <a:t>battery waste and maintenance costs</a:t>
            </a:r>
            <a:r>
              <a:rPr lang="en-US" altLang="zh-CN" sz="2000" b="1" dirty="0">
                <a:solidFill>
                  <a:srgbClr val="FFFFFF"/>
                </a:solidFill>
                <a:latin typeface="Candara" panose="020E0502030303020204" pitchFamily="34" charset="0"/>
              </a:rPr>
              <a:t>.</a:t>
            </a:r>
          </a:p>
          <a:p>
            <a:pPr marL="342900" indent="-342900">
              <a:lnSpc>
                <a:spcPct val="90000"/>
              </a:lnSpc>
              <a:spcBef>
                <a:spcPts val="1000"/>
              </a:spcBef>
              <a:buFont typeface="Wingdings" panose="05000000000000000000" pitchFamily="2" charset="2"/>
              <a:buChar char="Ø"/>
            </a:pPr>
            <a:r>
              <a:rPr lang="en-US" altLang="zh-CN" sz="2000" b="1" dirty="0">
                <a:solidFill>
                  <a:srgbClr val="FFFFFF"/>
                </a:solidFill>
                <a:latin typeface="Candara" panose="020E0502030303020204" pitchFamily="34" charset="0"/>
              </a:rPr>
              <a:t>These nodes are expected to transmit audio with </a:t>
            </a:r>
            <a:r>
              <a:rPr lang="en-US" altLang="zh-CN" sz="2000" b="1" dirty="0">
                <a:solidFill>
                  <a:srgbClr val="FF6600"/>
                </a:solidFill>
                <a:latin typeface="Candara" panose="020E0502030303020204" pitchFamily="34" charset="0"/>
              </a:rPr>
              <a:t>ultra-low power consumption</a:t>
            </a:r>
            <a:r>
              <a:rPr lang="en-US" altLang="zh-CN" sz="2000" b="1" dirty="0">
                <a:solidFill>
                  <a:srgbClr val="FFFFFF"/>
                </a:solidFill>
                <a:latin typeface="Candara" panose="020E0502030303020204" pitchFamily="34" charset="0"/>
              </a:rPr>
              <a:t>.</a:t>
            </a:r>
            <a:endParaRPr lang="zh-CN" altLang="zh-CN" sz="2000" dirty="0">
              <a:solidFill>
                <a:srgbClr val="FFFFFF"/>
              </a:solidFill>
              <a:latin typeface="Candara" panose="020E0502030303020204" pitchFamily="34" charset="0"/>
            </a:endParaRPr>
          </a:p>
        </p:txBody>
      </p:sp>
      <p:pic>
        <p:nvPicPr>
          <p:cNvPr id="2050" name="Picture 2" descr="The drive to recycle lithium-ion batteries | Feature | Chemistry World">
            <a:extLst>
              <a:ext uri="{FF2B5EF4-FFF2-40B4-BE49-F238E27FC236}">
                <a16:creationId xmlns:a16="http://schemas.microsoft.com/office/drawing/2014/main" id="{BBA4C480-E77A-88E6-6259-B60EFBAD4B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97902" y="2672158"/>
            <a:ext cx="2700834"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Broadband Sensor BS40 for Predictive Maintenance · SONOTEC">
            <a:extLst>
              <a:ext uri="{FF2B5EF4-FFF2-40B4-BE49-F238E27FC236}">
                <a16:creationId xmlns:a16="http://schemas.microsoft.com/office/drawing/2014/main" id="{A702C932-C324-6617-6D18-70E1F2304C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85869" y="3081399"/>
            <a:ext cx="2704919"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289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repeatCount="indefinite" fill="hold" grpId="0" nodeType="withEffect">
                                  <p:stCondLst>
                                    <p:cond delay="0"/>
                                  </p:stCondLst>
                                  <p:childTnLst>
                                    <p:set>
                                      <p:cBhvr>
                                        <p:cTn id="6" dur="1" fill="hold">
                                          <p:stCondLst>
                                            <p:cond delay="0"/>
                                          </p:stCondLst>
                                        </p:cTn>
                                        <p:tgtEl>
                                          <p:spTgt spid="195"/>
                                        </p:tgtEl>
                                        <p:attrNameLst>
                                          <p:attrName>style.visibility</p:attrName>
                                        </p:attrNameLst>
                                      </p:cBhvr>
                                      <p:to>
                                        <p:strVal val="visible"/>
                                      </p:to>
                                    </p:set>
                                    <p:anim calcmode="lin" valueType="num">
                                      <p:cBhvr>
                                        <p:cTn id="7" dur="2000" fill="hold"/>
                                        <p:tgtEl>
                                          <p:spTgt spid="195"/>
                                        </p:tgtEl>
                                        <p:attrNameLst>
                                          <p:attrName>ppt_w</p:attrName>
                                        </p:attrNameLst>
                                      </p:cBhvr>
                                      <p:tavLst>
                                        <p:tav tm="0">
                                          <p:val>
                                            <p:fltVal val="0"/>
                                          </p:val>
                                        </p:tav>
                                        <p:tav tm="100000">
                                          <p:val>
                                            <p:strVal val="#ppt_w"/>
                                          </p:val>
                                        </p:tav>
                                      </p:tavLst>
                                    </p:anim>
                                    <p:anim calcmode="lin" valueType="num">
                                      <p:cBhvr>
                                        <p:cTn id="8" dur="2000" fill="hold"/>
                                        <p:tgtEl>
                                          <p:spTgt spid="195"/>
                                        </p:tgtEl>
                                        <p:attrNameLst>
                                          <p:attrName>ppt_h</p:attrName>
                                        </p:attrNameLst>
                                      </p:cBhvr>
                                      <p:tavLst>
                                        <p:tav tm="0">
                                          <p:val>
                                            <p:fltVal val="0"/>
                                          </p:val>
                                        </p:tav>
                                        <p:tav tm="100000">
                                          <p:val>
                                            <p:strVal val="#ppt_h"/>
                                          </p:val>
                                        </p:tav>
                                      </p:tavLst>
                                    </p:anim>
                                  </p:childTnLst>
                                </p:cTn>
                              </p:par>
                              <p:par>
                                <p:cTn id="9" presetID="10" presetClass="exit" presetSubtype="0" repeatCount="indefinite" fill="hold" grpId="1" nodeType="withEffect">
                                  <p:stCondLst>
                                    <p:cond delay="0"/>
                                  </p:stCondLst>
                                  <p:childTnLst>
                                    <p:animEffect transition="out" filter="fade">
                                      <p:cBhvr>
                                        <p:cTn id="10" dur="2000"/>
                                        <p:tgtEl>
                                          <p:spTgt spid="195"/>
                                        </p:tgtEl>
                                      </p:cBhvr>
                                    </p:animEffect>
                                    <p:set>
                                      <p:cBhvr>
                                        <p:cTn id="11" dur="1" fill="hold">
                                          <p:stCondLst>
                                            <p:cond delay="1999"/>
                                          </p:stCondLst>
                                        </p:cTn>
                                        <p:tgtEl>
                                          <p:spTgt spid="195"/>
                                        </p:tgtEl>
                                        <p:attrNameLst>
                                          <p:attrName>style.visibility</p:attrName>
                                        </p:attrNameLst>
                                      </p:cBhvr>
                                      <p:to>
                                        <p:strVal val="hidden"/>
                                      </p:to>
                                    </p:set>
                                  </p:childTnLst>
                                </p:cTn>
                              </p:par>
                              <p:par>
                                <p:cTn id="12" presetID="23" presetClass="entr" presetSubtype="16" repeatCount="indefinite" fill="hold" grpId="0" nodeType="withEffect">
                                  <p:stCondLst>
                                    <p:cond delay="250"/>
                                  </p:stCondLst>
                                  <p:childTnLst>
                                    <p:set>
                                      <p:cBhvr>
                                        <p:cTn id="13" dur="1" fill="hold">
                                          <p:stCondLst>
                                            <p:cond delay="0"/>
                                          </p:stCondLst>
                                        </p:cTn>
                                        <p:tgtEl>
                                          <p:spTgt spid="197"/>
                                        </p:tgtEl>
                                        <p:attrNameLst>
                                          <p:attrName>style.visibility</p:attrName>
                                        </p:attrNameLst>
                                      </p:cBhvr>
                                      <p:to>
                                        <p:strVal val="visible"/>
                                      </p:to>
                                    </p:set>
                                    <p:anim calcmode="lin" valueType="num">
                                      <p:cBhvr>
                                        <p:cTn id="14" dur="2000" fill="hold"/>
                                        <p:tgtEl>
                                          <p:spTgt spid="197"/>
                                        </p:tgtEl>
                                        <p:attrNameLst>
                                          <p:attrName>ppt_w</p:attrName>
                                        </p:attrNameLst>
                                      </p:cBhvr>
                                      <p:tavLst>
                                        <p:tav tm="0">
                                          <p:val>
                                            <p:fltVal val="0"/>
                                          </p:val>
                                        </p:tav>
                                        <p:tav tm="100000">
                                          <p:val>
                                            <p:strVal val="#ppt_w"/>
                                          </p:val>
                                        </p:tav>
                                      </p:tavLst>
                                    </p:anim>
                                    <p:anim calcmode="lin" valueType="num">
                                      <p:cBhvr>
                                        <p:cTn id="15" dur="2000" fill="hold"/>
                                        <p:tgtEl>
                                          <p:spTgt spid="197"/>
                                        </p:tgtEl>
                                        <p:attrNameLst>
                                          <p:attrName>ppt_h</p:attrName>
                                        </p:attrNameLst>
                                      </p:cBhvr>
                                      <p:tavLst>
                                        <p:tav tm="0">
                                          <p:val>
                                            <p:fltVal val="0"/>
                                          </p:val>
                                        </p:tav>
                                        <p:tav tm="100000">
                                          <p:val>
                                            <p:strVal val="#ppt_h"/>
                                          </p:val>
                                        </p:tav>
                                      </p:tavLst>
                                    </p:anim>
                                  </p:childTnLst>
                                </p:cTn>
                              </p:par>
                              <p:par>
                                <p:cTn id="16" presetID="10" presetClass="exit" presetSubtype="0" repeatCount="indefinite" fill="hold" grpId="1" nodeType="withEffect">
                                  <p:stCondLst>
                                    <p:cond delay="250"/>
                                  </p:stCondLst>
                                  <p:childTnLst>
                                    <p:animEffect transition="out" filter="fade">
                                      <p:cBhvr>
                                        <p:cTn id="17" dur="2000"/>
                                        <p:tgtEl>
                                          <p:spTgt spid="197"/>
                                        </p:tgtEl>
                                      </p:cBhvr>
                                    </p:animEffect>
                                    <p:set>
                                      <p:cBhvr>
                                        <p:cTn id="18" dur="1" fill="hold">
                                          <p:stCondLst>
                                            <p:cond delay="1999"/>
                                          </p:stCondLst>
                                        </p:cTn>
                                        <p:tgtEl>
                                          <p:spTgt spid="197"/>
                                        </p:tgtEl>
                                        <p:attrNameLst>
                                          <p:attrName>style.visibility</p:attrName>
                                        </p:attrNameLst>
                                      </p:cBhvr>
                                      <p:to>
                                        <p:strVal val="hidden"/>
                                      </p:to>
                                    </p:set>
                                  </p:childTnLst>
                                </p:cTn>
                              </p:par>
                              <p:par>
                                <p:cTn id="19" presetID="23" presetClass="entr" presetSubtype="16" repeatCount="indefinite" fill="hold" grpId="0" nodeType="withEffect">
                                  <p:stCondLst>
                                    <p:cond delay="500"/>
                                  </p:stCondLst>
                                  <p:childTnLst>
                                    <p:set>
                                      <p:cBhvr>
                                        <p:cTn id="20" dur="1" fill="hold">
                                          <p:stCondLst>
                                            <p:cond delay="0"/>
                                          </p:stCondLst>
                                        </p:cTn>
                                        <p:tgtEl>
                                          <p:spTgt spid="196"/>
                                        </p:tgtEl>
                                        <p:attrNameLst>
                                          <p:attrName>style.visibility</p:attrName>
                                        </p:attrNameLst>
                                      </p:cBhvr>
                                      <p:to>
                                        <p:strVal val="visible"/>
                                      </p:to>
                                    </p:set>
                                    <p:anim calcmode="lin" valueType="num">
                                      <p:cBhvr>
                                        <p:cTn id="21" dur="2000" fill="hold"/>
                                        <p:tgtEl>
                                          <p:spTgt spid="196"/>
                                        </p:tgtEl>
                                        <p:attrNameLst>
                                          <p:attrName>ppt_w</p:attrName>
                                        </p:attrNameLst>
                                      </p:cBhvr>
                                      <p:tavLst>
                                        <p:tav tm="0">
                                          <p:val>
                                            <p:fltVal val="0"/>
                                          </p:val>
                                        </p:tav>
                                        <p:tav tm="100000">
                                          <p:val>
                                            <p:strVal val="#ppt_w"/>
                                          </p:val>
                                        </p:tav>
                                      </p:tavLst>
                                    </p:anim>
                                    <p:anim calcmode="lin" valueType="num">
                                      <p:cBhvr>
                                        <p:cTn id="22" dur="2000" fill="hold"/>
                                        <p:tgtEl>
                                          <p:spTgt spid="196"/>
                                        </p:tgtEl>
                                        <p:attrNameLst>
                                          <p:attrName>ppt_h</p:attrName>
                                        </p:attrNameLst>
                                      </p:cBhvr>
                                      <p:tavLst>
                                        <p:tav tm="0">
                                          <p:val>
                                            <p:fltVal val="0"/>
                                          </p:val>
                                        </p:tav>
                                        <p:tav tm="100000">
                                          <p:val>
                                            <p:strVal val="#ppt_h"/>
                                          </p:val>
                                        </p:tav>
                                      </p:tavLst>
                                    </p:anim>
                                  </p:childTnLst>
                                </p:cTn>
                              </p:par>
                              <p:par>
                                <p:cTn id="23" presetID="10" presetClass="exit" presetSubtype="0" repeatCount="indefinite" fill="hold" grpId="1" nodeType="withEffect">
                                  <p:stCondLst>
                                    <p:cond delay="500"/>
                                  </p:stCondLst>
                                  <p:childTnLst>
                                    <p:animEffect transition="out" filter="fade">
                                      <p:cBhvr>
                                        <p:cTn id="24" dur="2000"/>
                                        <p:tgtEl>
                                          <p:spTgt spid="196"/>
                                        </p:tgtEl>
                                      </p:cBhvr>
                                    </p:animEffect>
                                    <p:set>
                                      <p:cBhvr>
                                        <p:cTn id="25" dur="1" fill="hold">
                                          <p:stCondLst>
                                            <p:cond delay="1999"/>
                                          </p:stCondLst>
                                        </p:cTn>
                                        <p:tgtEl>
                                          <p:spTgt spid="196"/>
                                        </p:tgtEl>
                                        <p:attrNameLst>
                                          <p:attrName>style.visibility</p:attrName>
                                        </p:attrNameLst>
                                      </p:cBhvr>
                                      <p:to>
                                        <p:strVal val="hidden"/>
                                      </p:to>
                                    </p:set>
                                  </p:childTnLst>
                                </p:cTn>
                              </p:par>
                              <p:par>
                                <p:cTn id="26" presetID="23" presetClass="entr" presetSubtype="16" repeatCount="indefinite" fill="hold" grpId="0" nodeType="withEffect">
                                  <p:stCondLst>
                                    <p:cond delay="0"/>
                                  </p:stCondLst>
                                  <p:childTnLst>
                                    <p:set>
                                      <p:cBhvr>
                                        <p:cTn id="27" dur="1" fill="hold">
                                          <p:stCondLst>
                                            <p:cond delay="0"/>
                                          </p:stCondLst>
                                        </p:cTn>
                                        <p:tgtEl>
                                          <p:spTgt spid="198"/>
                                        </p:tgtEl>
                                        <p:attrNameLst>
                                          <p:attrName>style.visibility</p:attrName>
                                        </p:attrNameLst>
                                      </p:cBhvr>
                                      <p:to>
                                        <p:strVal val="visible"/>
                                      </p:to>
                                    </p:set>
                                    <p:anim calcmode="lin" valueType="num">
                                      <p:cBhvr>
                                        <p:cTn id="28" dur="2000" fill="hold"/>
                                        <p:tgtEl>
                                          <p:spTgt spid="198"/>
                                        </p:tgtEl>
                                        <p:attrNameLst>
                                          <p:attrName>ppt_w</p:attrName>
                                        </p:attrNameLst>
                                      </p:cBhvr>
                                      <p:tavLst>
                                        <p:tav tm="0">
                                          <p:val>
                                            <p:fltVal val="0"/>
                                          </p:val>
                                        </p:tav>
                                        <p:tav tm="100000">
                                          <p:val>
                                            <p:strVal val="#ppt_w"/>
                                          </p:val>
                                        </p:tav>
                                      </p:tavLst>
                                    </p:anim>
                                    <p:anim calcmode="lin" valueType="num">
                                      <p:cBhvr>
                                        <p:cTn id="29" dur="2000" fill="hold"/>
                                        <p:tgtEl>
                                          <p:spTgt spid="198"/>
                                        </p:tgtEl>
                                        <p:attrNameLst>
                                          <p:attrName>ppt_h</p:attrName>
                                        </p:attrNameLst>
                                      </p:cBhvr>
                                      <p:tavLst>
                                        <p:tav tm="0">
                                          <p:val>
                                            <p:fltVal val="0"/>
                                          </p:val>
                                        </p:tav>
                                        <p:tav tm="100000">
                                          <p:val>
                                            <p:strVal val="#ppt_h"/>
                                          </p:val>
                                        </p:tav>
                                      </p:tavLst>
                                    </p:anim>
                                  </p:childTnLst>
                                </p:cTn>
                              </p:par>
                              <p:par>
                                <p:cTn id="30" presetID="10" presetClass="exit" presetSubtype="0" repeatCount="indefinite" fill="hold" grpId="1" nodeType="withEffect">
                                  <p:stCondLst>
                                    <p:cond delay="0"/>
                                  </p:stCondLst>
                                  <p:childTnLst>
                                    <p:animEffect transition="out" filter="fade">
                                      <p:cBhvr>
                                        <p:cTn id="31" dur="2000"/>
                                        <p:tgtEl>
                                          <p:spTgt spid="198"/>
                                        </p:tgtEl>
                                      </p:cBhvr>
                                    </p:animEffect>
                                    <p:set>
                                      <p:cBhvr>
                                        <p:cTn id="32" dur="1" fill="hold">
                                          <p:stCondLst>
                                            <p:cond delay="1999"/>
                                          </p:stCondLst>
                                        </p:cTn>
                                        <p:tgtEl>
                                          <p:spTgt spid="198"/>
                                        </p:tgtEl>
                                        <p:attrNameLst>
                                          <p:attrName>style.visibility</p:attrName>
                                        </p:attrNameLst>
                                      </p:cBhvr>
                                      <p:to>
                                        <p:strVal val="hidden"/>
                                      </p:to>
                                    </p:set>
                                  </p:childTnLst>
                                </p:cTn>
                              </p:par>
                              <p:par>
                                <p:cTn id="33" presetID="23" presetClass="entr" presetSubtype="16" repeatCount="indefinite" fill="hold" grpId="0" nodeType="withEffect">
                                  <p:stCondLst>
                                    <p:cond delay="250"/>
                                  </p:stCondLst>
                                  <p:childTnLst>
                                    <p:set>
                                      <p:cBhvr>
                                        <p:cTn id="34" dur="1" fill="hold">
                                          <p:stCondLst>
                                            <p:cond delay="0"/>
                                          </p:stCondLst>
                                        </p:cTn>
                                        <p:tgtEl>
                                          <p:spTgt spid="200"/>
                                        </p:tgtEl>
                                        <p:attrNameLst>
                                          <p:attrName>style.visibility</p:attrName>
                                        </p:attrNameLst>
                                      </p:cBhvr>
                                      <p:to>
                                        <p:strVal val="visible"/>
                                      </p:to>
                                    </p:set>
                                    <p:anim calcmode="lin" valueType="num">
                                      <p:cBhvr>
                                        <p:cTn id="35" dur="2000" fill="hold"/>
                                        <p:tgtEl>
                                          <p:spTgt spid="200"/>
                                        </p:tgtEl>
                                        <p:attrNameLst>
                                          <p:attrName>ppt_w</p:attrName>
                                        </p:attrNameLst>
                                      </p:cBhvr>
                                      <p:tavLst>
                                        <p:tav tm="0">
                                          <p:val>
                                            <p:fltVal val="0"/>
                                          </p:val>
                                        </p:tav>
                                        <p:tav tm="100000">
                                          <p:val>
                                            <p:strVal val="#ppt_w"/>
                                          </p:val>
                                        </p:tav>
                                      </p:tavLst>
                                    </p:anim>
                                    <p:anim calcmode="lin" valueType="num">
                                      <p:cBhvr>
                                        <p:cTn id="36" dur="2000" fill="hold"/>
                                        <p:tgtEl>
                                          <p:spTgt spid="200"/>
                                        </p:tgtEl>
                                        <p:attrNameLst>
                                          <p:attrName>ppt_h</p:attrName>
                                        </p:attrNameLst>
                                      </p:cBhvr>
                                      <p:tavLst>
                                        <p:tav tm="0">
                                          <p:val>
                                            <p:fltVal val="0"/>
                                          </p:val>
                                        </p:tav>
                                        <p:tav tm="100000">
                                          <p:val>
                                            <p:strVal val="#ppt_h"/>
                                          </p:val>
                                        </p:tav>
                                      </p:tavLst>
                                    </p:anim>
                                  </p:childTnLst>
                                </p:cTn>
                              </p:par>
                              <p:par>
                                <p:cTn id="37" presetID="10" presetClass="exit" presetSubtype="0" repeatCount="indefinite" fill="hold" grpId="1" nodeType="withEffect">
                                  <p:stCondLst>
                                    <p:cond delay="250"/>
                                  </p:stCondLst>
                                  <p:childTnLst>
                                    <p:animEffect transition="out" filter="fade">
                                      <p:cBhvr>
                                        <p:cTn id="38" dur="2000"/>
                                        <p:tgtEl>
                                          <p:spTgt spid="200"/>
                                        </p:tgtEl>
                                      </p:cBhvr>
                                    </p:animEffect>
                                    <p:set>
                                      <p:cBhvr>
                                        <p:cTn id="39" dur="1" fill="hold">
                                          <p:stCondLst>
                                            <p:cond delay="1999"/>
                                          </p:stCondLst>
                                        </p:cTn>
                                        <p:tgtEl>
                                          <p:spTgt spid="200"/>
                                        </p:tgtEl>
                                        <p:attrNameLst>
                                          <p:attrName>style.visibility</p:attrName>
                                        </p:attrNameLst>
                                      </p:cBhvr>
                                      <p:to>
                                        <p:strVal val="hidden"/>
                                      </p:to>
                                    </p:set>
                                  </p:childTnLst>
                                </p:cTn>
                              </p:par>
                              <p:par>
                                <p:cTn id="40" presetID="23" presetClass="entr" presetSubtype="16" repeatCount="indefinite" fill="hold" grpId="0" nodeType="withEffect">
                                  <p:stCondLst>
                                    <p:cond delay="500"/>
                                  </p:stCondLst>
                                  <p:childTnLst>
                                    <p:set>
                                      <p:cBhvr>
                                        <p:cTn id="41" dur="1" fill="hold">
                                          <p:stCondLst>
                                            <p:cond delay="0"/>
                                          </p:stCondLst>
                                        </p:cTn>
                                        <p:tgtEl>
                                          <p:spTgt spid="199"/>
                                        </p:tgtEl>
                                        <p:attrNameLst>
                                          <p:attrName>style.visibility</p:attrName>
                                        </p:attrNameLst>
                                      </p:cBhvr>
                                      <p:to>
                                        <p:strVal val="visible"/>
                                      </p:to>
                                    </p:set>
                                    <p:anim calcmode="lin" valueType="num">
                                      <p:cBhvr>
                                        <p:cTn id="42" dur="2000" fill="hold"/>
                                        <p:tgtEl>
                                          <p:spTgt spid="199"/>
                                        </p:tgtEl>
                                        <p:attrNameLst>
                                          <p:attrName>ppt_w</p:attrName>
                                        </p:attrNameLst>
                                      </p:cBhvr>
                                      <p:tavLst>
                                        <p:tav tm="0">
                                          <p:val>
                                            <p:fltVal val="0"/>
                                          </p:val>
                                        </p:tav>
                                        <p:tav tm="100000">
                                          <p:val>
                                            <p:strVal val="#ppt_w"/>
                                          </p:val>
                                        </p:tav>
                                      </p:tavLst>
                                    </p:anim>
                                    <p:anim calcmode="lin" valueType="num">
                                      <p:cBhvr>
                                        <p:cTn id="43" dur="2000" fill="hold"/>
                                        <p:tgtEl>
                                          <p:spTgt spid="199"/>
                                        </p:tgtEl>
                                        <p:attrNameLst>
                                          <p:attrName>ppt_h</p:attrName>
                                        </p:attrNameLst>
                                      </p:cBhvr>
                                      <p:tavLst>
                                        <p:tav tm="0">
                                          <p:val>
                                            <p:fltVal val="0"/>
                                          </p:val>
                                        </p:tav>
                                        <p:tav tm="100000">
                                          <p:val>
                                            <p:strVal val="#ppt_h"/>
                                          </p:val>
                                        </p:tav>
                                      </p:tavLst>
                                    </p:anim>
                                  </p:childTnLst>
                                </p:cTn>
                              </p:par>
                              <p:par>
                                <p:cTn id="44" presetID="10" presetClass="exit" presetSubtype="0" repeatCount="indefinite" fill="hold" grpId="1" nodeType="withEffect">
                                  <p:stCondLst>
                                    <p:cond delay="500"/>
                                  </p:stCondLst>
                                  <p:childTnLst>
                                    <p:animEffect transition="out" filter="fade">
                                      <p:cBhvr>
                                        <p:cTn id="45" dur="2000"/>
                                        <p:tgtEl>
                                          <p:spTgt spid="199"/>
                                        </p:tgtEl>
                                      </p:cBhvr>
                                    </p:animEffect>
                                    <p:set>
                                      <p:cBhvr>
                                        <p:cTn id="46" dur="1" fill="hold">
                                          <p:stCondLst>
                                            <p:cond delay="1999"/>
                                          </p:stCondLst>
                                        </p:cTn>
                                        <p:tgtEl>
                                          <p:spTgt spid="199"/>
                                        </p:tgtEl>
                                        <p:attrNameLst>
                                          <p:attrName>style.visibility</p:attrName>
                                        </p:attrNameLst>
                                      </p:cBhvr>
                                      <p:to>
                                        <p:strVal val="hidden"/>
                                      </p:to>
                                    </p:set>
                                  </p:childTnLst>
                                </p:cTn>
                              </p:par>
                              <p:par>
                                <p:cTn id="47" presetID="23" presetClass="entr" presetSubtype="16" repeatCount="indefinite" fill="hold" grpId="0" nodeType="withEffect">
                                  <p:stCondLst>
                                    <p:cond delay="0"/>
                                  </p:stCondLst>
                                  <p:childTnLst>
                                    <p:set>
                                      <p:cBhvr>
                                        <p:cTn id="48" dur="1" fill="hold">
                                          <p:stCondLst>
                                            <p:cond delay="0"/>
                                          </p:stCondLst>
                                        </p:cTn>
                                        <p:tgtEl>
                                          <p:spTgt spid="201"/>
                                        </p:tgtEl>
                                        <p:attrNameLst>
                                          <p:attrName>style.visibility</p:attrName>
                                        </p:attrNameLst>
                                      </p:cBhvr>
                                      <p:to>
                                        <p:strVal val="visible"/>
                                      </p:to>
                                    </p:set>
                                    <p:anim calcmode="lin" valueType="num">
                                      <p:cBhvr>
                                        <p:cTn id="49" dur="2000" fill="hold"/>
                                        <p:tgtEl>
                                          <p:spTgt spid="201"/>
                                        </p:tgtEl>
                                        <p:attrNameLst>
                                          <p:attrName>ppt_w</p:attrName>
                                        </p:attrNameLst>
                                      </p:cBhvr>
                                      <p:tavLst>
                                        <p:tav tm="0">
                                          <p:val>
                                            <p:fltVal val="0"/>
                                          </p:val>
                                        </p:tav>
                                        <p:tav tm="100000">
                                          <p:val>
                                            <p:strVal val="#ppt_w"/>
                                          </p:val>
                                        </p:tav>
                                      </p:tavLst>
                                    </p:anim>
                                    <p:anim calcmode="lin" valueType="num">
                                      <p:cBhvr>
                                        <p:cTn id="50" dur="2000" fill="hold"/>
                                        <p:tgtEl>
                                          <p:spTgt spid="201"/>
                                        </p:tgtEl>
                                        <p:attrNameLst>
                                          <p:attrName>ppt_h</p:attrName>
                                        </p:attrNameLst>
                                      </p:cBhvr>
                                      <p:tavLst>
                                        <p:tav tm="0">
                                          <p:val>
                                            <p:fltVal val="0"/>
                                          </p:val>
                                        </p:tav>
                                        <p:tav tm="100000">
                                          <p:val>
                                            <p:strVal val="#ppt_h"/>
                                          </p:val>
                                        </p:tav>
                                      </p:tavLst>
                                    </p:anim>
                                  </p:childTnLst>
                                </p:cTn>
                              </p:par>
                              <p:par>
                                <p:cTn id="51" presetID="10" presetClass="exit" presetSubtype="0" repeatCount="indefinite" fill="hold" grpId="1" nodeType="withEffect">
                                  <p:stCondLst>
                                    <p:cond delay="0"/>
                                  </p:stCondLst>
                                  <p:childTnLst>
                                    <p:animEffect transition="out" filter="fade">
                                      <p:cBhvr>
                                        <p:cTn id="52" dur="2000"/>
                                        <p:tgtEl>
                                          <p:spTgt spid="201"/>
                                        </p:tgtEl>
                                      </p:cBhvr>
                                    </p:animEffect>
                                    <p:set>
                                      <p:cBhvr>
                                        <p:cTn id="53" dur="1" fill="hold">
                                          <p:stCondLst>
                                            <p:cond delay="1999"/>
                                          </p:stCondLst>
                                        </p:cTn>
                                        <p:tgtEl>
                                          <p:spTgt spid="201"/>
                                        </p:tgtEl>
                                        <p:attrNameLst>
                                          <p:attrName>style.visibility</p:attrName>
                                        </p:attrNameLst>
                                      </p:cBhvr>
                                      <p:to>
                                        <p:strVal val="hidden"/>
                                      </p:to>
                                    </p:set>
                                  </p:childTnLst>
                                </p:cTn>
                              </p:par>
                              <p:par>
                                <p:cTn id="54" presetID="23" presetClass="entr" presetSubtype="16" repeatCount="indefinite" fill="hold" grpId="0" nodeType="withEffect">
                                  <p:stCondLst>
                                    <p:cond delay="250"/>
                                  </p:stCondLst>
                                  <p:childTnLst>
                                    <p:set>
                                      <p:cBhvr>
                                        <p:cTn id="55" dur="1" fill="hold">
                                          <p:stCondLst>
                                            <p:cond delay="0"/>
                                          </p:stCondLst>
                                        </p:cTn>
                                        <p:tgtEl>
                                          <p:spTgt spid="203"/>
                                        </p:tgtEl>
                                        <p:attrNameLst>
                                          <p:attrName>style.visibility</p:attrName>
                                        </p:attrNameLst>
                                      </p:cBhvr>
                                      <p:to>
                                        <p:strVal val="visible"/>
                                      </p:to>
                                    </p:set>
                                    <p:anim calcmode="lin" valueType="num">
                                      <p:cBhvr>
                                        <p:cTn id="56" dur="2000" fill="hold"/>
                                        <p:tgtEl>
                                          <p:spTgt spid="203"/>
                                        </p:tgtEl>
                                        <p:attrNameLst>
                                          <p:attrName>ppt_w</p:attrName>
                                        </p:attrNameLst>
                                      </p:cBhvr>
                                      <p:tavLst>
                                        <p:tav tm="0">
                                          <p:val>
                                            <p:fltVal val="0"/>
                                          </p:val>
                                        </p:tav>
                                        <p:tav tm="100000">
                                          <p:val>
                                            <p:strVal val="#ppt_w"/>
                                          </p:val>
                                        </p:tav>
                                      </p:tavLst>
                                    </p:anim>
                                    <p:anim calcmode="lin" valueType="num">
                                      <p:cBhvr>
                                        <p:cTn id="57" dur="2000" fill="hold"/>
                                        <p:tgtEl>
                                          <p:spTgt spid="203"/>
                                        </p:tgtEl>
                                        <p:attrNameLst>
                                          <p:attrName>ppt_h</p:attrName>
                                        </p:attrNameLst>
                                      </p:cBhvr>
                                      <p:tavLst>
                                        <p:tav tm="0">
                                          <p:val>
                                            <p:fltVal val="0"/>
                                          </p:val>
                                        </p:tav>
                                        <p:tav tm="100000">
                                          <p:val>
                                            <p:strVal val="#ppt_h"/>
                                          </p:val>
                                        </p:tav>
                                      </p:tavLst>
                                    </p:anim>
                                  </p:childTnLst>
                                </p:cTn>
                              </p:par>
                              <p:par>
                                <p:cTn id="58" presetID="10" presetClass="exit" presetSubtype="0" repeatCount="indefinite" fill="hold" grpId="1" nodeType="withEffect">
                                  <p:stCondLst>
                                    <p:cond delay="250"/>
                                  </p:stCondLst>
                                  <p:childTnLst>
                                    <p:animEffect transition="out" filter="fade">
                                      <p:cBhvr>
                                        <p:cTn id="59" dur="2000"/>
                                        <p:tgtEl>
                                          <p:spTgt spid="203"/>
                                        </p:tgtEl>
                                      </p:cBhvr>
                                    </p:animEffect>
                                    <p:set>
                                      <p:cBhvr>
                                        <p:cTn id="60" dur="1" fill="hold">
                                          <p:stCondLst>
                                            <p:cond delay="1999"/>
                                          </p:stCondLst>
                                        </p:cTn>
                                        <p:tgtEl>
                                          <p:spTgt spid="203"/>
                                        </p:tgtEl>
                                        <p:attrNameLst>
                                          <p:attrName>style.visibility</p:attrName>
                                        </p:attrNameLst>
                                      </p:cBhvr>
                                      <p:to>
                                        <p:strVal val="hidden"/>
                                      </p:to>
                                    </p:set>
                                  </p:childTnLst>
                                </p:cTn>
                              </p:par>
                              <p:par>
                                <p:cTn id="61" presetID="23" presetClass="entr" presetSubtype="16" repeatCount="indefinite" fill="hold" grpId="0" nodeType="withEffect">
                                  <p:stCondLst>
                                    <p:cond delay="500"/>
                                  </p:stCondLst>
                                  <p:childTnLst>
                                    <p:set>
                                      <p:cBhvr>
                                        <p:cTn id="62" dur="1" fill="hold">
                                          <p:stCondLst>
                                            <p:cond delay="0"/>
                                          </p:stCondLst>
                                        </p:cTn>
                                        <p:tgtEl>
                                          <p:spTgt spid="202"/>
                                        </p:tgtEl>
                                        <p:attrNameLst>
                                          <p:attrName>style.visibility</p:attrName>
                                        </p:attrNameLst>
                                      </p:cBhvr>
                                      <p:to>
                                        <p:strVal val="visible"/>
                                      </p:to>
                                    </p:set>
                                    <p:anim calcmode="lin" valueType="num">
                                      <p:cBhvr>
                                        <p:cTn id="63" dur="2000" fill="hold"/>
                                        <p:tgtEl>
                                          <p:spTgt spid="202"/>
                                        </p:tgtEl>
                                        <p:attrNameLst>
                                          <p:attrName>ppt_w</p:attrName>
                                        </p:attrNameLst>
                                      </p:cBhvr>
                                      <p:tavLst>
                                        <p:tav tm="0">
                                          <p:val>
                                            <p:fltVal val="0"/>
                                          </p:val>
                                        </p:tav>
                                        <p:tav tm="100000">
                                          <p:val>
                                            <p:strVal val="#ppt_w"/>
                                          </p:val>
                                        </p:tav>
                                      </p:tavLst>
                                    </p:anim>
                                    <p:anim calcmode="lin" valueType="num">
                                      <p:cBhvr>
                                        <p:cTn id="64" dur="2000" fill="hold"/>
                                        <p:tgtEl>
                                          <p:spTgt spid="202"/>
                                        </p:tgtEl>
                                        <p:attrNameLst>
                                          <p:attrName>ppt_h</p:attrName>
                                        </p:attrNameLst>
                                      </p:cBhvr>
                                      <p:tavLst>
                                        <p:tav tm="0">
                                          <p:val>
                                            <p:fltVal val="0"/>
                                          </p:val>
                                        </p:tav>
                                        <p:tav tm="100000">
                                          <p:val>
                                            <p:strVal val="#ppt_h"/>
                                          </p:val>
                                        </p:tav>
                                      </p:tavLst>
                                    </p:anim>
                                  </p:childTnLst>
                                </p:cTn>
                              </p:par>
                              <p:par>
                                <p:cTn id="65" presetID="10" presetClass="exit" presetSubtype="0" repeatCount="indefinite" fill="hold" grpId="1" nodeType="withEffect">
                                  <p:stCondLst>
                                    <p:cond delay="500"/>
                                  </p:stCondLst>
                                  <p:childTnLst>
                                    <p:animEffect transition="out" filter="fade">
                                      <p:cBhvr>
                                        <p:cTn id="66" dur="2000"/>
                                        <p:tgtEl>
                                          <p:spTgt spid="202"/>
                                        </p:tgtEl>
                                      </p:cBhvr>
                                    </p:animEffect>
                                    <p:set>
                                      <p:cBhvr>
                                        <p:cTn id="67" dur="1" fill="hold">
                                          <p:stCondLst>
                                            <p:cond delay="1999"/>
                                          </p:stCondLst>
                                        </p:cTn>
                                        <p:tgtEl>
                                          <p:spTgt spid="202"/>
                                        </p:tgtEl>
                                        <p:attrNameLst>
                                          <p:attrName>style.visibility</p:attrName>
                                        </p:attrNameLst>
                                      </p:cBhvr>
                                      <p:to>
                                        <p:strVal val="hidden"/>
                                      </p:to>
                                    </p:set>
                                  </p:childTnLst>
                                </p:cTn>
                              </p:par>
                              <p:par>
                                <p:cTn id="68" presetID="23" presetClass="entr" presetSubtype="16" repeatCount="indefinite" fill="hold" grpId="0" nodeType="withEffect">
                                  <p:stCondLst>
                                    <p:cond delay="0"/>
                                  </p:stCondLst>
                                  <p:childTnLst>
                                    <p:set>
                                      <p:cBhvr>
                                        <p:cTn id="69" dur="1" fill="hold">
                                          <p:stCondLst>
                                            <p:cond delay="0"/>
                                          </p:stCondLst>
                                        </p:cTn>
                                        <p:tgtEl>
                                          <p:spTgt spid="204"/>
                                        </p:tgtEl>
                                        <p:attrNameLst>
                                          <p:attrName>style.visibility</p:attrName>
                                        </p:attrNameLst>
                                      </p:cBhvr>
                                      <p:to>
                                        <p:strVal val="visible"/>
                                      </p:to>
                                    </p:set>
                                    <p:anim calcmode="lin" valueType="num">
                                      <p:cBhvr>
                                        <p:cTn id="70" dur="2000" fill="hold"/>
                                        <p:tgtEl>
                                          <p:spTgt spid="204"/>
                                        </p:tgtEl>
                                        <p:attrNameLst>
                                          <p:attrName>ppt_w</p:attrName>
                                        </p:attrNameLst>
                                      </p:cBhvr>
                                      <p:tavLst>
                                        <p:tav tm="0">
                                          <p:val>
                                            <p:fltVal val="0"/>
                                          </p:val>
                                        </p:tav>
                                        <p:tav tm="100000">
                                          <p:val>
                                            <p:strVal val="#ppt_w"/>
                                          </p:val>
                                        </p:tav>
                                      </p:tavLst>
                                    </p:anim>
                                    <p:anim calcmode="lin" valueType="num">
                                      <p:cBhvr>
                                        <p:cTn id="71" dur="2000" fill="hold"/>
                                        <p:tgtEl>
                                          <p:spTgt spid="204"/>
                                        </p:tgtEl>
                                        <p:attrNameLst>
                                          <p:attrName>ppt_h</p:attrName>
                                        </p:attrNameLst>
                                      </p:cBhvr>
                                      <p:tavLst>
                                        <p:tav tm="0">
                                          <p:val>
                                            <p:fltVal val="0"/>
                                          </p:val>
                                        </p:tav>
                                        <p:tav tm="100000">
                                          <p:val>
                                            <p:strVal val="#ppt_h"/>
                                          </p:val>
                                        </p:tav>
                                      </p:tavLst>
                                    </p:anim>
                                  </p:childTnLst>
                                </p:cTn>
                              </p:par>
                              <p:par>
                                <p:cTn id="72" presetID="10" presetClass="exit" presetSubtype="0" repeatCount="indefinite" fill="hold" grpId="1" nodeType="withEffect">
                                  <p:stCondLst>
                                    <p:cond delay="0"/>
                                  </p:stCondLst>
                                  <p:childTnLst>
                                    <p:animEffect transition="out" filter="fade">
                                      <p:cBhvr>
                                        <p:cTn id="73" dur="2000"/>
                                        <p:tgtEl>
                                          <p:spTgt spid="204"/>
                                        </p:tgtEl>
                                      </p:cBhvr>
                                    </p:animEffect>
                                    <p:set>
                                      <p:cBhvr>
                                        <p:cTn id="74" dur="1" fill="hold">
                                          <p:stCondLst>
                                            <p:cond delay="1999"/>
                                          </p:stCondLst>
                                        </p:cTn>
                                        <p:tgtEl>
                                          <p:spTgt spid="204"/>
                                        </p:tgtEl>
                                        <p:attrNameLst>
                                          <p:attrName>style.visibility</p:attrName>
                                        </p:attrNameLst>
                                      </p:cBhvr>
                                      <p:to>
                                        <p:strVal val="hidden"/>
                                      </p:to>
                                    </p:set>
                                  </p:childTnLst>
                                </p:cTn>
                              </p:par>
                              <p:par>
                                <p:cTn id="75" presetID="23" presetClass="entr" presetSubtype="16" repeatCount="indefinite" fill="hold" grpId="0" nodeType="withEffect">
                                  <p:stCondLst>
                                    <p:cond delay="250"/>
                                  </p:stCondLst>
                                  <p:childTnLst>
                                    <p:set>
                                      <p:cBhvr>
                                        <p:cTn id="76" dur="1" fill="hold">
                                          <p:stCondLst>
                                            <p:cond delay="0"/>
                                          </p:stCondLst>
                                        </p:cTn>
                                        <p:tgtEl>
                                          <p:spTgt spid="206"/>
                                        </p:tgtEl>
                                        <p:attrNameLst>
                                          <p:attrName>style.visibility</p:attrName>
                                        </p:attrNameLst>
                                      </p:cBhvr>
                                      <p:to>
                                        <p:strVal val="visible"/>
                                      </p:to>
                                    </p:set>
                                    <p:anim calcmode="lin" valueType="num">
                                      <p:cBhvr>
                                        <p:cTn id="77" dur="2000" fill="hold"/>
                                        <p:tgtEl>
                                          <p:spTgt spid="206"/>
                                        </p:tgtEl>
                                        <p:attrNameLst>
                                          <p:attrName>ppt_w</p:attrName>
                                        </p:attrNameLst>
                                      </p:cBhvr>
                                      <p:tavLst>
                                        <p:tav tm="0">
                                          <p:val>
                                            <p:fltVal val="0"/>
                                          </p:val>
                                        </p:tav>
                                        <p:tav tm="100000">
                                          <p:val>
                                            <p:strVal val="#ppt_w"/>
                                          </p:val>
                                        </p:tav>
                                      </p:tavLst>
                                    </p:anim>
                                    <p:anim calcmode="lin" valueType="num">
                                      <p:cBhvr>
                                        <p:cTn id="78" dur="2000" fill="hold"/>
                                        <p:tgtEl>
                                          <p:spTgt spid="206"/>
                                        </p:tgtEl>
                                        <p:attrNameLst>
                                          <p:attrName>ppt_h</p:attrName>
                                        </p:attrNameLst>
                                      </p:cBhvr>
                                      <p:tavLst>
                                        <p:tav tm="0">
                                          <p:val>
                                            <p:fltVal val="0"/>
                                          </p:val>
                                        </p:tav>
                                        <p:tav tm="100000">
                                          <p:val>
                                            <p:strVal val="#ppt_h"/>
                                          </p:val>
                                        </p:tav>
                                      </p:tavLst>
                                    </p:anim>
                                  </p:childTnLst>
                                </p:cTn>
                              </p:par>
                              <p:par>
                                <p:cTn id="79" presetID="10" presetClass="exit" presetSubtype="0" repeatCount="indefinite" fill="hold" grpId="1" nodeType="withEffect">
                                  <p:stCondLst>
                                    <p:cond delay="250"/>
                                  </p:stCondLst>
                                  <p:childTnLst>
                                    <p:animEffect transition="out" filter="fade">
                                      <p:cBhvr>
                                        <p:cTn id="80" dur="2000"/>
                                        <p:tgtEl>
                                          <p:spTgt spid="206"/>
                                        </p:tgtEl>
                                      </p:cBhvr>
                                    </p:animEffect>
                                    <p:set>
                                      <p:cBhvr>
                                        <p:cTn id="81" dur="1" fill="hold">
                                          <p:stCondLst>
                                            <p:cond delay="1999"/>
                                          </p:stCondLst>
                                        </p:cTn>
                                        <p:tgtEl>
                                          <p:spTgt spid="206"/>
                                        </p:tgtEl>
                                        <p:attrNameLst>
                                          <p:attrName>style.visibility</p:attrName>
                                        </p:attrNameLst>
                                      </p:cBhvr>
                                      <p:to>
                                        <p:strVal val="hidden"/>
                                      </p:to>
                                    </p:set>
                                  </p:childTnLst>
                                </p:cTn>
                              </p:par>
                              <p:par>
                                <p:cTn id="82" presetID="23" presetClass="entr" presetSubtype="16" repeatCount="indefinite" fill="hold" grpId="0" nodeType="withEffect">
                                  <p:stCondLst>
                                    <p:cond delay="500"/>
                                  </p:stCondLst>
                                  <p:childTnLst>
                                    <p:set>
                                      <p:cBhvr>
                                        <p:cTn id="83" dur="1" fill="hold">
                                          <p:stCondLst>
                                            <p:cond delay="0"/>
                                          </p:stCondLst>
                                        </p:cTn>
                                        <p:tgtEl>
                                          <p:spTgt spid="205"/>
                                        </p:tgtEl>
                                        <p:attrNameLst>
                                          <p:attrName>style.visibility</p:attrName>
                                        </p:attrNameLst>
                                      </p:cBhvr>
                                      <p:to>
                                        <p:strVal val="visible"/>
                                      </p:to>
                                    </p:set>
                                    <p:anim calcmode="lin" valueType="num">
                                      <p:cBhvr>
                                        <p:cTn id="84" dur="2000" fill="hold"/>
                                        <p:tgtEl>
                                          <p:spTgt spid="205"/>
                                        </p:tgtEl>
                                        <p:attrNameLst>
                                          <p:attrName>ppt_w</p:attrName>
                                        </p:attrNameLst>
                                      </p:cBhvr>
                                      <p:tavLst>
                                        <p:tav tm="0">
                                          <p:val>
                                            <p:fltVal val="0"/>
                                          </p:val>
                                        </p:tav>
                                        <p:tav tm="100000">
                                          <p:val>
                                            <p:strVal val="#ppt_w"/>
                                          </p:val>
                                        </p:tav>
                                      </p:tavLst>
                                    </p:anim>
                                    <p:anim calcmode="lin" valueType="num">
                                      <p:cBhvr>
                                        <p:cTn id="85" dur="2000" fill="hold"/>
                                        <p:tgtEl>
                                          <p:spTgt spid="205"/>
                                        </p:tgtEl>
                                        <p:attrNameLst>
                                          <p:attrName>ppt_h</p:attrName>
                                        </p:attrNameLst>
                                      </p:cBhvr>
                                      <p:tavLst>
                                        <p:tav tm="0">
                                          <p:val>
                                            <p:fltVal val="0"/>
                                          </p:val>
                                        </p:tav>
                                        <p:tav tm="100000">
                                          <p:val>
                                            <p:strVal val="#ppt_h"/>
                                          </p:val>
                                        </p:tav>
                                      </p:tavLst>
                                    </p:anim>
                                  </p:childTnLst>
                                </p:cTn>
                              </p:par>
                              <p:par>
                                <p:cTn id="86" presetID="10" presetClass="exit" presetSubtype="0" repeatCount="indefinite" fill="hold" grpId="1" nodeType="withEffect">
                                  <p:stCondLst>
                                    <p:cond delay="500"/>
                                  </p:stCondLst>
                                  <p:childTnLst>
                                    <p:animEffect transition="out" filter="fade">
                                      <p:cBhvr>
                                        <p:cTn id="87" dur="2000"/>
                                        <p:tgtEl>
                                          <p:spTgt spid="205"/>
                                        </p:tgtEl>
                                      </p:cBhvr>
                                    </p:animEffect>
                                    <p:set>
                                      <p:cBhvr>
                                        <p:cTn id="88" dur="1" fill="hold">
                                          <p:stCondLst>
                                            <p:cond delay="1999"/>
                                          </p:stCondLst>
                                        </p:cTn>
                                        <p:tgtEl>
                                          <p:spTgt spid="205"/>
                                        </p:tgtEl>
                                        <p:attrNameLst>
                                          <p:attrName>style.visibility</p:attrName>
                                        </p:attrNameLst>
                                      </p:cBhvr>
                                      <p:to>
                                        <p:strVal val="hidden"/>
                                      </p:to>
                                    </p:set>
                                  </p:childTnLst>
                                </p:cTn>
                              </p:par>
                              <p:par>
                                <p:cTn id="89" presetID="23" presetClass="entr" presetSubtype="16" repeatCount="indefinite" fill="hold" grpId="0" nodeType="withEffect">
                                  <p:stCondLst>
                                    <p:cond delay="0"/>
                                  </p:stCondLst>
                                  <p:childTnLst>
                                    <p:set>
                                      <p:cBhvr>
                                        <p:cTn id="90" dur="1" fill="hold">
                                          <p:stCondLst>
                                            <p:cond delay="0"/>
                                          </p:stCondLst>
                                        </p:cTn>
                                        <p:tgtEl>
                                          <p:spTgt spid="207"/>
                                        </p:tgtEl>
                                        <p:attrNameLst>
                                          <p:attrName>style.visibility</p:attrName>
                                        </p:attrNameLst>
                                      </p:cBhvr>
                                      <p:to>
                                        <p:strVal val="visible"/>
                                      </p:to>
                                    </p:set>
                                    <p:anim calcmode="lin" valueType="num">
                                      <p:cBhvr>
                                        <p:cTn id="91" dur="2000" fill="hold"/>
                                        <p:tgtEl>
                                          <p:spTgt spid="207"/>
                                        </p:tgtEl>
                                        <p:attrNameLst>
                                          <p:attrName>ppt_w</p:attrName>
                                        </p:attrNameLst>
                                      </p:cBhvr>
                                      <p:tavLst>
                                        <p:tav tm="0">
                                          <p:val>
                                            <p:fltVal val="0"/>
                                          </p:val>
                                        </p:tav>
                                        <p:tav tm="100000">
                                          <p:val>
                                            <p:strVal val="#ppt_w"/>
                                          </p:val>
                                        </p:tav>
                                      </p:tavLst>
                                    </p:anim>
                                    <p:anim calcmode="lin" valueType="num">
                                      <p:cBhvr>
                                        <p:cTn id="92" dur="2000" fill="hold"/>
                                        <p:tgtEl>
                                          <p:spTgt spid="207"/>
                                        </p:tgtEl>
                                        <p:attrNameLst>
                                          <p:attrName>ppt_h</p:attrName>
                                        </p:attrNameLst>
                                      </p:cBhvr>
                                      <p:tavLst>
                                        <p:tav tm="0">
                                          <p:val>
                                            <p:fltVal val="0"/>
                                          </p:val>
                                        </p:tav>
                                        <p:tav tm="100000">
                                          <p:val>
                                            <p:strVal val="#ppt_h"/>
                                          </p:val>
                                        </p:tav>
                                      </p:tavLst>
                                    </p:anim>
                                  </p:childTnLst>
                                </p:cTn>
                              </p:par>
                              <p:par>
                                <p:cTn id="93" presetID="10" presetClass="exit" presetSubtype="0" repeatCount="indefinite" fill="hold" grpId="1" nodeType="withEffect">
                                  <p:stCondLst>
                                    <p:cond delay="0"/>
                                  </p:stCondLst>
                                  <p:childTnLst>
                                    <p:animEffect transition="out" filter="fade">
                                      <p:cBhvr>
                                        <p:cTn id="94" dur="2000"/>
                                        <p:tgtEl>
                                          <p:spTgt spid="207"/>
                                        </p:tgtEl>
                                      </p:cBhvr>
                                    </p:animEffect>
                                    <p:set>
                                      <p:cBhvr>
                                        <p:cTn id="95" dur="1" fill="hold">
                                          <p:stCondLst>
                                            <p:cond delay="1999"/>
                                          </p:stCondLst>
                                        </p:cTn>
                                        <p:tgtEl>
                                          <p:spTgt spid="207"/>
                                        </p:tgtEl>
                                        <p:attrNameLst>
                                          <p:attrName>style.visibility</p:attrName>
                                        </p:attrNameLst>
                                      </p:cBhvr>
                                      <p:to>
                                        <p:strVal val="hidden"/>
                                      </p:to>
                                    </p:set>
                                  </p:childTnLst>
                                </p:cTn>
                              </p:par>
                              <p:par>
                                <p:cTn id="96" presetID="23" presetClass="entr" presetSubtype="16" repeatCount="indefinite" fill="hold" grpId="0" nodeType="withEffect">
                                  <p:stCondLst>
                                    <p:cond delay="250"/>
                                  </p:stCondLst>
                                  <p:childTnLst>
                                    <p:set>
                                      <p:cBhvr>
                                        <p:cTn id="97" dur="1" fill="hold">
                                          <p:stCondLst>
                                            <p:cond delay="0"/>
                                          </p:stCondLst>
                                        </p:cTn>
                                        <p:tgtEl>
                                          <p:spTgt spid="209"/>
                                        </p:tgtEl>
                                        <p:attrNameLst>
                                          <p:attrName>style.visibility</p:attrName>
                                        </p:attrNameLst>
                                      </p:cBhvr>
                                      <p:to>
                                        <p:strVal val="visible"/>
                                      </p:to>
                                    </p:set>
                                    <p:anim calcmode="lin" valueType="num">
                                      <p:cBhvr>
                                        <p:cTn id="98" dur="2000" fill="hold"/>
                                        <p:tgtEl>
                                          <p:spTgt spid="209"/>
                                        </p:tgtEl>
                                        <p:attrNameLst>
                                          <p:attrName>ppt_w</p:attrName>
                                        </p:attrNameLst>
                                      </p:cBhvr>
                                      <p:tavLst>
                                        <p:tav tm="0">
                                          <p:val>
                                            <p:fltVal val="0"/>
                                          </p:val>
                                        </p:tav>
                                        <p:tav tm="100000">
                                          <p:val>
                                            <p:strVal val="#ppt_w"/>
                                          </p:val>
                                        </p:tav>
                                      </p:tavLst>
                                    </p:anim>
                                    <p:anim calcmode="lin" valueType="num">
                                      <p:cBhvr>
                                        <p:cTn id="99" dur="2000" fill="hold"/>
                                        <p:tgtEl>
                                          <p:spTgt spid="209"/>
                                        </p:tgtEl>
                                        <p:attrNameLst>
                                          <p:attrName>ppt_h</p:attrName>
                                        </p:attrNameLst>
                                      </p:cBhvr>
                                      <p:tavLst>
                                        <p:tav tm="0">
                                          <p:val>
                                            <p:fltVal val="0"/>
                                          </p:val>
                                        </p:tav>
                                        <p:tav tm="100000">
                                          <p:val>
                                            <p:strVal val="#ppt_h"/>
                                          </p:val>
                                        </p:tav>
                                      </p:tavLst>
                                    </p:anim>
                                  </p:childTnLst>
                                </p:cTn>
                              </p:par>
                              <p:par>
                                <p:cTn id="100" presetID="10" presetClass="exit" presetSubtype="0" repeatCount="indefinite" fill="hold" grpId="1" nodeType="withEffect">
                                  <p:stCondLst>
                                    <p:cond delay="250"/>
                                  </p:stCondLst>
                                  <p:childTnLst>
                                    <p:animEffect transition="out" filter="fade">
                                      <p:cBhvr>
                                        <p:cTn id="101" dur="2000"/>
                                        <p:tgtEl>
                                          <p:spTgt spid="209"/>
                                        </p:tgtEl>
                                      </p:cBhvr>
                                    </p:animEffect>
                                    <p:set>
                                      <p:cBhvr>
                                        <p:cTn id="102" dur="1" fill="hold">
                                          <p:stCondLst>
                                            <p:cond delay="1999"/>
                                          </p:stCondLst>
                                        </p:cTn>
                                        <p:tgtEl>
                                          <p:spTgt spid="209"/>
                                        </p:tgtEl>
                                        <p:attrNameLst>
                                          <p:attrName>style.visibility</p:attrName>
                                        </p:attrNameLst>
                                      </p:cBhvr>
                                      <p:to>
                                        <p:strVal val="hidden"/>
                                      </p:to>
                                    </p:set>
                                  </p:childTnLst>
                                </p:cTn>
                              </p:par>
                              <p:par>
                                <p:cTn id="103" presetID="23" presetClass="entr" presetSubtype="16" repeatCount="indefinite" fill="hold" grpId="0" nodeType="withEffect">
                                  <p:stCondLst>
                                    <p:cond delay="500"/>
                                  </p:stCondLst>
                                  <p:childTnLst>
                                    <p:set>
                                      <p:cBhvr>
                                        <p:cTn id="104" dur="1" fill="hold">
                                          <p:stCondLst>
                                            <p:cond delay="0"/>
                                          </p:stCondLst>
                                        </p:cTn>
                                        <p:tgtEl>
                                          <p:spTgt spid="208"/>
                                        </p:tgtEl>
                                        <p:attrNameLst>
                                          <p:attrName>style.visibility</p:attrName>
                                        </p:attrNameLst>
                                      </p:cBhvr>
                                      <p:to>
                                        <p:strVal val="visible"/>
                                      </p:to>
                                    </p:set>
                                    <p:anim calcmode="lin" valueType="num">
                                      <p:cBhvr>
                                        <p:cTn id="105" dur="2000" fill="hold"/>
                                        <p:tgtEl>
                                          <p:spTgt spid="208"/>
                                        </p:tgtEl>
                                        <p:attrNameLst>
                                          <p:attrName>ppt_w</p:attrName>
                                        </p:attrNameLst>
                                      </p:cBhvr>
                                      <p:tavLst>
                                        <p:tav tm="0">
                                          <p:val>
                                            <p:fltVal val="0"/>
                                          </p:val>
                                        </p:tav>
                                        <p:tav tm="100000">
                                          <p:val>
                                            <p:strVal val="#ppt_w"/>
                                          </p:val>
                                        </p:tav>
                                      </p:tavLst>
                                    </p:anim>
                                    <p:anim calcmode="lin" valueType="num">
                                      <p:cBhvr>
                                        <p:cTn id="106" dur="2000" fill="hold"/>
                                        <p:tgtEl>
                                          <p:spTgt spid="208"/>
                                        </p:tgtEl>
                                        <p:attrNameLst>
                                          <p:attrName>ppt_h</p:attrName>
                                        </p:attrNameLst>
                                      </p:cBhvr>
                                      <p:tavLst>
                                        <p:tav tm="0">
                                          <p:val>
                                            <p:fltVal val="0"/>
                                          </p:val>
                                        </p:tav>
                                        <p:tav tm="100000">
                                          <p:val>
                                            <p:strVal val="#ppt_h"/>
                                          </p:val>
                                        </p:tav>
                                      </p:tavLst>
                                    </p:anim>
                                  </p:childTnLst>
                                </p:cTn>
                              </p:par>
                              <p:par>
                                <p:cTn id="107" presetID="10" presetClass="exit" presetSubtype="0" repeatCount="indefinite" fill="hold" grpId="1" nodeType="withEffect">
                                  <p:stCondLst>
                                    <p:cond delay="500"/>
                                  </p:stCondLst>
                                  <p:childTnLst>
                                    <p:animEffect transition="out" filter="fade">
                                      <p:cBhvr>
                                        <p:cTn id="108" dur="2000"/>
                                        <p:tgtEl>
                                          <p:spTgt spid="208"/>
                                        </p:tgtEl>
                                      </p:cBhvr>
                                    </p:animEffect>
                                    <p:set>
                                      <p:cBhvr>
                                        <p:cTn id="109" dur="1" fill="hold">
                                          <p:stCondLst>
                                            <p:cond delay="1999"/>
                                          </p:stCondLst>
                                        </p:cTn>
                                        <p:tgtEl>
                                          <p:spTgt spid="208"/>
                                        </p:tgtEl>
                                        <p:attrNameLst>
                                          <p:attrName>style.visibility</p:attrName>
                                        </p:attrNameLst>
                                      </p:cBhvr>
                                      <p:to>
                                        <p:strVal val="hidden"/>
                                      </p:to>
                                    </p:set>
                                  </p:childTnLst>
                                </p:cTn>
                              </p:par>
                              <p:par>
                                <p:cTn id="110" presetID="23" presetClass="entr" presetSubtype="16" repeatCount="indefinite" fill="hold" grpId="0" nodeType="withEffect">
                                  <p:stCondLst>
                                    <p:cond delay="0"/>
                                  </p:stCondLst>
                                  <p:childTnLst>
                                    <p:set>
                                      <p:cBhvr>
                                        <p:cTn id="111" dur="1" fill="hold">
                                          <p:stCondLst>
                                            <p:cond delay="0"/>
                                          </p:stCondLst>
                                        </p:cTn>
                                        <p:tgtEl>
                                          <p:spTgt spid="210"/>
                                        </p:tgtEl>
                                        <p:attrNameLst>
                                          <p:attrName>style.visibility</p:attrName>
                                        </p:attrNameLst>
                                      </p:cBhvr>
                                      <p:to>
                                        <p:strVal val="visible"/>
                                      </p:to>
                                    </p:set>
                                    <p:anim calcmode="lin" valueType="num">
                                      <p:cBhvr>
                                        <p:cTn id="112" dur="2000" fill="hold"/>
                                        <p:tgtEl>
                                          <p:spTgt spid="210"/>
                                        </p:tgtEl>
                                        <p:attrNameLst>
                                          <p:attrName>ppt_w</p:attrName>
                                        </p:attrNameLst>
                                      </p:cBhvr>
                                      <p:tavLst>
                                        <p:tav tm="0">
                                          <p:val>
                                            <p:fltVal val="0"/>
                                          </p:val>
                                        </p:tav>
                                        <p:tav tm="100000">
                                          <p:val>
                                            <p:strVal val="#ppt_w"/>
                                          </p:val>
                                        </p:tav>
                                      </p:tavLst>
                                    </p:anim>
                                    <p:anim calcmode="lin" valueType="num">
                                      <p:cBhvr>
                                        <p:cTn id="113" dur="2000" fill="hold"/>
                                        <p:tgtEl>
                                          <p:spTgt spid="210"/>
                                        </p:tgtEl>
                                        <p:attrNameLst>
                                          <p:attrName>ppt_h</p:attrName>
                                        </p:attrNameLst>
                                      </p:cBhvr>
                                      <p:tavLst>
                                        <p:tav tm="0">
                                          <p:val>
                                            <p:fltVal val="0"/>
                                          </p:val>
                                        </p:tav>
                                        <p:tav tm="100000">
                                          <p:val>
                                            <p:strVal val="#ppt_h"/>
                                          </p:val>
                                        </p:tav>
                                      </p:tavLst>
                                    </p:anim>
                                  </p:childTnLst>
                                </p:cTn>
                              </p:par>
                              <p:par>
                                <p:cTn id="114" presetID="10" presetClass="exit" presetSubtype="0" repeatCount="indefinite" fill="hold" grpId="1" nodeType="withEffect">
                                  <p:stCondLst>
                                    <p:cond delay="0"/>
                                  </p:stCondLst>
                                  <p:childTnLst>
                                    <p:animEffect transition="out" filter="fade">
                                      <p:cBhvr>
                                        <p:cTn id="115" dur="2000"/>
                                        <p:tgtEl>
                                          <p:spTgt spid="210"/>
                                        </p:tgtEl>
                                      </p:cBhvr>
                                    </p:animEffect>
                                    <p:set>
                                      <p:cBhvr>
                                        <p:cTn id="116" dur="1" fill="hold">
                                          <p:stCondLst>
                                            <p:cond delay="1999"/>
                                          </p:stCondLst>
                                        </p:cTn>
                                        <p:tgtEl>
                                          <p:spTgt spid="210"/>
                                        </p:tgtEl>
                                        <p:attrNameLst>
                                          <p:attrName>style.visibility</p:attrName>
                                        </p:attrNameLst>
                                      </p:cBhvr>
                                      <p:to>
                                        <p:strVal val="hidden"/>
                                      </p:to>
                                    </p:set>
                                  </p:childTnLst>
                                </p:cTn>
                              </p:par>
                              <p:par>
                                <p:cTn id="117" presetID="23" presetClass="entr" presetSubtype="16" repeatCount="indefinite" fill="hold" grpId="0" nodeType="withEffect">
                                  <p:stCondLst>
                                    <p:cond delay="250"/>
                                  </p:stCondLst>
                                  <p:childTnLst>
                                    <p:set>
                                      <p:cBhvr>
                                        <p:cTn id="118" dur="1" fill="hold">
                                          <p:stCondLst>
                                            <p:cond delay="0"/>
                                          </p:stCondLst>
                                        </p:cTn>
                                        <p:tgtEl>
                                          <p:spTgt spid="212"/>
                                        </p:tgtEl>
                                        <p:attrNameLst>
                                          <p:attrName>style.visibility</p:attrName>
                                        </p:attrNameLst>
                                      </p:cBhvr>
                                      <p:to>
                                        <p:strVal val="visible"/>
                                      </p:to>
                                    </p:set>
                                    <p:anim calcmode="lin" valueType="num">
                                      <p:cBhvr>
                                        <p:cTn id="119" dur="2000" fill="hold"/>
                                        <p:tgtEl>
                                          <p:spTgt spid="212"/>
                                        </p:tgtEl>
                                        <p:attrNameLst>
                                          <p:attrName>ppt_w</p:attrName>
                                        </p:attrNameLst>
                                      </p:cBhvr>
                                      <p:tavLst>
                                        <p:tav tm="0">
                                          <p:val>
                                            <p:fltVal val="0"/>
                                          </p:val>
                                        </p:tav>
                                        <p:tav tm="100000">
                                          <p:val>
                                            <p:strVal val="#ppt_w"/>
                                          </p:val>
                                        </p:tav>
                                      </p:tavLst>
                                    </p:anim>
                                    <p:anim calcmode="lin" valueType="num">
                                      <p:cBhvr>
                                        <p:cTn id="120" dur="2000" fill="hold"/>
                                        <p:tgtEl>
                                          <p:spTgt spid="212"/>
                                        </p:tgtEl>
                                        <p:attrNameLst>
                                          <p:attrName>ppt_h</p:attrName>
                                        </p:attrNameLst>
                                      </p:cBhvr>
                                      <p:tavLst>
                                        <p:tav tm="0">
                                          <p:val>
                                            <p:fltVal val="0"/>
                                          </p:val>
                                        </p:tav>
                                        <p:tav tm="100000">
                                          <p:val>
                                            <p:strVal val="#ppt_h"/>
                                          </p:val>
                                        </p:tav>
                                      </p:tavLst>
                                    </p:anim>
                                  </p:childTnLst>
                                </p:cTn>
                              </p:par>
                              <p:par>
                                <p:cTn id="121" presetID="10" presetClass="exit" presetSubtype="0" repeatCount="indefinite" fill="hold" grpId="1" nodeType="withEffect">
                                  <p:stCondLst>
                                    <p:cond delay="250"/>
                                  </p:stCondLst>
                                  <p:childTnLst>
                                    <p:animEffect transition="out" filter="fade">
                                      <p:cBhvr>
                                        <p:cTn id="122" dur="2000"/>
                                        <p:tgtEl>
                                          <p:spTgt spid="212"/>
                                        </p:tgtEl>
                                      </p:cBhvr>
                                    </p:animEffect>
                                    <p:set>
                                      <p:cBhvr>
                                        <p:cTn id="123" dur="1" fill="hold">
                                          <p:stCondLst>
                                            <p:cond delay="1999"/>
                                          </p:stCondLst>
                                        </p:cTn>
                                        <p:tgtEl>
                                          <p:spTgt spid="212"/>
                                        </p:tgtEl>
                                        <p:attrNameLst>
                                          <p:attrName>style.visibility</p:attrName>
                                        </p:attrNameLst>
                                      </p:cBhvr>
                                      <p:to>
                                        <p:strVal val="hidden"/>
                                      </p:to>
                                    </p:set>
                                  </p:childTnLst>
                                </p:cTn>
                              </p:par>
                              <p:par>
                                <p:cTn id="124" presetID="23" presetClass="entr" presetSubtype="16" repeatCount="indefinite" fill="hold" grpId="0" nodeType="withEffect">
                                  <p:stCondLst>
                                    <p:cond delay="500"/>
                                  </p:stCondLst>
                                  <p:childTnLst>
                                    <p:set>
                                      <p:cBhvr>
                                        <p:cTn id="125" dur="1" fill="hold">
                                          <p:stCondLst>
                                            <p:cond delay="0"/>
                                          </p:stCondLst>
                                        </p:cTn>
                                        <p:tgtEl>
                                          <p:spTgt spid="211"/>
                                        </p:tgtEl>
                                        <p:attrNameLst>
                                          <p:attrName>style.visibility</p:attrName>
                                        </p:attrNameLst>
                                      </p:cBhvr>
                                      <p:to>
                                        <p:strVal val="visible"/>
                                      </p:to>
                                    </p:set>
                                    <p:anim calcmode="lin" valueType="num">
                                      <p:cBhvr>
                                        <p:cTn id="126" dur="2000" fill="hold"/>
                                        <p:tgtEl>
                                          <p:spTgt spid="211"/>
                                        </p:tgtEl>
                                        <p:attrNameLst>
                                          <p:attrName>ppt_w</p:attrName>
                                        </p:attrNameLst>
                                      </p:cBhvr>
                                      <p:tavLst>
                                        <p:tav tm="0">
                                          <p:val>
                                            <p:fltVal val="0"/>
                                          </p:val>
                                        </p:tav>
                                        <p:tav tm="100000">
                                          <p:val>
                                            <p:strVal val="#ppt_w"/>
                                          </p:val>
                                        </p:tav>
                                      </p:tavLst>
                                    </p:anim>
                                    <p:anim calcmode="lin" valueType="num">
                                      <p:cBhvr>
                                        <p:cTn id="127" dur="2000" fill="hold"/>
                                        <p:tgtEl>
                                          <p:spTgt spid="211"/>
                                        </p:tgtEl>
                                        <p:attrNameLst>
                                          <p:attrName>ppt_h</p:attrName>
                                        </p:attrNameLst>
                                      </p:cBhvr>
                                      <p:tavLst>
                                        <p:tav tm="0">
                                          <p:val>
                                            <p:fltVal val="0"/>
                                          </p:val>
                                        </p:tav>
                                        <p:tav tm="100000">
                                          <p:val>
                                            <p:strVal val="#ppt_h"/>
                                          </p:val>
                                        </p:tav>
                                      </p:tavLst>
                                    </p:anim>
                                  </p:childTnLst>
                                </p:cTn>
                              </p:par>
                              <p:par>
                                <p:cTn id="128" presetID="10" presetClass="exit" presetSubtype="0" repeatCount="indefinite" fill="hold" grpId="1" nodeType="withEffect">
                                  <p:stCondLst>
                                    <p:cond delay="500"/>
                                  </p:stCondLst>
                                  <p:childTnLst>
                                    <p:animEffect transition="out" filter="fade">
                                      <p:cBhvr>
                                        <p:cTn id="129" dur="2000"/>
                                        <p:tgtEl>
                                          <p:spTgt spid="211"/>
                                        </p:tgtEl>
                                      </p:cBhvr>
                                    </p:animEffect>
                                    <p:set>
                                      <p:cBhvr>
                                        <p:cTn id="130" dur="1" fill="hold">
                                          <p:stCondLst>
                                            <p:cond delay="1999"/>
                                          </p:stCondLst>
                                        </p:cTn>
                                        <p:tgtEl>
                                          <p:spTgt spid="211"/>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11"/>
                                        </p:tgtEl>
                                        <p:attrNameLst>
                                          <p:attrName>style.visibility</p:attrName>
                                        </p:attrNameLst>
                                      </p:cBhvr>
                                      <p:to>
                                        <p:strVal val="visible"/>
                                      </p:to>
                                    </p:set>
                                    <p:animEffect transition="in" filter="fade">
                                      <p:cBhvr>
                                        <p:cTn id="135" dur="500"/>
                                        <p:tgtEl>
                                          <p:spTgt spid="11"/>
                                        </p:tgtEl>
                                      </p:cBhvr>
                                    </p:animEffect>
                                  </p:childTnLst>
                                </p:cTn>
                              </p:par>
                              <p:par>
                                <p:cTn id="136" presetID="10" presetClass="entr" presetSubtype="0" fill="hold" nodeType="withEffect">
                                  <p:stCondLst>
                                    <p:cond delay="0"/>
                                  </p:stCondLst>
                                  <p:childTnLst>
                                    <p:set>
                                      <p:cBhvr>
                                        <p:cTn id="137" dur="1" fill="hold">
                                          <p:stCondLst>
                                            <p:cond delay="0"/>
                                          </p:stCondLst>
                                        </p:cTn>
                                        <p:tgtEl>
                                          <p:spTgt spid="2">
                                            <p:txEl>
                                              <p:pRg st="0" end="0"/>
                                            </p:txEl>
                                          </p:spTgt>
                                        </p:tgtEl>
                                        <p:attrNameLst>
                                          <p:attrName>style.visibility</p:attrName>
                                        </p:attrNameLst>
                                      </p:cBhvr>
                                      <p:to>
                                        <p:strVal val="visible"/>
                                      </p:to>
                                    </p:set>
                                    <p:animEffect transition="in" filter="fade">
                                      <p:cBhvr>
                                        <p:cTn id="138" dur="500"/>
                                        <p:tgtEl>
                                          <p:spTgt spid="2">
                                            <p:txEl>
                                              <p:pRg st="0" end="0"/>
                                            </p:txEl>
                                          </p:spTgt>
                                        </p:tgtEl>
                                      </p:cBhvr>
                                    </p:animEffect>
                                  </p:childTnLst>
                                </p:cTn>
                              </p:par>
                              <p:par>
                                <p:cTn id="139" presetID="10" presetClass="entr" presetSubtype="0" fill="hold" nodeType="withEffect">
                                  <p:stCondLst>
                                    <p:cond delay="0"/>
                                  </p:stCondLst>
                                  <p:childTnLst>
                                    <p:set>
                                      <p:cBhvr>
                                        <p:cTn id="140" dur="1" fill="hold">
                                          <p:stCondLst>
                                            <p:cond delay="0"/>
                                          </p:stCondLst>
                                        </p:cTn>
                                        <p:tgtEl>
                                          <p:spTgt spid="2050"/>
                                        </p:tgtEl>
                                        <p:attrNameLst>
                                          <p:attrName>style.visibility</p:attrName>
                                        </p:attrNameLst>
                                      </p:cBhvr>
                                      <p:to>
                                        <p:strVal val="visible"/>
                                      </p:to>
                                    </p:set>
                                    <p:animEffect transition="in" filter="fade">
                                      <p:cBhvr>
                                        <p:cTn id="141" dur="1500"/>
                                        <p:tgtEl>
                                          <p:spTgt spid="2050"/>
                                        </p:tgtEl>
                                      </p:cBhvr>
                                    </p:animEffect>
                                  </p:childTnLst>
                                </p:cTn>
                              </p:par>
                            </p:childTnLst>
                          </p:cTn>
                        </p:par>
                        <p:par>
                          <p:cTn id="142" fill="hold">
                            <p:stCondLst>
                              <p:cond delay="1500"/>
                            </p:stCondLst>
                            <p:childTnLst>
                              <p:par>
                                <p:cTn id="143" presetID="10" presetClass="entr" presetSubtype="0" fill="hold" nodeType="afterEffect">
                                  <p:stCondLst>
                                    <p:cond delay="0"/>
                                  </p:stCondLst>
                                  <p:childTnLst>
                                    <p:set>
                                      <p:cBhvr>
                                        <p:cTn id="144" dur="1" fill="hold">
                                          <p:stCondLst>
                                            <p:cond delay="0"/>
                                          </p:stCondLst>
                                        </p:cTn>
                                        <p:tgtEl>
                                          <p:spTgt spid="2052"/>
                                        </p:tgtEl>
                                        <p:attrNameLst>
                                          <p:attrName>style.visibility</p:attrName>
                                        </p:attrNameLst>
                                      </p:cBhvr>
                                      <p:to>
                                        <p:strVal val="visible"/>
                                      </p:to>
                                    </p:set>
                                    <p:animEffect transition="in" filter="fade">
                                      <p:cBhvr>
                                        <p:cTn id="145" dur="500"/>
                                        <p:tgtEl>
                                          <p:spTgt spid="2052"/>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2">
                                            <p:txEl>
                                              <p:pRg st="1" end="1"/>
                                            </p:txEl>
                                          </p:spTgt>
                                        </p:tgtEl>
                                        <p:attrNameLst>
                                          <p:attrName>style.visibility</p:attrName>
                                        </p:attrNameLst>
                                      </p:cBhvr>
                                      <p:to>
                                        <p:strVal val="visible"/>
                                      </p:to>
                                    </p:set>
                                    <p:animEffect transition="in" filter="fade">
                                      <p:cBhvr>
                                        <p:cTn id="15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5" grpId="0" animBg="1"/>
      <p:bldP spid="195" grpId="1" animBg="1"/>
      <p:bldP spid="196" grpId="0" animBg="1"/>
      <p:bldP spid="196" grpId="1" animBg="1"/>
      <p:bldP spid="197" grpId="0" animBg="1"/>
      <p:bldP spid="197" grpId="1" animBg="1"/>
      <p:bldP spid="198" grpId="0" animBg="1"/>
      <p:bldP spid="198" grpId="1" animBg="1"/>
      <p:bldP spid="199" grpId="0" animBg="1"/>
      <p:bldP spid="199" grpId="1" animBg="1"/>
      <p:bldP spid="200" grpId="0" animBg="1"/>
      <p:bldP spid="200" grpId="1" animBg="1"/>
      <p:bldP spid="201" grpId="0" animBg="1"/>
      <p:bldP spid="201" grpId="1" animBg="1"/>
      <p:bldP spid="202" grpId="0" animBg="1"/>
      <p:bldP spid="202" grpId="1" animBg="1"/>
      <p:bldP spid="203" grpId="0" animBg="1"/>
      <p:bldP spid="203" grpId="1" animBg="1"/>
      <p:bldP spid="204" grpId="0" animBg="1"/>
      <p:bldP spid="204" grpId="1" animBg="1"/>
      <p:bldP spid="205" grpId="0" animBg="1"/>
      <p:bldP spid="205" grpId="1" animBg="1"/>
      <p:bldP spid="206" grpId="0" animBg="1"/>
      <p:bldP spid="206" grpId="1" animBg="1"/>
      <p:bldP spid="207" grpId="0" animBg="1"/>
      <p:bldP spid="207" grpId="1" animBg="1"/>
      <p:bldP spid="208" grpId="0" animBg="1"/>
      <p:bldP spid="208" grpId="1" animBg="1"/>
      <p:bldP spid="209" grpId="0" animBg="1"/>
      <p:bldP spid="209" grpId="1" animBg="1"/>
      <p:bldP spid="210" grpId="0" animBg="1"/>
      <p:bldP spid="210" grpId="1" animBg="1"/>
      <p:bldP spid="211" grpId="0" animBg="1"/>
      <p:bldP spid="211" grpId="1" animBg="1"/>
      <p:bldP spid="212" grpId="0" animBg="1"/>
      <p:bldP spid="2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3" name="组合 182">
            <a:extLst>
              <a:ext uri="{FF2B5EF4-FFF2-40B4-BE49-F238E27FC236}">
                <a16:creationId xmlns:a16="http://schemas.microsoft.com/office/drawing/2014/main" id="{C247AEC9-0856-B136-59CD-00E73C4CD0F8}"/>
              </a:ext>
            </a:extLst>
          </p:cNvPr>
          <p:cNvGrpSpPr/>
          <p:nvPr/>
        </p:nvGrpSpPr>
        <p:grpSpPr>
          <a:xfrm rot="20240471">
            <a:off x="5759731" y="2792938"/>
            <a:ext cx="2921581" cy="409795"/>
            <a:chOff x="4992055" y="5228998"/>
            <a:chExt cx="2921581" cy="409795"/>
          </a:xfrm>
        </p:grpSpPr>
        <p:sp>
          <p:nvSpPr>
            <p:cNvPr id="184" name="任意多边形: 形状 44">
              <a:extLst>
                <a:ext uri="{FF2B5EF4-FFF2-40B4-BE49-F238E27FC236}">
                  <a16:creationId xmlns:a16="http://schemas.microsoft.com/office/drawing/2014/main" id="{F04A2005-408E-549F-E4A1-3AF9F087D9F9}"/>
                </a:ext>
              </a:extLst>
            </p:cNvPr>
            <p:cNvSpPr/>
            <p:nvPr/>
          </p:nvSpPr>
          <p:spPr>
            <a:xfrm>
              <a:off x="5888719" y="5229000"/>
              <a:ext cx="896664" cy="409793"/>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829" h="1270549">
                  <a:moveTo>
                    <a:pt x="0" y="14"/>
                  </a:moveTo>
                  <a:cubicBezTo>
                    <a:pt x="239027" y="4827"/>
                    <a:pt x="502118" y="1270549"/>
                    <a:pt x="741145" y="1270549"/>
                  </a:cubicBezTo>
                  <a:cubicBezTo>
                    <a:pt x="980172" y="1270549"/>
                    <a:pt x="1193533" y="4827"/>
                    <a:pt x="1434164" y="14"/>
                  </a:cubicBezTo>
                  <a:cubicBezTo>
                    <a:pt x="1674795" y="-4799"/>
                    <a:pt x="1939490" y="1241673"/>
                    <a:pt x="2184934" y="1241673"/>
                  </a:cubicBezTo>
                  <a:cubicBezTo>
                    <a:pt x="2430378" y="1241673"/>
                    <a:pt x="2672614" y="1618"/>
                    <a:pt x="2906829" y="14"/>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5" name="任意多边形: 形状 45">
              <a:extLst>
                <a:ext uri="{FF2B5EF4-FFF2-40B4-BE49-F238E27FC236}">
                  <a16:creationId xmlns:a16="http://schemas.microsoft.com/office/drawing/2014/main" id="{CDD601F2-02C5-3DBD-D1A3-52512221364F}"/>
                </a:ext>
              </a:extLst>
            </p:cNvPr>
            <p:cNvSpPr/>
            <p:nvPr/>
          </p:nvSpPr>
          <p:spPr>
            <a:xfrm>
              <a:off x="6785383" y="5229000"/>
              <a:ext cx="896664" cy="409793"/>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829" h="1270549">
                  <a:moveTo>
                    <a:pt x="0" y="14"/>
                  </a:moveTo>
                  <a:cubicBezTo>
                    <a:pt x="239027" y="4827"/>
                    <a:pt x="502118" y="1270549"/>
                    <a:pt x="741145" y="1270549"/>
                  </a:cubicBezTo>
                  <a:cubicBezTo>
                    <a:pt x="980172" y="1270549"/>
                    <a:pt x="1193533" y="4827"/>
                    <a:pt x="1434164" y="14"/>
                  </a:cubicBezTo>
                  <a:cubicBezTo>
                    <a:pt x="1674795" y="-4799"/>
                    <a:pt x="1939490" y="1241673"/>
                    <a:pt x="2184934" y="1241673"/>
                  </a:cubicBezTo>
                  <a:cubicBezTo>
                    <a:pt x="2430378" y="1241673"/>
                    <a:pt x="2672614" y="1618"/>
                    <a:pt x="2906829" y="14"/>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任意多边形: 形状 47">
              <a:extLst>
                <a:ext uri="{FF2B5EF4-FFF2-40B4-BE49-F238E27FC236}">
                  <a16:creationId xmlns:a16="http://schemas.microsoft.com/office/drawing/2014/main" id="{BF3797DC-58E2-9B13-4FBE-8C43A28DA98A}"/>
                </a:ext>
              </a:extLst>
            </p:cNvPr>
            <p:cNvSpPr/>
            <p:nvPr/>
          </p:nvSpPr>
          <p:spPr>
            <a:xfrm>
              <a:off x="7682047" y="5228998"/>
              <a:ext cx="231589" cy="400479"/>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 name="connsiteX0" fmla="*/ 1 w 2165685"/>
                <a:gd name="connsiteY0" fmla="*/ 1270549 h 1270549"/>
                <a:gd name="connsiteX1" fmla="*/ 693020 w 2165685"/>
                <a:gd name="connsiteY1" fmla="*/ 14 h 1270549"/>
                <a:gd name="connsiteX2" fmla="*/ 1443790 w 2165685"/>
                <a:gd name="connsiteY2" fmla="*/ 1241673 h 1270549"/>
                <a:gd name="connsiteX3" fmla="*/ 2165685 w 2165685"/>
                <a:gd name="connsiteY3" fmla="*/ 14 h 1270549"/>
                <a:gd name="connsiteX0" fmla="*/ 1 w 1472666"/>
                <a:gd name="connsiteY0" fmla="*/ 14 h 1241671"/>
                <a:gd name="connsiteX1" fmla="*/ 750771 w 1472666"/>
                <a:gd name="connsiteY1" fmla="*/ 1241673 h 1241671"/>
                <a:gd name="connsiteX2" fmla="*/ 1472666 w 1472666"/>
                <a:gd name="connsiteY2" fmla="*/ 14 h 1241671"/>
                <a:gd name="connsiteX0" fmla="*/ 1 w 750771"/>
                <a:gd name="connsiteY0" fmla="*/ 14 h 1241671"/>
                <a:gd name="connsiteX1" fmla="*/ 750771 w 750771"/>
                <a:gd name="connsiteY1" fmla="*/ 1241673 h 1241671"/>
              </a:gdLst>
              <a:ahLst/>
              <a:cxnLst>
                <a:cxn ang="0">
                  <a:pos x="connsiteX0" y="connsiteY0"/>
                </a:cxn>
                <a:cxn ang="0">
                  <a:pos x="connsiteX1" y="connsiteY1"/>
                </a:cxn>
              </a:cxnLst>
              <a:rect l="l" t="t" r="r" b="b"/>
              <a:pathLst>
                <a:path w="750771" h="1241671">
                  <a:moveTo>
                    <a:pt x="1" y="14"/>
                  </a:moveTo>
                  <a:cubicBezTo>
                    <a:pt x="240632" y="-4799"/>
                    <a:pt x="505327" y="1241673"/>
                    <a:pt x="750771" y="1241673"/>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任意多边形: 形状 44">
              <a:extLst>
                <a:ext uri="{FF2B5EF4-FFF2-40B4-BE49-F238E27FC236}">
                  <a16:creationId xmlns:a16="http://schemas.microsoft.com/office/drawing/2014/main" id="{35F773AC-BE30-F570-089D-8B0B8DA785E9}"/>
                </a:ext>
              </a:extLst>
            </p:cNvPr>
            <p:cNvSpPr/>
            <p:nvPr/>
          </p:nvSpPr>
          <p:spPr>
            <a:xfrm>
              <a:off x="4992055" y="5229000"/>
              <a:ext cx="896664" cy="409793"/>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829" h="1270549">
                  <a:moveTo>
                    <a:pt x="0" y="14"/>
                  </a:moveTo>
                  <a:cubicBezTo>
                    <a:pt x="239027" y="4827"/>
                    <a:pt x="502118" y="1270549"/>
                    <a:pt x="741145" y="1270549"/>
                  </a:cubicBezTo>
                  <a:cubicBezTo>
                    <a:pt x="980172" y="1270549"/>
                    <a:pt x="1193533" y="4827"/>
                    <a:pt x="1434164" y="14"/>
                  </a:cubicBezTo>
                  <a:cubicBezTo>
                    <a:pt x="1674795" y="-4799"/>
                    <a:pt x="1939490" y="1241673"/>
                    <a:pt x="2184934" y="1241673"/>
                  </a:cubicBezTo>
                  <a:cubicBezTo>
                    <a:pt x="2430378" y="1241673"/>
                    <a:pt x="2672614" y="1618"/>
                    <a:pt x="2906829" y="14"/>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88" name="矩形 187">
            <a:extLst>
              <a:ext uri="{FF2B5EF4-FFF2-40B4-BE49-F238E27FC236}">
                <a16:creationId xmlns:a16="http://schemas.microsoft.com/office/drawing/2014/main" id="{EB8B3CF8-A58C-3E86-D0ED-2D52DF39783B}"/>
              </a:ext>
            </a:extLst>
          </p:cNvPr>
          <p:cNvSpPr/>
          <p:nvPr/>
        </p:nvSpPr>
        <p:spPr>
          <a:xfrm rot="19442331">
            <a:off x="5803625" y="2994780"/>
            <a:ext cx="963044" cy="88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8">
            <a:extLst>
              <a:ext uri="{FF2B5EF4-FFF2-40B4-BE49-F238E27FC236}">
                <a16:creationId xmlns:a16="http://schemas.microsoft.com/office/drawing/2014/main" id="{B64AD268-3EE2-BD36-A992-6F23E2F13A34}"/>
              </a:ext>
            </a:extLst>
          </p:cNvPr>
          <p:cNvSpPr/>
          <p:nvPr/>
        </p:nvSpPr>
        <p:spPr>
          <a:xfrm rot="20240471">
            <a:off x="8515872" y="1962705"/>
            <a:ext cx="1091388" cy="58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5" name="组合 174">
            <a:extLst>
              <a:ext uri="{FF2B5EF4-FFF2-40B4-BE49-F238E27FC236}">
                <a16:creationId xmlns:a16="http://schemas.microsoft.com/office/drawing/2014/main" id="{713DCA87-184F-CA82-7B5E-9A9A67758F11}"/>
              </a:ext>
            </a:extLst>
          </p:cNvPr>
          <p:cNvGrpSpPr/>
          <p:nvPr/>
        </p:nvGrpSpPr>
        <p:grpSpPr>
          <a:xfrm rot="1536416">
            <a:off x="2932239" y="2314842"/>
            <a:ext cx="2921581" cy="409795"/>
            <a:chOff x="4992055" y="5228998"/>
            <a:chExt cx="2921581" cy="409795"/>
          </a:xfrm>
        </p:grpSpPr>
        <p:sp>
          <p:nvSpPr>
            <p:cNvPr id="176" name="任意多边形: 形状 44">
              <a:extLst>
                <a:ext uri="{FF2B5EF4-FFF2-40B4-BE49-F238E27FC236}">
                  <a16:creationId xmlns:a16="http://schemas.microsoft.com/office/drawing/2014/main" id="{05C53C5B-9D8C-27DF-A240-366B8B177291}"/>
                </a:ext>
              </a:extLst>
            </p:cNvPr>
            <p:cNvSpPr/>
            <p:nvPr/>
          </p:nvSpPr>
          <p:spPr>
            <a:xfrm>
              <a:off x="5888719" y="5229000"/>
              <a:ext cx="896664" cy="409793"/>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829" h="1270549">
                  <a:moveTo>
                    <a:pt x="0" y="14"/>
                  </a:moveTo>
                  <a:cubicBezTo>
                    <a:pt x="239027" y="4827"/>
                    <a:pt x="502118" y="1270549"/>
                    <a:pt x="741145" y="1270549"/>
                  </a:cubicBezTo>
                  <a:cubicBezTo>
                    <a:pt x="980172" y="1270549"/>
                    <a:pt x="1193533" y="4827"/>
                    <a:pt x="1434164" y="14"/>
                  </a:cubicBezTo>
                  <a:cubicBezTo>
                    <a:pt x="1674795" y="-4799"/>
                    <a:pt x="1939490" y="1241673"/>
                    <a:pt x="2184934" y="1241673"/>
                  </a:cubicBezTo>
                  <a:cubicBezTo>
                    <a:pt x="2430378" y="1241673"/>
                    <a:pt x="2672614" y="1618"/>
                    <a:pt x="2906829" y="14"/>
                  </a:cubicBezTo>
                </a:path>
              </a:pathLst>
            </a:cu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7" name="任意多边形: 形状 45">
              <a:extLst>
                <a:ext uri="{FF2B5EF4-FFF2-40B4-BE49-F238E27FC236}">
                  <a16:creationId xmlns:a16="http://schemas.microsoft.com/office/drawing/2014/main" id="{7FAFC8B6-82C6-8C38-3D32-454C5CC3E8EE}"/>
                </a:ext>
              </a:extLst>
            </p:cNvPr>
            <p:cNvSpPr/>
            <p:nvPr/>
          </p:nvSpPr>
          <p:spPr>
            <a:xfrm>
              <a:off x="6785383" y="5229000"/>
              <a:ext cx="896664" cy="409793"/>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829" h="1270549">
                  <a:moveTo>
                    <a:pt x="0" y="14"/>
                  </a:moveTo>
                  <a:cubicBezTo>
                    <a:pt x="239027" y="4827"/>
                    <a:pt x="502118" y="1270549"/>
                    <a:pt x="741145" y="1270549"/>
                  </a:cubicBezTo>
                  <a:cubicBezTo>
                    <a:pt x="980172" y="1270549"/>
                    <a:pt x="1193533" y="4827"/>
                    <a:pt x="1434164" y="14"/>
                  </a:cubicBezTo>
                  <a:cubicBezTo>
                    <a:pt x="1674795" y="-4799"/>
                    <a:pt x="1939490" y="1241673"/>
                    <a:pt x="2184934" y="1241673"/>
                  </a:cubicBezTo>
                  <a:cubicBezTo>
                    <a:pt x="2430378" y="1241673"/>
                    <a:pt x="2672614" y="1618"/>
                    <a:pt x="2906829" y="14"/>
                  </a:cubicBezTo>
                </a:path>
              </a:pathLst>
            </a:cu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任意多边形: 形状 47">
              <a:extLst>
                <a:ext uri="{FF2B5EF4-FFF2-40B4-BE49-F238E27FC236}">
                  <a16:creationId xmlns:a16="http://schemas.microsoft.com/office/drawing/2014/main" id="{DC8D03CA-7B5F-4E83-9315-5BB223330C39}"/>
                </a:ext>
              </a:extLst>
            </p:cNvPr>
            <p:cNvSpPr/>
            <p:nvPr/>
          </p:nvSpPr>
          <p:spPr>
            <a:xfrm>
              <a:off x="7682047" y="5228998"/>
              <a:ext cx="231589" cy="400479"/>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 name="connsiteX0" fmla="*/ 1 w 2165685"/>
                <a:gd name="connsiteY0" fmla="*/ 1270549 h 1270549"/>
                <a:gd name="connsiteX1" fmla="*/ 693020 w 2165685"/>
                <a:gd name="connsiteY1" fmla="*/ 14 h 1270549"/>
                <a:gd name="connsiteX2" fmla="*/ 1443790 w 2165685"/>
                <a:gd name="connsiteY2" fmla="*/ 1241673 h 1270549"/>
                <a:gd name="connsiteX3" fmla="*/ 2165685 w 2165685"/>
                <a:gd name="connsiteY3" fmla="*/ 14 h 1270549"/>
                <a:gd name="connsiteX0" fmla="*/ 1 w 1472666"/>
                <a:gd name="connsiteY0" fmla="*/ 14 h 1241671"/>
                <a:gd name="connsiteX1" fmla="*/ 750771 w 1472666"/>
                <a:gd name="connsiteY1" fmla="*/ 1241673 h 1241671"/>
                <a:gd name="connsiteX2" fmla="*/ 1472666 w 1472666"/>
                <a:gd name="connsiteY2" fmla="*/ 14 h 1241671"/>
                <a:gd name="connsiteX0" fmla="*/ 1 w 750771"/>
                <a:gd name="connsiteY0" fmla="*/ 14 h 1241671"/>
                <a:gd name="connsiteX1" fmla="*/ 750771 w 750771"/>
                <a:gd name="connsiteY1" fmla="*/ 1241673 h 1241671"/>
              </a:gdLst>
              <a:ahLst/>
              <a:cxnLst>
                <a:cxn ang="0">
                  <a:pos x="connsiteX0" y="connsiteY0"/>
                </a:cxn>
                <a:cxn ang="0">
                  <a:pos x="connsiteX1" y="connsiteY1"/>
                </a:cxn>
              </a:cxnLst>
              <a:rect l="l" t="t" r="r" b="b"/>
              <a:pathLst>
                <a:path w="750771" h="1241671">
                  <a:moveTo>
                    <a:pt x="1" y="14"/>
                  </a:moveTo>
                  <a:cubicBezTo>
                    <a:pt x="240632" y="-4799"/>
                    <a:pt x="505327" y="1241673"/>
                    <a:pt x="750771" y="1241673"/>
                  </a:cubicBezTo>
                </a:path>
              </a:pathLst>
            </a:cu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任意多边形: 形状 44">
              <a:extLst>
                <a:ext uri="{FF2B5EF4-FFF2-40B4-BE49-F238E27FC236}">
                  <a16:creationId xmlns:a16="http://schemas.microsoft.com/office/drawing/2014/main" id="{DCC6FB64-F54A-5719-973E-7AF7248069C2}"/>
                </a:ext>
              </a:extLst>
            </p:cNvPr>
            <p:cNvSpPr/>
            <p:nvPr/>
          </p:nvSpPr>
          <p:spPr>
            <a:xfrm>
              <a:off x="4992055" y="5229000"/>
              <a:ext cx="896664" cy="409793"/>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829" h="1270549">
                  <a:moveTo>
                    <a:pt x="0" y="14"/>
                  </a:moveTo>
                  <a:cubicBezTo>
                    <a:pt x="239027" y="4827"/>
                    <a:pt x="502118" y="1270549"/>
                    <a:pt x="741145" y="1270549"/>
                  </a:cubicBezTo>
                  <a:cubicBezTo>
                    <a:pt x="980172" y="1270549"/>
                    <a:pt x="1193533" y="4827"/>
                    <a:pt x="1434164" y="14"/>
                  </a:cubicBezTo>
                  <a:cubicBezTo>
                    <a:pt x="1674795" y="-4799"/>
                    <a:pt x="1939490" y="1241673"/>
                    <a:pt x="2184934" y="1241673"/>
                  </a:cubicBezTo>
                  <a:cubicBezTo>
                    <a:pt x="2430378" y="1241673"/>
                    <a:pt x="2672614" y="1618"/>
                    <a:pt x="2906829" y="14"/>
                  </a:cubicBezTo>
                </a:path>
              </a:pathLst>
            </a:cu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80" name="矩形 179">
            <a:extLst>
              <a:ext uri="{FF2B5EF4-FFF2-40B4-BE49-F238E27FC236}">
                <a16:creationId xmlns:a16="http://schemas.microsoft.com/office/drawing/2014/main" id="{B3336A99-F80F-D054-62CA-684CB2EFCD32}"/>
              </a:ext>
            </a:extLst>
          </p:cNvPr>
          <p:cNvSpPr/>
          <p:nvPr/>
        </p:nvSpPr>
        <p:spPr>
          <a:xfrm rot="1536416">
            <a:off x="2739512" y="1689613"/>
            <a:ext cx="1091388" cy="58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矩形 180">
            <a:extLst>
              <a:ext uri="{FF2B5EF4-FFF2-40B4-BE49-F238E27FC236}">
                <a16:creationId xmlns:a16="http://schemas.microsoft.com/office/drawing/2014/main" id="{74C583DA-F238-25D4-5B0F-EA4BAD7DE747}"/>
              </a:ext>
            </a:extLst>
          </p:cNvPr>
          <p:cNvSpPr/>
          <p:nvPr/>
        </p:nvSpPr>
        <p:spPr>
          <a:xfrm rot="2089127">
            <a:off x="5580686" y="2970391"/>
            <a:ext cx="1091231" cy="876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CAAA3DA2-C0E0-386A-BDD2-FF13DBFF7B08}"/>
              </a:ext>
            </a:extLst>
          </p:cNvPr>
          <p:cNvSpPr>
            <a:spLocks noGrp="1"/>
          </p:cNvSpPr>
          <p:nvPr>
            <p:ph type="title"/>
          </p:nvPr>
        </p:nvSpPr>
        <p:spPr/>
        <p:txBody>
          <a:bodyPr/>
          <a:lstStyle/>
          <a:p>
            <a:r>
              <a:rPr lang="en-US" altLang="zh-CN" dirty="0"/>
              <a:t>Backscatter Technology</a:t>
            </a:r>
            <a:endParaRPr lang="zh-CN" altLang="en-US" dirty="0"/>
          </a:p>
        </p:txBody>
      </p:sp>
      <p:grpSp>
        <p:nvGrpSpPr>
          <p:cNvPr id="44" name="组合 43">
            <a:extLst>
              <a:ext uri="{FF2B5EF4-FFF2-40B4-BE49-F238E27FC236}">
                <a16:creationId xmlns:a16="http://schemas.microsoft.com/office/drawing/2014/main" id="{73C1A945-2C7A-B625-4C22-3A5002FD160A}"/>
              </a:ext>
            </a:extLst>
          </p:cNvPr>
          <p:cNvGrpSpPr/>
          <p:nvPr/>
        </p:nvGrpSpPr>
        <p:grpSpPr>
          <a:xfrm>
            <a:off x="7001159" y="3752524"/>
            <a:ext cx="2262164" cy="1034366"/>
            <a:chOff x="2426845" y="4050419"/>
            <a:chExt cx="2262164" cy="1034366"/>
          </a:xfrm>
        </p:grpSpPr>
        <p:pic>
          <p:nvPicPr>
            <p:cNvPr id="42" name="图片 41">
              <a:extLst>
                <a:ext uri="{FF2B5EF4-FFF2-40B4-BE49-F238E27FC236}">
                  <a16:creationId xmlns:a16="http://schemas.microsoft.com/office/drawing/2014/main" id="{A0F20C7D-E9CE-D228-E729-719613C23876}"/>
                </a:ext>
              </a:extLst>
            </p:cNvPr>
            <p:cNvPicPr>
              <a:picLocks noChangeAspect="1"/>
            </p:cNvPicPr>
            <p:nvPr/>
          </p:nvPicPr>
          <p:blipFill>
            <a:blip r:embed="rId3"/>
            <a:stretch>
              <a:fillRect/>
            </a:stretch>
          </p:blipFill>
          <p:spPr>
            <a:xfrm>
              <a:off x="2426845" y="4050419"/>
              <a:ext cx="2262164" cy="666759"/>
            </a:xfrm>
            <a:prstGeom prst="rect">
              <a:avLst/>
            </a:prstGeom>
          </p:spPr>
        </p:pic>
        <p:sp>
          <p:nvSpPr>
            <p:cNvPr id="43" name="文本框 42">
              <a:extLst>
                <a:ext uri="{FF2B5EF4-FFF2-40B4-BE49-F238E27FC236}">
                  <a16:creationId xmlns:a16="http://schemas.microsoft.com/office/drawing/2014/main" id="{C1BE5341-E385-3873-651A-3F1DFE4F3A92}"/>
                </a:ext>
              </a:extLst>
            </p:cNvPr>
            <p:cNvSpPr txBox="1"/>
            <p:nvPr/>
          </p:nvSpPr>
          <p:spPr>
            <a:xfrm>
              <a:off x="2579133" y="4684675"/>
              <a:ext cx="1957587" cy="400110"/>
            </a:xfrm>
            <a:prstGeom prst="rect">
              <a:avLst/>
            </a:prstGeom>
            <a:noFill/>
          </p:spPr>
          <p:txBody>
            <a:bodyPr wrap="none" rtlCol="0">
              <a:spAutoFit/>
            </a:bodyPr>
            <a:lstStyle/>
            <a:p>
              <a:r>
                <a:rPr lang="en-US" altLang="zh-CN" sz="2000" b="1" dirty="0">
                  <a:latin typeface="Candara" panose="020E0502030303020204" pitchFamily="34" charset="0"/>
                </a:rPr>
                <a:t>Ambient energy</a:t>
              </a:r>
              <a:endParaRPr lang="zh-CN" altLang="en-US" sz="2000" b="1" dirty="0">
                <a:latin typeface="Candara" panose="020E0502030303020204" pitchFamily="34" charset="0"/>
              </a:endParaRPr>
            </a:p>
          </p:txBody>
        </p:sp>
      </p:grpSp>
      <p:grpSp>
        <p:nvGrpSpPr>
          <p:cNvPr id="150" name="组合 149">
            <a:extLst>
              <a:ext uri="{FF2B5EF4-FFF2-40B4-BE49-F238E27FC236}">
                <a16:creationId xmlns:a16="http://schemas.microsoft.com/office/drawing/2014/main" id="{7EC24952-FFB8-991D-7D9D-D5618A971D80}"/>
              </a:ext>
            </a:extLst>
          </p:cNvPr>
          <p:cNvGrpSpPr/>
          <p:nvPr/>
        </p:nvGrpSpPr>
        <p:grpSpPr>
          <a:xfrm>
            <a:off x="5093222" y="2731122"/>
            <a:ext cx="2060225" cy="1065948"/>
            <a:chOff x="4616927" y="2359755"/>
            <a:chExt cx="2060225" cy="1065948"/>
          </a:xfrm>
        </p:grpSpPr>
        <p:sp>
          <p:nvSpPr>
            <p:cNvPr id="45" name="矩形 44">
              <a:extLst>
                <a:ext uri="{FF2B5EF4-FFF2-40B4-BE49-F238E27FC236}">
                  <a16:creationId xmlns:a16="http://schemas.microsoft.com/office/drawing/2014/main" id="{ED1FB7F7-457E-2E25-3225-CC1CB52AC44C}"/>
                </a:ext>
              </a:extLst>
            </p:cNvPr>
            <p:cNvSpPr/>
            <p:nvPr/>
          </p:nvSpPr>
          <p:spPr>
            <a:xfrm>
              <a:off x="4616927" y="3025593"/>
              <a:ext cx="2060225" cy="400110"/>
            </a:xfrm>
            <a:prstGeom prst="rect">
              <a:avLst/>
            </a:prstGeom>
          </p:spPr>
          <p:txBody>
            <a:bodyPr wrap="square">
              <a:spAutoFit/>
            </a:bodyPr>
            <a:lstStyle/>
            <a:p>
              <a:pPr algn="ctr"/>
              <a:r>
                <a:rPr lang="en-US" altLang="zh-CN" sz="2000" b="1" dirty="0">
                  <a:latin typeface="Candara" panose="020E0502030303020204" pitchFamily="34" charset="0"/>
                  <a:ea typeface="微软雅黑" panose="020B0503020204020204" pitchFamily="34" charset="-122"/>
                  <a:cs typeface="Segoe UI" panose="020B0502040204020203" pitchFamily="34" charset="0"/>
                </a:rPr>
                <a:t>Tag</a:t>
              </a:r>
            </a:p>
          </p:txBody>
        </p:sp>
        <p:sp>
          <p:nvSpPr>
            <p:cNvPr id="46" name="object 9">
              <a:extLst>
                <a:ext uri="{FF2B5EF4-FFF2-40B4-BE49-F238E27FC236}">
                  <a16:creationId xmlns:a16="http://schemas.microsoft.com/office/drawing/2014/main" id="{CF691C71-637C-BDE4-0BFC-5C00DC64D9CF}"/>
                </a:ext>
              </a:extLst>
            </p:cNvPr>
            <p:cNvSpPr/>
            <p:nvPr/>
          </p:nvSpPr>
          <p:spPr>
            <a:xfrm>
              <a:off x="5318237" y="2359755"/>
              <a:ext cx="727631" cy="725664"/>
            </a:xfrm>
            <a:prstGeom prst="rect">
              <a:avLst/>
            </a:prstGeom>
            <a:blipFill>
              <a:blip r:embed="rId4" cstate="print"/>
              <a:stretch>
                <a:fillRect/>
              </a:stretch>
            </a:blipFill>
          </p:spPr>
          <p:txBody>
            <a:bodyPr wrap="square" lIns="0" tIns="0" rIns="0" bIns="0" rtlCol="0"/>
            <a:lstStyle/>
            <a:p>
              <a:endParaRPr/>
            </a:p>
          </p:txBody>
        </p:sp>
      </p:grpSp>
      <p:grpSp>
        <p:nvGrpSpPr>
          <p:cNvPr id="149" name="组合 148">
            <a:extLst>
              <a:ext uri="{FF2B5EF4-FFF2-40B4-BE49-F238E27FC236}">
                <a16:creationId xmlns:a16="http://schemas.microsoft.com/office/drawing/2014/main" id="{8715C637-5BA6-D056-F874-CF1013183DFB}"/>
              </a:ext>
            </a:extLst>
          </p:cNvPr>
          <p:cNvGrpSpPr/>
          <p:nvPr/>
        </p:nvGrpSpPr>
        <p:grpSpPr>
          <a:xfrm>
            <a:off x="2140076" y="1792705"/>
            <a:ext cx="2060225" cy="1155508"/>
            <a:chOff x="1630129" y="1450347"/>
            <a:chExt cx="2060225" cy="1155508"/>
          </a:xfrm>
        </p:grpSpPr>
        <p:grpSp>
          <p:nvGrpSpPr>
            <p:cNvPr id="49" name="图形 46">
              <a:extLst>
                <a:ext uri="{FF2B5EF4-FFF2-40B4-BE49-F238E27FC236}">
                  <a16:creationId xmlns:a16="http://schemas.microsoft.com/office/drawing/2014/main" id="{7174BED3-1DD5-5874-5FB1-6128D995F9E8}"/>
                </a:ext>
              </a:extLst>
            </p:cNvPr>
            <p:cNvGrpSpPr/>
            <p:nvPr/>
          </p:nvGrpSpPr>
          <p:grpSpPr>
            <a:xfrm>
              <a:off x="2098845" y="1450347"/>
              <a:ext cx="1098943" cy="820486"/>
              <a:chOff x="2692555" y="2304076"/>
              <a:chExt cx="241458" cy="180276"/>
            </a:xfrm>
          </p:grpSpPr>
          <p:sp>
            <p:nvSpPr>
              <p:cNvPr id="50" name="任意多边形: 形状 49">
                <a:extLst>
                  <a:ext uri="{FF2B5EF4-FFF2-40B4-BE49-F238E27FC236}">
                    <a16:creationId xmlns:a16="http://schemas.microsoft.com/office/drawing/2014/main" id="{6FB1AF25-B089-ED0C-7BFF-1DF1BD668F56}"/>
                  </a:ext>
                </a:extLst>
              </p:cNvPr>
              <p:cNvSpPr/>
              <p:nvPr/>
            </p:nvSpPr>
            <p:spPr>
              <a:xfrm>
                <a:off x="2716653" y="2373323"/>
                <a:ext cx="193357" cy="95250"/>
              </a:xfrm>
              <a:custGeom>
                <a:avLst/>
                <a:gdLst>
                  <a:gd name="connsiteX0" fmla="*/ 104965 w 193357"/>
                  <a:gd name="connsiteY0" fmla="*/ 0 h 95250"/>
                  <a:gd name="connsiteX1" fmla="*/ 193358 w 193357"/>
                  <a:gd name="connsiteY1" fmla="*/ 41529 h 95250"/>
                  <a:gd name="connsiteX2" fmla="*/ 193358 w 193357"/>
                  <a:gd name="connsiteY2" fmla="*/ 46291 h 95250"/>
                  <a:gd name="connsiteX3" fmla="*/ 88487 w 193357"/>
                  <a:gd name="connsiteY3" fmla="*/ 95250 h 95250"/>
                  <a:gd name="connsiteX4" fmla="*/ 0 w 193357"/>
                  <a:gd name="connsiteY4" fmla="*/ 53721 h 95250"/>
                  <a:gd name="connsiteX5" fmla="*/ 104965 w 193357"/>
                  <a:gd name="connsiteY5" fmla="*/ 0 h 95250"/>
                  <a:gd name="connsiteX6" fmla="*/ 104965 w 193357"/>
                  <a:gd name="connsiteY6" fmla="*/ 0 h 95250"/>
                  <a:gd name="connsiteX7" fmla="*/ 104965 w 193357"/>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357" h="95250">
                    <a:moveTo>
                      <a:pt x="104965" y="0"/>
                    </a:moveTo>
                    <a:lnTo>
                      <a:pt x="193358" y="41529"/>
                    </a:lnTo>
                    <a:lnTo>
                      <a:pt x="193358" y="46291"/>
                    </a:lnTo>
                    <a:lnTo>
                      <a:pt x="88487" y="95250"/>
                    </a:lnTo>
                    <a:lnTo>
                      <a:pt x="0" y="53721"/>
                    </a:lnTo>
                    <a:lnTo>
                      <a:pt x="104965" y="0"/>
                    </a:lnTo>
                    <a:lnTo>
                      <a:pt x="104965" y="0"/>
                    </a:lnTo>
                    <a:lnTo>
                      <a:pt x="104965" y="0"/>
                    </a:lnTo>
                    <a:close/>
                  </a:path>
                </a:pathLst>
              </a:custGeom>
              <a:solidFill>
                <a:srgbClr val="1C2835"/>
              </a:solidFill>
              <a:ln w="9525" cap="flat">
                <a:noFill/>
                <a:prstDash val="solid"/>
                <a:miter/>
              </a:ln>
            </p:spPr>
            <p:txBody>
              <a:bodyPr rtlCol="0" anchor="ctr"/>
              <a:lstStyle/>
              <a:p>
                <a:endParaRPr lang="zh-CN" altLang="en-US"/>
              </a:p>
            </p:txBody>
          </p:sp>
          <p:grpSp>
            <p:nvGrpSpPr>
              <p:cNvPr id="51" name="图形 46">
                <a:extLst>
                  <a:ext uri="{FF2B5EF4-FFF2-40B4-BE49-F238E27FC236}">
                    <a16:creationId xmlns:a16="http://schemas.microsoft.com/office/drawing/2014/main" id="{A83443BF-C9E4-94EE-927D-3F0658D57B5B}"/>
                  </a:ext>
                </a:extLst>
              </p:cNvPr>
              <p:cNvGrpSpPr/>
              <p:nvPr/>
            </p:nvGrpSpPr>
            <p:grpSpPr>
              <a:xfrm>
                <a:off x="2692555" y="2304076"/>
                <a:ext cx="241458" cy="180276"/>
                <a:chOff x="2692555" y="2304076"/>
                <a:chExt cx="241458" cy="180276"/>
              </a:xfrm>
            </p:grpSpPr>
            <p:sp>
              <p:nvSpPr>
                <p:cNvPr id="52" name="任意多边形: 形状 51">
                  <a:extLst>
                    <a:ext uri="{FF2B5EF4-FFF2-40B4-BE49-F238E27FC236}">
                      <a16:creationId xmlns:a16="http://schemas.microsoft.com/office/drawing/2014/main" id="{26591A65-8129-3052-1A27-70477AB02707}"/>
                    </a:ext>
                  </a:extLst>
                </p:cNvPr>
                <p:cNvSpPr/>
                <p:nvPr/>
              </p:nvSpPr>
              <p:spPr>
                <a:xfrm>
                  <a:off x="2802187" y="2413709"/>
                  <a:ext cx="104870" cy="53720"/>
                </a:xfrm>
                <a:custGeom>
                  <a:avLst/>
                  <a:gdLst>
                    <a:gd name="connsiteX0" fmla="*/ 0 w 104870"/>
                    <a:gd name="connsiteY0" fmla="*/ 48958 h 53720"/>
                    <a:gd name="connsiteX1" fmla="*/ 0 w 104870"/>
                    <a:gd name="connsiteY1" fmla="*/ 53721 h 53720"/>
                    <a:gd name="connsiteX2" fmla="*/ 104870 w 104870"/>
                    <a:gd name="connsiteY2" fmla="*/ 4667 h 53720"/>
                    <a:gd name="connsiteX3" fmla="*/ 104870 w 104870"/>
                    <a:gd name="connsiteY3" fmla="*/ 0 h 53720"/>
                    <a:gd name="connsiteX4" fmla="*/ 0 w 104870"/>
                    <a:gd name="connsiteY4" fmla="*/ 48958 h 53720"/>
                    <a:gd name="connsiteX5" fmla="*/ 0 w 104870"/>
                    <a:gd name="connsiteY5" fmla="*/ 48958 h 53720"/>
                    <a:gd name="connsiteX6" fmla="*/ 0 w 104870"/>
                    <a:gd name="connsiteY6" fmla="*/ 48958 h 5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70" h="53720">
                      <a:moveTo>
                        <a:pt x="0" y="48958"/>
                      </a:moveTo>
                      <a:lnTo>
                        <a:pt x="0" y="53721"/>
                      </a:lnTo>
                      <a:lnTo>
                        <a:pt x="104870" y="4667"/>
                      </a:lnTo>
                      <a:lnTo>
                        <a:pt x="104870" y="0"/>
                      </a:lnTo>
                      <a:lnTo>
                        <a:pt x="0" y="48958"/>
                      </a:lnTo>
                      <a:lnTo>
                        <a:pt x="0" y="48958"/>
                      </a:lnTo>
                      <a:lnTo>
                        <a:pt x="0" y="48958"/>
                      </a:lnTo>
                      <a:close/>
                    </a:path>
                  </a:pathLst>
                </a:custGeom>
                <a:solidFill>
                  <a:srgbClr val="151F26"/>
                </a:solidFill>
                <a:ln w="9525" cap="flat">
                  <a:noFill/>
                  <a:prstDash val="solid"/>
                  <a:miter/>
                </a:ln>
              </p:spPr>
              <p:txBody>
                <a:bodyPr rtlCol="0" anchor="ctr"/>
                <a:lstStyle/>
                <a:p>
                  <a:endParaRPr lang="zh-CN" altLang="en-US"/>
                </a:p>
              </p:txBody>
            </p:sp>
            <p:grpSp>
              <p:nvGrpSpPr>
                <p:cNvPr id="53" name="图形 46">
                  <a:extLst>
                    <a:ext uri="{FF2B5EF4-FFF2-40B4-BE49-F238E27FC236}">
                      <a16:creationId xmlns:a16="http://schemas.microsoft.com/office/drawing/2014/main" id="{240D4E12-DBE7-5C95-B1AB-A71FE3DF8B98}"/>
                    </a:ext>
                  </a:extLst>
                </p:cNvPr>
                <p:cNvGrpSpPr/>
                <p:nvPr/>
              </p:nvGrpSpPr>
              <p:grpSpPr>
                <a:xfrm>
                  <a:off x="2692555" y="2304076"/>
                  <a:ext cx="241458" cy="180276"/>
                  <a:chOff x="2692555" y="2304076"/>
                  <a:chExt cx="241458" cy="180276"/>
                </a:xfrm>
              </p:grpSpPr>
              <p:sp>
                <p:nvSpPr>
                  <p:cNvPr id="54" name="任意多边形: 形状 53">
                    <a:extLst>
                      <a:ext uri="{FF2B5EF4-FFF2-40B4-BE49-F238E27FC236}">
                        <a16:creationId xmlns:a16="http://schemas.microsoft.com/office/drawing/2014/main" id="{119E5AC0-4FF5-3102-AB9D-A81E04BB1112}"/>
                      </a:ext>
                    </a:extLst>
                  </p:cNvPr>
                  <p:cNvSpPr/>
                  <p:nvPr/>
                </p:nvSpPr>
                <p:spPr>
                  <a:xfrm>
                    <a:off x="2716653" y="2422281"/>
                    <a:ext cx="88487" cy="46291"/>
                  </a:xfrm>
                  <a:custGeom>
                    <a:avLst/>
                    <a:gdLst>
                      <a:gd name="connsiteX0" fmla="*/ 88392 w 88487"/>
                      <a:gd name="connsiteY0" fmla="*/ 41624 h 46291"/>
                      <a:gd name="connsiteX1" fmla="*/ 0 w 88487"/>
                      <a:gd name="connsiteY1" fmla="*/ 0 h 46291"/>
                      <a:gd name="connsiteX2" fmla="*/ 0 w 88487"/>
                      <a:gd name="connsiteY2" fmla="*/ 4763 h 46291"/>
                      <a:gd name="connsiteX3" fmla="*/ 88487 w 88487"/>
                      <a:gd name="connsiteY3" fmla="*/ 46292 h 46291"/>
                      <a:gd name="connsiteX4" fmla="*/ 88392 w 88487"/>
                      <a:gd name="connsiteY4" fmla="*/ 41624 h 46291"/>
                      <a:gd name="connsiteX5" fmla="*/ 88392 w 88487"/>
                      <a:gd name="connsiteY5" fmla="*/ 41624 h 46291"/>
                      <a:gd name="connsiteX6" fmla="*/ 88392 w 88487"/>
                      <a:gd name="connsiteY6" fmla="*/ 41624 h 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87" h="46291">
                        <a:moveTo>
                          <a:pt x="88392" y="41624"/>
                        </a:moveTo>
                        <a:lnTo>
                          <a:pt x="0" y="0"/>
                        </a:lnTo>
                        <a:lnTo>
                          <a:pt x="0" y="4763"/>
                        </a:lnTo>
                        <a:lnTo>
                          <a:pt x="88487" y="46292"/>
                        </a:lnTo>
                        <a:lnTo>
                          <a:pt x="88392" y="41624"/>
                        </a:lnTo>
                        <a:lnTo>
                          <a:pt x="88392" y="41624"/>
                        </a:lnTo>
                        <a:lnTo>
                          <a:pt x="88392" y="41624"/>
                        </a:lnTo>
                        <a:close/>
                      </a:path>
                    </a:pathLst>
                  </a:custGeom>
                  <a:solidFill>
                    <a:srgbClr val="475765"/>
                  </a:solidFill>
                  <a:ln w="9525" cap="flat">
                    <a:noFill/>
                    <a:prstDash val="solid"/>
                    <a:miter/>
                  </a:ln>
                </p:spPr>
                <p:txBody>
                  <a:bodyPr rtlCol="0" anchor="ctr"/>
                  <a:lstStyle/>
                  <a:p>
                    <a:endParaRPr lang="zh-CN" altLang="en-US"/>
                  </a:p>
                </p:txBody>
              </p:sp>
              <p:grpSp>
                <p:nvGrpSpPr>
                  <p:cNvPr id="55" name="图形 46">
                    <a:extLst>
                      <a:ext uri="{FF2B5EF4-FFF2-40B4-BE49-F238E27FC236}">
                        <a16:creationId xmlns:a16="http://schemas.microsoft.com/office/drawing/2014/main" id="{DC75181A-B657-187B-A588-C9FE638EDCA3}"/>
                      </a:ext>
                    </a:extLst>
                  </p:cNvPr>
                  <p:cNvGrpSpPr/>
                  <p:nvPr/>
                </p:nvGrpSpPr>
                <p:grpSpPr>
                  <a:xfrm>
                    <a:off x="2692555" y="2304076"/>
                    <a:ext cx="241458" cy="180276"/>
                    <a:chOff x="2692555" y="2304076"/>
                    <a:chExt cx="241458" cy="180276"/>
                  </a:xfrm>
                </p:grpSpPr>
                <p:sp>
                  <p:nvSpPr>
                    <p:cNvPr id="56" name="任意多边形: 形状 55">
                      <a:extLst>
                        <a:ext uri="{FF2B5EF4-FFF2-40B4-BE49-F238E27FC236}">
                          <a16:creationId xmlns:a16="http://schemas.microsoft.com/office/drawing/2014/main" id="{50ABB4D5-168E-BD51-1E1D-CB5DD8D1E96A}"/>
                        </a:ext>
                      </a:extLst>
                    </p:cNvPr>
                    <p:cNvSpPr/>
                    <p:nvPr/>
                  </p:nvSpPr>
                  <p:spPr>
                    <a:xfrm>
                      <a:off x="2716653" y="2373323"/>
                      <a:ext cx="193357" cy="90582"/>
                    </a:xfrm>
                    <a:custGeom>
                      <a:avLst/>
                      <a:gdLst>
                        <a:gd name="connsiteX0" fmla="*/ 193358 w 193357"/>
                        <a:gd name="connsiteY0" fmla="*/ 41529 h 90582"/>
                        <a:gd name="connsiteX1" fmla="*/ 104965 w 193357"/>
                        <a:gd name="connsiteY1" fmla="*/ 0 h 90582"/>
                        <a:gd name="connsiteX2" fmla="*/ 0 w 193357"/>
                        <a:gd name="connsiteY2" fmla="*/ 48958 h 90582"/>
                        <a:gd name="connsiteX3" fmla="*/ 88392 w 193357"/>
                        <a:gd name="connsiteY3" fmla="*/ 90583 h 90582"/>
                        <a:gd name="connsiteX4" fmla="*/ 193358 w 193357"/>
                        <a:gd name="connsiteY4" fmla="*/ 41529 h 90582"/>
                        <a:gd name="connsiteX5" fmla="*/ 193358 w 193357"/>
                        <a:gd name="connsiteY5" fmla="*/ 41529 h 90582"/>
                        <a:gd name="connsiteX6" fmla="*/ 193358 w 193357"/>
                        <a:gd name="connsiteY6" fmla="*/ 41529 h 9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357" h="90582">
                          <a:moveTo>
                            <a:pt x="193358" y="41529"/>
                          </a:moveTo>
                          <a:lnTo>
                            <a:pt x="104965" y="0"/>
                          </a:lnTo>
                          <a:lnTo>
                            <a:pt x="0" y="48958"/>
                          </a:lnTo>
                          <a:lnTo>
                            <a:pt x="88392" y="90583"/>
                          </a:lnTo>
                          <a:lnTo>
                            <a:pt x="193358" y="41529"/>
                          </a:lnTo>
                          <a:lnTo>
                            <a:pt x="193358" y="41529"/>
                          </a:lnTo>
                          <a:lnTo>
                            <a:pt x="193358" y="41529"/>
                          </a:lnTo>
                          <a:close/>
                        </a:path>
                      </a:pathLst>
                    </a:custGeom>
                    <a:solidFill>
                      <a:srgbClr val="4F6170"/>
                    </a:solidFill>
                    <a:ln w="9525" cap="flat">
                      <a:noFill/>
                      <a:prstDash val="solid"/>
                      <a:miter/>
                    </a:ln>
                  </p:spPr>
                  <p:txBody>
                    <a:bodyPr rtlCol="0" anchor="ctr"/>
                    <a:lstStyle/>
                    <a:p>
                      <a:endParaRPr lang="zh-CN" altLang="en-US"/>
                    </a:p>
                  </p:txBody>
                </p:sp>
                <p:grpSp>
                  <p:nvGrpSpPr>
                    <p:cNvPr id="57" name="图形 46">
                      <a:extLst>
                        <a:ext uri="{FF2B5EF4-FFF2-40B4-BE49-F238E27FC236}">
                          <a16:creationId xmlns:a16="http://schemas.microsoft.com/office/drawing/2014/main" id="{8D75E929-16C8-E101-44A7-F24E7DC3D880}"/>
                        </a:ext>
                      </a:extLst>
                    </p:cNvPr>
                    <p:cNvGrpSpPr/>
                    <p:nvPr/>
                  </p:nvGrpSpPr>
                  <p:grpSpPr>
                    <a:xfrm>
                      <a:off x="2692555" y="2304076"/>
                      <a:ext cx="241458" cy="180276"/>
                      <a:chOff x="2692555" y="2304076"/>
                      <a:chExt cx="241458" cy="180276"/>
                    </a:xfrm>
                  </p:grpSpPr>
                  <p:sp>
                    <p:nvSpPr>
                      <p:cNvPr id="58" name="任意多边形: 形状 57">
                        <a:extLst>
                          <a:ext uri="{FF2B5EF4-FFF2-40B4-BE49-F238E27FC236}">
                            <a16:creationId xmlns:a16="http://schemas.microsoft.com/office/drawing/2014/main" id="{E2BA441C-195D-DD95-C1E1-5A9D9F124CAF}"/>
                          </a:ext>
                        </a:extLst>
                      </p:cNvPr>
                      <p:cNvSpPr/>
                      <p:nvPr/>
                    </p:nvSpPr>
                    <p:spPr>
                      <a:xfrm>
                        <a:off x="2781042" y="2379789"/>
                        <a:ext cx="152971" cy="104563"/>
                      </a:xfrm>
                      <a:custGeom>
                        <a:avLst/>
                        <a:gdLst>
                          <a:gd name="connsiteX0" fmla="*/ 12097 w 152971"/>
                          <a:gd name="connsiteY0" fmla="*/ 61351 h 104563"/>
                          <a:gd name="connsiteX1" fmla="*/ 0 w 152971"/>
                          <a:gd name="connsiteY1" fmla="*/ 78306 h 104563"/>
                          <a:gd name="connsiteX2" fmla="*/ 0 w 152971"/>
                          <a:gd name="connsiteY2" fmla="*/ 97642 h 104563"/>
                          <a:gd name="connsiteX3" fmla="*/ 12192 w 152971"/>
                          <a:gd name="connsiteY3" fmla="*/ 103261 h 104563"/>
                          <a:gd name="connsiteX4" fmla="*/ 140875 w 152971"/>
                          <a:gd name="connsiteY4" fmla="*/ 43159 h 104563"/>
                          <a:gd name="connsiteX5" fmla="*/ 152972 w 152971"/>
                          <a:gd name="connsiteY5" fmla="*/ 26299 h 104563"/>
                          <a:gd name="connsiteX6" fmla="*/ 152972 w 152971"/>
                          <a:gd name="connsiteY6" fmla="*/ 6964 h 104563"/>
                          <a:gd name="connsiteX7" fmla="*/ 140780 w 152971"/>
                          <a:gd name="connsiteY7" fmla="*/ 1344 h 104563"/>
                          <a:gd name="connsiteX8" fmla="*/ 12097 w 152971"/>
                          <a:gd name="connsiteY8" fmla="*/ 61447 h 104563"/>
                          <a:gd name="connsiteX9" fmla="*/ 12097 w 152971"/>
                          <a:gd name="connsiteY9" fmla="*/ 61447 h 104563"/>
                          <a:gd name="connsiteX10" fmla="*/ 24098 w 152971"/>
                          <a:gd name="connsiteY10" fmla="*/ 88783 h 104563"/>
                          <a:gd name="connsiteX11" fmla="*/ 24098 w 152971"/>
                          <a:gd name="connsiteY11" fmla="*/ 84021 h 104563"/>
                          <a:gd name="connsiteX12" fmla="*/ 129064 w 152971"/>
                          <a:gd name="connsiteY12" fmla="*/ 34967 h 104563"/>
                          <a:gd name="connsiteX13" fmla="*/ 129064 w 152971"/>
                          <a:gd name="connsiteY13" fmla="*/ 39730 h 104563"/>
                          <a:gd name="connsiteX14" fmla="*/ 24098 w 152971"/>
                          <a:gd name="connsiteY14" fmla="*/ 88783 h 104563"/>
                          <a:gd name="connsiteX15" fmla="*/ 24098 w 152971"/>
                          <a:gd name="connsiteY15" fmla="*/ 88783 h 10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971" h="104563">
                            <a:moveTo>
                              <a:pt x="12097" y="61351"/>
                            </a:moveTo>
                            <a:cubicBezTo>
                              <a:pt x="5429" y="64495"/>
                              <a:pt x="0" y="72019"/>
                              <a:pt x="0" y="78306"/>
                            </a:cubicBezTo>
                            <a:lnTo>
                              <a:pt x="0" y="97642"/>
                            </a:lnTo>
                            <a:cubicBezTo>
                              <a:pt x="95" y="103833"/>
                              <a:pt x="5524" y="106309"/>
                              <a:pt x="12192" y="103261"/>
                            </a:cubicBezTo>
                            <a:lnTo>
                              <a:pt x="140875" y="43159"/>
                            </a:lnTo>
                            <a:cubicBezTo>
                              <a:pt x="147542" y="40015"/>
                              <a:pt x="152972" y="32491"/>
                              <a:pt x="152972" y="26299"/>
                            </a:cubicBezTo>
                            <a:lnTo>
                              <a:pt x="152972" y="6964"/>
                            </a:lnTo>
                            <a:cubicBezTo>
                              <a:pt x="152876" y="772"/>
                              <a:pt x="147447" y="-1799"/>
                              <a:pt x="140780" y="1344"/>
                            </a:cubicBezTo>
                            <a:lnTo>
                              <a:pt x="12097" y="61447"/>
                            </a:lnTo>
                            <a:lnTo>
                              <a:pt x="12097" y="61447"/>
                            </a:lnTo>
                            <a:close/>
                            <a:moveTo>
                              <a:pt x="24098" y="88783"/>
                            </a:moveTo>
                            <a:lnTo>
                              <a:pt x="24098" y="84021"/>
                            </a:lnTo>
                            <a:cubicBezTo>
                              <a:pt x="24098" y="84021"/>
                              <a:pt x="129064" y="34967"/>
                              <a:pt x="129064" y="34967"/>
                            </a:cubicBezTo>
                            <a:lnTo>
                              <a:pt x="129064" y="39730"/>
                            </a:lnTo>
                            <a:cubicBezTo>
                              <a:pt x="129064" y="39730"/>
                              <a:pt x="24098" y="88783"/>
                              <a:pt x="24098" y="88783"/>
                            </a:cubicBezTo>
                            <a:lnTo>
                              <a:pt x="24098" y="88783"/>
                            </a:lnTo>
                            <a:close/>
                          </a:path>
                        </a:pathLst>
                      </a:custGeom>
                      <a:solidFill>
                        <a:srgbClr val="2C3D4E"/>
                      </a:solidFill>
                      <a:ln w="9525" cap="flat">
                        <a:noFill/>
                        <a:prstDash val="solid"/>
                        <a:miter/>
                      </a:ln>
                    </p:spPr>
                    <p:txBody>
                      <a:bodyPr rtlCol="0" anchor="ctr"/>
                      <a:lstStyle/>
                      <a:p>
                        <a:endParaRPr lang="zh-CN" altLang="en-US"/>
                      </a:p>
                    </p:txBody>
                  </p:sp>
                  <p:grpSp>
                    <p:nvGrpSpPr>
                      <p:cNvPr id="59" name="图形 46">
                        <a:extLst>
                          <a:ext uri="{FF2B5EF4-FFF2-40B4-BE49-F238E27FC236}">
                            <a16:creationId xmlns:a16="http://schemas.microsoft.com/office/drawing/2014/main" id="{0BD0BB56-E4F3-31DE-EF92-67EA4C534BCC}"/>
                          </a:ext>
                        </a:extLst>
                      </p:cNvPr>
                      <p:cNvGrpSpPr/>
                      <p:nvPr/>
                    </p:nvGrpSpPr>
                    <p:grpSpPr>
                      <a:xfrm>
                        <a:off x="2692555" y="2304076"/>
                        <a:ext cx="237648" cy="179736"/>
                        <a:chOff x="2692555" y="2304076"/>
                        <a:chExt cx="237648" cy="179736"/>
                      </a:xfrm>
                    </p:grpSpPr>
                    <p:sp>
                      <p:nvSpPr>
                        <p:cNvPr id="60" name="任意多边形: 形状 59">
                          <a:extLst>
                            <a:ext uri="{FF2B5EF4-FFF2-40B4-BE49-F238E27FC236}">
                              <a16:creationId xmlns:a16="http://schemas.microsoft.com/office/drawing/2014/main" id="{659D8EE8-396F-5A27-5DD2-55520415B00B}"/>
                            </a:ext>
                          </a:extLst>
                        </p:cNvPr>
                        <p:cNvSpPr/>
                        <p:nvPr/>
                      </p:nvSpPr>
                      <p:spPr>
                        <a:xfrm>
                          <a:off x="2692555" y="2338155"/>
                          <a:ext cx="237648" cy="145657"/>
                        </a:xfrm>
                        <a:custGeom>
                          <a:avLst/>
                          <a:gdLst>
                            <a:gd name="connsiteX0" fmla="*/ 286 w 237648"/>
                            <a:gd name="connsiteY0" fmla="*/ 76221 h 145657"/>
                            <a:gd name="connsiteX1" fmla="*/ 476 w 237648"/>
                            <a:gd name="connsiteY1" fmla="*/ 75554 h 145657"/>
                            <a:gd name="connsiteX2" fmla="*/ 952 w 237648"/>
                            <a:gd name="connsiteY2" fmla="*/ 73935 h 145657"/>
                            <a:gd name="connsiteX3" fmla="*/ 1143 w 237648"/>
                            <a:gd name="connsiteY3" fmla="*/ 73268 h 145657"/>
                            <a:gd name="connsiteX4" fmla="*/ 2000 w 237648"/>
                            <a:gd name="connsiteY4" fmla="*/ 71363 h 145657"/>
                            <a:gd name="connsiteX5" fmla="*/ 2095 w 237648"/>
                            <a:gd name="connsiteY5" fmla="*/ 71077 h 145657"/>
                            <a:gd name="connsiteX6" fmla="*/ 2095 w 237648"/>
                            <a:gd name="connsiteY6" fmla="*/ 71077 h 145657"/>
                            <a:gd name="connsiteX7" fmla="*/ 3334 w 237648"/>
                            <a:gd name="connsiteY7" fmla="*/ 69077 h 145657"/>
                            <a:gd name="connsiteX8" fmla="*/ 3715 w 237648"/>
                            <a:gd name="connsiteY8" fmla="*/ 68505 h 145657"/>
                            <a:gd name="connsiteX9" fmla="*/ 5143 w 237648"/>
                            <a:gd name="connsiteY9" fmla="*/ 66791 h 145657"/>
                            <a:gd name="connsiteX10" fmla="*/ 5334 w 237648"/>
                            <a:gd name="connsiteY10" fmla="*/ 66505 h 145657"/>
                            <a:gd name="connsiteX11" fmla="*/ 6763 w 237648"/>
                            <a:gd name="connsiteY11" fmla="*/ 65076 h 145657"/>
                            <a:gd name="connsiteX12" fmla="*/ 7144 w 237648"/>
                            <a:gd name="connsiteY12" fmla="*/ 64695 h 145657"/>
                            <a:gd name="connsiteX13" fmla="*/ 7525 w 237648"/>
                            <a:gd name="connsiteY13" fmla="*/ 64410 h 145657"/>
                            <a:gd name="connsiteX14" fmla="*/ 9430 w 237648"/>
                            <a:gd name="connsiteY14" fmla="*/ 62886 h 145657"/>
                            <a:gd name="connsiteX15" fmla="*/ 9716 w 237648"/>
                            <a:gd name="connsiteY15" fmla="*/ 62695 h 145657"/>
                            <a:gd name="connsiteX16" fmla="*/ 11906 w 237648"/>
                            <a:gd name="connsiteY16" fmla="*/ 61457 h 145657"/>
                            <a:gd name="connsiteX17" fmla="*/ 140589 w 237648"/>
                            <a:gd name="connsiteY17" fmla="*/ 1354 h 145657"/>
                            <a:gd name="connsiteX18" fmla="*/ 149162 w 237648"/>
                            <a:gd name="connsiteY18" fmla="*/ 687 h 145657"/>
                            <a:gd name="connsiteX19" fmla="*/ 237649 w 237648"/>
                            <a:gd name="connsiteY19" fmla="*/ 42312 h 145657"/>
                            <a:gd name="connsiteX20" fmla="*/ 229076 w 237648"/>
                            <a:gd name="connsiteY20" fmla="*/ 42978 h 145657"/>
                            <a:gd name="connsiteX21" fmla="*/ 100394 w 237648"/>
                            <a:gd name="connsiteY21" fmla="*/ 103081 h 145657"/>
                            <a:gd name="connsiteX22" fmla="*/ 98203 w 237648"/>
                            <a:gd name="connsiteY22" fmla="*/ 104319 h 145657"/>
                            <a:gd name="connsiteX23" fmla="*/ 97917 w 237648"/>
                            <a:gd name="connsiteY23" fmla="*/ 104510 h 145657"/>
                            <a:gd name="connsiteX24" fmla="*/ 95917 w 237648"/>
                            <a:gd name="connsiteY24" fmla="*/ 106034 h 145657"/>
                            <a:gd name="connsiteX25" fmla="*/ 95536 w 237648"/>
                            <a:gd name="connsiteY25" fmla="*/ 106320 h 145657"/>
                            <a:gd name="connsiteX26" fmla="*/ 93726 w 237648"/>
                            <a:gd name="connsiteY26" fmla="*/ 108129 h 145657"/>
                            <a:gd name="connsiteX27" fmla="*/ 93536 w 237648"/>
                            <a:gd name="connsiteY27" fmla="*/ 108415 h 145657"/>
                            <a:gd name="connsiteX28" fmla="*/ 92107 w 237648"/>
                            <a:gd name="connsiteY28" fmla="*/ 110130 h 145657"/>
                            <a:gd name="connsiteX29" fmla="*/ 91726 w 237648"/>
                            <a:gd name="connsiteY29" fmla="*/ 110606 h 145657"/>
                            <a:gd name="connsiteX30" fmla="*/ 90392 w 237648"/>
                            <a:gd name="connsiteY30" fmla="*/ 112701 h 145657"/>
                            <a:gd name="connsiteX31" fmla="*/ 90297 w 237648"/>
                            <a:gd name="connsiteY31" fmla="*/ 112987 h 145657"/>
                            <a:gd name="connsiteX32" fmla="*/ 89440 w 237648"/>
                            <a:gd name="connsiteY32" fmla="*/ 114892 h 145657"/>
                            <a:gd name="connsiteX33" fmla="*/ 89154 w 237648"/>
                            <a:gd name="connsiteY33" fmla="*/ 115559 h 145657"/>
                            <a:gd name="connsiteX34" fmla="*/ 88678 w 237648"/>
                            <a:gd name="connsiteY34" fmla="*/ 117178 h 145657"/>
                            <a:gd name="connsiteX35" fmla="*/ 88487 w 237648"/>
                            <a:gd name="connsiteY35" fmla="*/ 117845 h 145657"/>
                            <a:gd name="connsiteX36" fmla="*/ 88297 w 237648"/>
                            <a:gd name="connsiteY36" fmla="*/ 120036 h 145657"/>
                            <a:gd name="connsiteX37" fmla="*/ 88297 w 237648"/>
                            <a:gd name="connsiteY37" fmla="*/ 139371 h 145657"/>
                            <a:gd name="connsiteX38" fmla="*/ 91916 w 237648"/>
                            <a:gd name="connsiteY38" fmla="*/ 145658 h 145657"/>
                            <a:gd name="connsiteX39" fmla="*/ 3524 w 237648"/>
                            <a:gd name="connsiteY39" fmla="*/ 104034 h 145657"/>
                            <a:gd name="connsiteX40" fmla="*/ 0 w 237648"/>
                            <a:gd name="connsiteY40" fmla="*/ 97747 h 145657"/>
                            <a:gd name="connsiteX41" fmla="*/ 0 w 237648"/>
                            <a:gd name="connsiteY41" fmla="*/ 78411 h 145657"/>
                            <a:gd name="connsiteX42" fmla="*/ 190 w 237648"/>
                            <a:gd name="connsiteY42" fmla="*/ 76316 h 145657"/>
                            <a:gd name="connsiteX43" fmla="*/ 190 w 237648"/>
                            <a:gd name="connsiteY43" fmla="*/ 76316 h 14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7648" h="145657">
                              <a:moveTo>
                                <a:pt x="286" y="76221"/>
                              </a:moveTo>
                              <a:cubicBezTo>
                                <a:pt x="286" y="76221"/>
                                <a:pt x="381" y="75744"/>
                                <a:pt x="476" y="75554"/>
                              </a:cubicBezTo>
                              <a:cubicBezTo>
                                <a:pt x="572" y="74982"/>
                                <a:pt x="762" y="74506"/>
                                <a:pt x="952" y="73935"/>
                              </a:cubicBezTo>
                              <a:cubicBezTo>
                                <a:pt x="952" y="73744"/>
                                <a:pt x="1143" y="73458"/>
                                <a:pt x="1143" y="73268"/>
                              </a:cubicBezTo>
                              <a:cubicBezTo>
                                <a:pt x="1429" y="72601"/>
                                <a:pt x="1714" y="71934"/>
                                <a:pt x="2000" y="71363"/>
                              </a:cubicBezTo>
                              <a:cubicBezTo>
                                <a:pt x="2000" y="71363"/>
                                <a:pt x="2000" y="71172"/>
                                <a:pt x="2095" y="71077"/>
                              </a:cubicBezTo>
                              <a:cubicBezTo>
                                <a:pt x="2095" y="71077"/>
                                <a:pt x="2095" y="71077"/>
                                <a:pt x="2095" y="71077"/>
                              </a:cubicBezTo>
                              <a:cubicBezTo>
                                <a:pt x="2477" y="70410"/>
                                <a:pt x="2857" y="69744"/>
                                <a:pt x="3334" y="69077"/>
                              </a:cubicBezTo>
                              <a:cubicBezTo>
                                <a:pt x="3429" y="68886"/>
                                <a:pt x="3620" y="68696"/>
                                <a:pt x="3715" y="68505"/>
                              </a:cubicBezTo>
                              <a:cubicBezTo>
                                <a:pt x="4191" y="67934"/>
                                <a:pt x="4572" y="67362"/>
                                <a:pt x="5143" y="66791"/>
                              </a:cubicBezTo>
                              <a:cubicBezTo>
                                <a:pt x="5143" y="66791"/>
                                <a:pt x="5239" y="66600"/>
                                <a:pt x="5334" y="66505"/>
                              </a:cubicBezTo>
                              <a:cubicBezTo>
                                <a:pt x="5810" y="66029"/>
                                <a:pt x="6286" y="65553"/>
                                <a:pt x="6763" y="65076"/>
                              </a:cubicBezTo>
                              <a:cubicBezTo>
                                <a:pt x="6858" y="64981"/>
                                <a:pt x="7049" y="64886"/>
                                <a:pt x="7144" y="64695"/>
                              </a:cubicBezTo>
                              <a:cubicBezTo>
                                <a:pt x="7239" y="64600"/>
                                <a:pt x="7429" y="64505"/>
                                <a:pt x="7525" y="64410"/>
                              </a:cubicBezTo>
                              <a:cubicBezTo>
                                <a:pt x="8192" y="63838"/>
                                <a:pt x="8763" y="63362"/>
                                <a:pt x="9430" y="62886"/>
                              </a:cubicBezTo>
                              <a:cubicBezTo>
                                <a:pt x="9525" y="62886"/>
                                <a:pt x="9620" y="62790"/>
                                <a:pt x="9716" y="62695"/>
                              </a:cubicBezTo>
                              <a:cubicBezTo>
                                <a:pt x="10478" y="62219"/>
                                <a:pt x="11144" y="61838"/>
                                <a:pt x="11906" y="61457"/>
                              </a:cubicBezTo>
                              <a:lnTo>
                                <a:pt x="140589" y="1354"/>
                              </a:lnTo>
                              <a:cubicBezTo>
                                <a:pt x="143923" y="-265"/>
                                <a:pt x="146971" y="-360"/>
                                <a:pt x="149162" y="687"/>
                              </a:cubicBezTo>
                              <a:cubicBezTo>
                                <a:pt x="178689" y="14594"/>
                                <a:pt x="208121" y="28405"/>
                                <a:pt x="237649" y="42312"/>
                              </a:cubicBezTo>
                              <a:cubicBezTo>
                                <a:pt x="235458" y="41264"/>
                                <a:pt x="232410" y="41454"/>
                                <a:pt x="229076" y="42978"/>
                              </a:cubicBezTo>
                              <a:lnTo>
                                <a:pt x="100394" y="103081"/>
                              </a:lnTo>
                              <a:cubicBezTo>
                                <a:pt x="99632" y="103462"/>
                                <a:pt x="98869" y="103843"/>
                                <a:pt x="98203" y="104319"/>
                              </a:cubicBezTo>
                              <a:cubicBezTo>
                                <a:pt x="98108" y="104319"/>
                                <a:pt x="98012" y="104415"/>
                                <a:pt x="97917" y="104510"/>
                              </a:cubicBezTo>
                              <a:cubicBezTo>
                                <a:pt x="97250" y="104986"/>
                                <a:pt x="96584" y="105462"/>
                                <a:pt x="95917" y="106034"/>
                              </a:cubicBezTo>
                              <a:cubicBezTo>
                                <a:pt x="95822" y="106034"/>
                                <a:pt x="95726" y="106224"/>
                                <a:pt x="95536" y="106320"/>
                              </a:cubicBezTo>
                              <a:cubicBezTo>
                                <a:pt x="94869" y="106891"/>
                                <a:pt x="94298" y="107463"/>
                                <a:pt x="93726" y="108129"/>
                              </a:cubicBezTo>
                              <a:cubicBezTo>
                                <a:pt x="93726" y="108129"/>
                                <a:pt x="93631" y="108320"/>
                                <a:pt x="93536" y="108415"/>
                              </a:cubicBezTo>
                              <a:cubicBezTo>
                                <a:pt x="93059" y="108987"/>
                                <a:pt x="92583" y="109558"/>
                                <a:pt x="92107" y="110130"/>
                              </a:cubicBezTo>
                              <a:cubicBezTo>
                                <a:pt x="92012" y="110320"/>
                                <a:pt x="91821" y="110511"/>
                                <a:pt x="91726" y="110606"/>
                              </a:cubicBezTo>
                              <a:cubicBezTo>
                                <a:pt x="91250" y="111273"/>
                                <a:pt x="90869" y="111939"/>
                                <a:pt x="90392" y="112701"/>
                              </a:cubicBezTo>
                              <a:cubicBezTo>
                                <a:pt x="90392" y="112701"/>
                                <a:pt x="90297" y="112892"/>
                                <a:pt x="90297" y="112987"/>
                              </a:cubicBezTo>
                              <a:cubicBezTo>
                                <a:pt x="90011" y="113654"/>
                                <a:pt x="89630" y="114225"/>
                                <a:pt x="89440" y="114892"/>
                              </a:cubicBezTo>
                              <a:cubicBezTo>
                                <a:pt x="89344" y="115083"/>
                                <a:pt x="89249" y="115368"/>
                                <a:pt x="89154" y="115559"/>
                              </a:cubicBezTo>
                              <a:cubicBezTo>
                                <a:pt x="88963" y="116130"/>
                                <a:pt x="88868" y="116607"/>
                                <a:pt x="88678" y="117178"/>
                              </a:cubicBezTo>
                              <a:cubicBezTo>
                                <a:pt x="88678" y="117369"/>
                                <a:pt x="88583" y="117654"/>
                                <a:pt x="88487" y="117845"/>
                              </a:cubicBezTo>
                              <a:cubicBezTo>
                                <a:pt x="88392" y="118607"/>
                                <a:pt x="88297" y="119274"/>
                                <a:pt x="88297" y="120036"/>
                              </a:cubicBezTo>
                              <a:lnTo>
                                <a:pt x="88297" y="139371"/>
                              </a:lnTo>
                              <a:cubicBezTo>
                                <a:pt x="88297" y="142419"/>
                                <a:pt x="89726" y="144610"/>
                                <a:pt x="91916" y="145658"/>
                              </a:cubicBezTo>
                              <a:cubicBezTo>
                                <a:pt x="62484" y="131847"/>
                                <a:pt x="32957" y="117940"/>
                                <a:pt x="3524" y="104034"/>
                              </a:cubicBezTo>
                              <a:cubicBezTo>
                                <a:pt x="1333" y="102986"/>
                                <a:pt x="0" y="100890"/>
                                <a:pt x="0" y="97747"/>
                              </a:cubicBezTo>
                              <a:lnTo>
                                <a:pt x="0" y="78411"/>
                              </a:lnTo>
                              <a:cubicBezTo>
                                <a:pt x="0" y="77745"/>
                                <a:pt x="0" y="76983"/>
                                <a:pt x="190" y="76316"/>
                              </a:cubicBezTo>
                              <a:lnTo>
                                <a:pt x="190" y="76316"/>
                              </a:lnTo>
                              <a:close/>
                            </a:path>
                          </a:pathLst>
                        </a:custGeom>
                        <a:solidFill>
                          <a:srgbClr val="3D5569"/>
                        </a:solidFill>
                        <a:ln w="9525" cap="flat">
                          <a:noFill/>
                          <a:prstDash val="solid"/>
                          <a:miter/>
                        </a:ln>
                      </p:spPr>
                      <p:txBody>
                        <a:bodyPr rtlCol="0" anchor="ctr"/>
                        <a:lstStyle/>
                        <a:p>
                          <a:endParaRPr lang="zh-CN" altLang="en-US"/>
                        </a:p>
                      </p:txBody>
                    </p:sp>
                    <p:grpSp>
                      <p:nvGrpSpPr>
                        <p:cNvPr id="61" name="图形 46">
                          <a:extLst>
                            <a:ext uri="{FF2B5EF4-FFF2-40B4-BE49-F238E27FC236}">
                              <a16:creationId xmlns:a16="http://schemas.microsoft.com/office/drawing/2014/main" id="{0D9B821C-A228-65AA-3466-D411651FF3B8}"/>
                            </a:ext>
                          </a:extLst>
                        </p:cNvPr>
                        <p:cNvGrpSpPr/>
                        <p:nvPr/>
                      </p:nvGrpSpPr>
                      <p:grpSpPr>
                        <a:xfrm>
                          <a:off x="2729869" y="2304076"/>
                          <a:ext cx="178238" cy="152899"/>
                          <a:chOff x="2729869" y="2304076"/>
                          <a:chExt cx="178238" cy="152899"/>
                        </a:xfrm>
                      </p:grpSpPr>
                      <p:sp>
                        <p:nvSpPr>
                          <p:cNvPr id="62" name="任意多边形: 形状 61">
                            <a:extLst>
                              <a:ext uri="{FF2B5EF4-FFF2-40B4-BE49-F238E27FC236}">
                                <a16:creationId xmlns:a16="http://schemas.microsoft.com/office/drawing/2014/main" id="{508FCDF7-FA89-47C0-97A8-B37101C717E5}"/>
                              </a:ext>
                            </a:extLst>
                          </p:cNvPr>
                          <p:cNvSpPr/>
                          <p:nvPr/>
                        </p:nvSpPr>
                        <p:spPr>
                          <a:xfrm>
                            <a:off x="2891056" y="2398108"/>
                            <a:ext cx="14858" cy="15600"/>
                          </a:xfrm>
                          <a:custGeom>
                            <a:avLst/>
                            <a:gdLst>
                              <a:gd name="connsiteX0" fmla="*/ 0 w 14858"/>
                              <a:gd name="connsiteY0" fmla="*/ 8933 h 15600"/>
                              <a:gd name="connsiteX1" fmla="*/ 0 w 14858"/>
                              <a:gd name="connsiteY1" fmla="*/ 8552 h 15600"/>
                              <a:gd name="connsiteX2" fmla="*/ 286 w 14858"/>
                              <a:gd name="connsiteY2" fmla="*/ 7599 h 15600"/>
                              <a:gd name="connsiteX3" fmla="*/ 381 w 14858"/>
                              <a:gd name="connsiteY3" fmla="*/ 7218 h 15600"/>
                              <a:gd name="connsiteX4" fmla="*/ 857 w 14858"/>
                              <a:gd name="connsiteY4" fmla="*/ 6075 h 15600"/>
                              <a:gd name="connsiteX5" fmla="*/ 857 w 14858"/>
                              <a:gd name="connsiteY5" fmla="*/ 6075 h 15600"/>
                              <a:gd name="connsiteX6" fmla="*/ 857 w 14858"/>
                              <a:gd name="connsiteY6" fmla="*/ 6075 h 15600"/>
                              <a:gd name="connsiteX7" fmla="*/ 1238 w 14858"/>
                              <a:gd name="connsiteY7" fmla="*/ 5504 h 15600"/>
                              <a:gd name="connsiteX8" fmla="*/ 2000 w 14858"/>
                              <a:gd name="connsiteY8" fmla="*/ 4361 h 15600"/>
                              <a:gd name="connsiteX9" fmla="*/ 2572 w 14858"/>
                              <a:gd name="connsiteY9" fmla="*/ 3789 h 15600"/>
                              <a:gd name="connsiteX10" fmla="*/ 3429 w 14858"/>
                              <a:gd name="connsiteY10" fmla="*/ 2837 h 15600"/>
                              <a:gd name="connsiteX11" fmla="*/ 3524 w 14858"/>
                              <a:gd name="connsiteY11" fmla="*/ 2741 h 15600"/>
                              <a:gd name="connsiteX12" fmla="*/ 4381 w 14858"/>
                              <a:gd name="connsiteY12" fmla="*/ 2075 h 15600"/>
                              <a:gd name="connsiteX13" fmla="*/ 4858 w 14858"/>
                              <a:gd name="connsiteY13" fmla="*/ 1694 h 15600"/>
                              <a:gd name="connsiteX14" fmla="*/ 6477 w 14858"/>
                              <a:gd name="connsiteY14" fmla="*/ 741 h 15600"/>
                              <a:gd name="connsiteX15" fmla="*/ 11335 w 14858"/>
                              <a:gd name="connsiteY15" fmla="*/ 360 h 15600"/>
                              <a:gd name="connsiteX16" fmla="*/ 14859 w 14858"/>
                              <a:gd name="connsiteY16" fmla="*/ 2075 h 15600"/>
                              <a:gd name="connsiteX17" fmla="*/ 10001 w 14858"/>
                              <a:gd name="connsiteY17" fmla="*/ 2456 h 15600"/>
                              <a:gd name="connsiteX18" fmla="*/ 8382 w 14858"/>
                              <a:gd name="connsiteY18" fmla="*/ 3408 h 15600"/>
                              <a:gd name="connsiteX19" fmla="*/ 7906 w 14858"/>
                              <a:gd name="connsiteY19" fmla="*/ 3789 h 15600"/>
                              <a:gd name="connsiteX20" fmla="*/ 6953 w 14858"/>
                              <a:gd name="connsiteY20" fmla="*/ 4551 h 15600"/>
                              <a:gd name="connsiteX21" fmla="*/ 6096 w 14858"/>
                              <a:gd name="connsiteY21" fmla="*/ 5504 h 15600"/>
                              <a:gd name="connsiteX22" fmla="*/ 5620 w 14858"/>
                              <a:gd name="connsiteY22" fmla="*/ 6075 h 15600"/>
                              <a:gd name="connsiteX23" fmla="*/ 4763 w 14858"/>
                              <a:gd name="connsiteY23" fmla="*/ 7313 h 15600"/>
                              <a:gd name="connsiteX24" fmla="*/ 4477 w 14858"/>
                              <a:gd name="connsiteY24" fmla="*/ 7790 h 15600"/>
                              <a:gd name="connsiteX25" fmla="*/ 4477 w 14858"/>
                              <a:gd name="connsiteY25" fmla="*/ 7980 h 15600"/>
                              <a:gd name="connsiteX26" fmla="*/ 4001 w 14858"/>
                              <a:gd name="connsiteY26" fmla="*/ 9123 h 15600"/>
                              <a:gd name="connsiteX27" fmla="*/ 3905 w 14858"/>
                              <a:gd name="connsiteY27" fmla="*/ 9504 h 15600"/>
                              <a:gd name="connsiteX28" fmla="*/ 3619 w 14858"/>
                              <a:gd name="connsiteY28" fmla="*/ 10457 h 15600"/>
                              <a:gd name="connsiteX29" fmla="*/ 3619 w 14858"/>
                              <a:gd name="connsiteY29" fmla="*/ 10838 h 15600"/>
                              <a:gd name="connsiteX30" fmla="*/ 3524 w 14858"/>
                              <a:gd name="connsiteY30" fmla="*/ 12076 h 15600"/>
                              <a:gd name="connsiteX31" fmla="*/ 5524 w 14858"/>
                              <a:gd name="connsiteY31" fmla="*/ 15600 h 15600"/>
                              <a:gd name="connsiteX32" fmla="*/ 2000 w 14858"/>
                              <a:gd name="connsiteY32" fmla="*/ 13886 h 15600"/>
                              <a:gd name="connsiteX33" fmla="*/ 0 w 14858"/>
                              <a:gd name="connsiteY33" fmla="*/ 10361 h 15600"/>
                              <a:gd name="connsiteX34" fmla="*/ 190 w 14858"/>
                              <a:gd name="connsiteY34" fmla="*/ 9123 h 15600"/>
                              <a:gd name="connsiteX35" fmla="*/ 190 w 14858"/>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8" h="15600">
                                <a:moveTo>
                                  <a:pt x="0" y="8933"/>
                                </a:moveTo>
                                <a:cubicBezTo>
                                  <a:pt x="0" y="8933"/>
                                  <a:pt x="0" y="8647"/>
                                  <a:pt x="0" y="8552"/>
                                </a:cubicBezTo>
                                <a:cubicBezTo>
                                  <a:pt x="0" y="8266"/>
                                  <a:pt x="190" y="7980"/>
                                  <a:pt x="286" y="7599"/>
                                </a:cubicBezTo>
                                <a:cubicBezTo>
                                  <a:pt x="286" y="7504"/>
                                  <a:pt x="381" y="7313"/>
                                  <a:pt x="381" y="7218"/>
                                </a:cubicBezTo>
                                <a:cubicBezTo>
                                  <a:pt x="571" y="6837"/>
                                  <a:pt x="667" y="6456"/>
                                  <a:pt x="857" y="6075"/>
                                </a:cubicBezTo>
                                <a:cubicBezTo>
                                  <a:pt x="857" y="6075"/>
                                  <a:pt x="857" y="6075"/>
                                  <a:pt x="857" y="6075"/>
                                </a:cubicBezTo>
                                <a:cubicBezTo>
                                  <a:pt x="857" y="6075"/>
                                  <a:pt x="857" y="6075"/>
                                  <a:pt x="857" y="6075"/>
                                </a:cubicBezTo>
                                <a:cubicBezTo>
                                  <a:pt x="953" y="5885"/>
                                  <a:pt x="1143" y="5694"/>
                                  <a:pt x="1238" y="5504"/>
                                </a:cubicBezTo>
                                <a:cubicBezTo>
                                  <a:pt x="1429" y="5123"/>
                                  <a:pt x="1715" y="4742"/>
                                  <a:pt x="2000" y="4361"/>
                                </a:cubicBezTo>
                                <a:cubicBezTo>
                                  <a:pt x="2191" y="4170"/>
                                  <a:pt x="2381" y="3980"/>
                                  <a:pt x="2572" y="3789"/>
                                </a:cubicBezTo>
                                <a:cubicBezTo>
                                  <a:pt x="2857" y="3503"/>
                                  <a:pt x="3143" y="3122"/>
                                  <a:pt x="3429" y="2837"/>
                                </a:cubicBezTo>
                                <a:cubicBezTo>
                                  <a:pt x="3429" y="2837"/>
                                  <a:pt x="3429" y="2837"/>
                                  <a:pt x="3524" y="2741"/>
                                </a:cubicBezTo>
                                <a:cubicBezTo>
                                  <a:pt x="3810" y="2456"/>
                                  <a:pt x="4096" y="2265"/>
                                  <a:pt x="4381" y="2075"/>
                                </a:cubicBezTo>
                                <a:cubicBezTo>
                                  <a:pt x="4572" y="1979"/>
                                  <a:pt x="4667" y="1789"/>
                                  <a:pt x="4858" y="1694"/>
                                </a:cubicBezTo>
                                <a:cubicBezTo>
                                  <a:pt x="5429" y="1313"/>
                                  <a:pt x="5905" y="1027"/>
                                  <a:pt x="6477" y="741"/>
                                </a:cubicBezTo>
                                <a:cubicBezTo>
                                  <a:pt x="8382" y="-116"/>
                                  <a:pt x="10096" y="-211"/>
                                  <a:pt x="11335" y="360"/>
                                </a:cubicBezTo>
                                <a:lnTo>
                                  <a:pt x="14859" y="2075"/>
                                </a:lnTo>
                                <a:cubicBezTo>
                                  <a:pt x="13621" y="1503"/>
                                  <a:pt x="11906" y="1598"/>
                                  <a:pt x="10001" y="2456"/>
                                </a:cubicBezTo>
                                <a:cubicBezTo>
                                  <a:pt x="9430" y="2741"/>
                                  <a:pt x="8858" y="3027"/>
                                  <a:pt x="8382" y="3408"/>
                                </a:cubicBezTo>
                                <a:cubicBezTo>
                                  <a:pt x="8191" y="3503"/>
                                  <a:pt x="8096" y="3694"/>
                                  <a:pt x="7906" y="3789"/>
                                </a:cubicBezTo>
                                <a:cubicBezTo>
                                  <a:pt x="7620" y="4075"/>
                                  <a:pt x="7239" y="4265"/>
                                  <a:pt x="6953" y="4551"/>
                                </a:cubicBezTo>
                                <a:cubicBezTo>
                                  <a:pt x="6667" y="4837"/>
                                  <a:pt x="6382" y="5218"/>
                                  <a:pt x="6096" y="5504"/>
                                </a:cubicBezTo>
                                <a:cubicBezTo>
                                  <a:pt x="5905"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19" y="10457"/>
                                </a:cubicBezTo>
                                <a:cubicBezTo>
                                  <a:pt x="3619" y="10552"/>
                                  <a:pt x="3619" y="10742"/>
                                  <a:pt x="3619" y="10838"/>
                                </a:cubicBezTo>
                                <a:cubicBezTo>
                                  <a:pt x="3619" y="11219"/>
                                  <a:pt x="3524" y="11695"/>
                                  <a:pt x="3524" y="12076"/>
                                </a:cubicBezTo>
                                <a:cubicBezTo>
                                  <a:pt x="3524" y="13790"/>
                                  <a:pt x="4286" y="15029"/>
                                  <a:pt x="5524" y="15600"/>
                                </a:cubicBezTo>
                                <a:lnTo>
                                  <a:pt x="2000" y="13886"/>
                                </a:lnTo>
                                <a:cubicBezTo>
                                  <a:pt x="762" y="13314"/>
                                  <a:pt x="0" y="12076"/>
                                  <a:pt x="0" y="10361"/>
                                </a:cubicBezTo>
                                <a:cubicBezTo>
                                  <a:pt x="0" y="9980"/>
                                  <a:pt x="95" y="9599"/>
                                  <a:pt x="190" y="9123"/>
                                </a:cubicBezTo>
                                <a:lnTo>
                                  <a:pt x="190" y="9123"/>
                                </a:lnTo>
                                <a:close/>
                              </a:path>
                            </a:pathLst>
                          </a:custGeom>
                          <a:solidFill>
                            <a:srgbClr val="EB7172"/>
                          </a:solidFill>
                          <a:ln w="9525" cap="flat">
                            <a:noFill/>
                            <a:prstDash val="solid"/>
                            <a:miter/>
                          </a:ln>
                        </p:spPr>
                        <p:txBody>
                          <a:bodyPr rtlCol="0" anchor="ctr"/>
                          <a:lstStyle/>
                          <a:p>
                            <a:endParaRPr lang="zh-CN" altLang="en-US"/>
                          </a:p>
                        </p:txBody>
                      </p:sp>
                      <p:grpSp>
                        <p:nvGrpSpPr>
                          <p:cNvPr id="63" name="图形 46">
                            <a:extLst>
                              <a:ext uri="{FF2B5EF4-FFF2-40B4-BE49-F238E27FC236}">
                                <a16:creationId xmlns:a16="http://schemas.microsoft.com/office/drawing/2014/main" id="{B2748314-7457-7C92-EEA8-499DFD0E08FC}"/>
                              </a:ext>
                            </a:extLst>
                          </p:cNvPr>
                          <p:cNvGrpSpPr/>
                          <p:nvPr/>
                        </p:nvGrpSpPr>
                        <p:grpSpPr>
                          <a:xfrm>
                            <a:off x="2729869" y="2304076"/>
                            <a:ext cx="178238" cy="152899"/>
                            <a:chOff x="2729869" y="2304076"/>
                            <a:chExt cx="178238" cy="152899"/>
                          </a:xfrm>
                        </p:grpSpPr>
                        <p:sp>
                          <p:nvSpPr>
                            <p:cNvPr id="64" name="任意多边形: 形状 63">
                              <a:extLst>
                                <a:ext uri="{FF2B5EF4-FFF2-40B4-BE49-F238E27FC236}">
                                  <a16:creationId xmlns:a16="http://schemas.microsoft.com/office/drawing/2014/main" id="{F85F3FC8-DE2D-43C2-1D43-87C10389D38E}"/>
                                </a:ext>
                              </a:extLst>
                            </p:cNvPr>
                            <p:cNvSpPr/>
                            <p:nvPr/>
                          </p:nvSpPr>
                          <p:spPr>
                            <a:xfrm>
                              <a:off x="2894484" y="2399588"/>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DD4C47"/>
                            </a:solidFill>
                            <a:ln w="9525" cap="flat">
                              <a:noFill/>
                              <a:prstDash val="solid"/>
                              <a:miter/>
                            </a:ln>
                          </p:spPr>
                          <p:txBody>
                            <a:bodyPr rtlCol="0" anchor="ctr"/>
                            <a:lstStyle/>
                            <a:p>
                              <a:endParaRPr lang="zh-CN" altLang="en-US"/>
                            </a:p>
                          </p:txBody>
                        </p:sp>
                        <p:grpSp>
                          <p:nvGrpSpPr>
                            <p:cNvPr id="65" name="图形 46">
                              <a:extLst>
                                <a:ext uri="{FF2B5EF4-FFF2-40B4-BE49-F238E27FC236}">
                                  <a16:creationId xmlns:a16="http://schemas.microsoft.com/office/drawing/2014/main" id="{C60132DF-9059-E13F-E0BF-CE2E66301C1E}"/>
                                </a:ext>
                              </a:extLst>
                            </p:cNvPr>
                            <p:cNvGrpSpPr/>
                            <p:nvPr/>
                          </p:nvGrpSpPr>
                          <p:grpSpPr>
                            <a:xfrm>
                              <a:off x="2729869" y="2304076"/>
                              <a:ext cx="155569" cy="152899"/>
                              <a:chOff x="2729869" y="2304076"/>
                              <a:chExt cx="155569" cy="152899"/>
                            </a:xfrm>
                          </p:grpSpPr>
                          <p:sp>
                            <p:nvSpPr>
                              <p:cNvPr id="66" name="任意多边形: 形状 65">
                                <a:extLst>
                                  <a:ext uri="{FF2B5EF4-FFF2-40B4-BE49-F238E27FC236}">
                                    <a16:creationId xmlns:a16="http://schemas.microsoft.com/office/drawing/2014/main" id="{70A35AF3-0E67-369F-EBA9-89B4E18279A8}"/>
                                  </a:ext>
                                </a:extLst>
                              </p:cNvPr>
                              <p:cNvSpPr/>
                              <p:nvPr/>
                            </p:nvSpPr>
                            <p:spPr>
                              <a:xfrm>
                                <a:off x="2868386" y="2408491"/>
                                <a:ext cx="14859" cy="15600"/>
                              </a:xfrm>
                              <a:custGeom>
                                <a:avLst/>
                                <a:gdLst>
                                  <a:gd name="connsiteX0" fmla="*/ 0 w 14859"/>
                                  <a:gd name="connsiteY0" fmla="*/ 9028 h 15600"/>
                                  <a:gd name="connsiteX1" fmla="*/ 0 w 14859"/>
                                  <a:gd name="connsiteY1" fmla="*/ 8647 h 15600"/>
                                  <a:gd name="connsiteX2" fmla="*/ 286 w 14859"/>
                                  <a:gd name="connsiteY2" fmla="*/ 7694 h 15600"/>
                                  <a:gd name="connsiteX3" fmla="*/ 381 w 14859"/>
                                  <a:gd name="connsiteY3" fmla="*/ 7313 h 15600"/>
                                  <a:gd name="connsiteX4" fmla="*/ 857 w 14859"/>
                                  <a:gd name="connsiteY4" fmla="*/ 6170 h 15600"/>
                                  <a:gd name="connsiteX5" fmla="*/ 857 w 14859"/>
                                  <a:gd name="connsiteY5" fmla="*/ 6170 h 15600"/>
                                  <a:gd name="connsiteX6" fmla="*/ 1238 w 14859"/>
                                  <a:gd name="connsiteY6" fmla="*/ 5504 h 15600"/>
                                  <a:gd name="connsiteX7" fmla="*/ 2000 w 14859"/>
                                  <a:gd name="connsiteY7" fmla="*/ 4361 h 15600"/>
                                  <a:gd name="connsiteX8" fmla="*/ 2572 w 14859"/>
                                  <a:gd name="connsiteY8" fmla="*/ 3789 h 15600"/>
                                  <a:gd name="connsiteX9" fmla="*/ 3429 w 14859"/>
                                  <a:gd name="connsiteY9" fmla="*/ 2837 h 15600"/>
                                  <a:gd name="connsiteX10" fmla="*/ 3524 w 14859"/>
                                  <a:gd name="connsiteY10" fmla="*/ 2741 h 15600"/>
                                  <a:gd name="connsiteX11" fmla="*/ 4382 w 14859"/>
                                  <a:gd name="connsiteY11" fmla="*/ 2075 h 15600"/>
                                  <a:gd name="connsiteX12" fmla="*/ 4858 w 14859"/>
                                  <a:gd name="connsiteY12" fmla="*/ 1694 h 15600"/>
                                  <a:gd name="connsiteX13" fmla="*/ 6477 w 14859"/>
                                  <a:gd name="connsiteY13" fmla="*/ 741 h 15600"/>
                                  <a:gd name="connsiteX14" fmla="*/ 11335 w 14859"/>
                                  <a:gd name="connsiteY14" fmla="*/ 360 h 15600"/>
                                  <a:gd name="connsiteX15" fmla="*/ 14859 w 14859"/>
                                  <a:gd name="connsiteY15" fmla="*/ 2075 h 15600"/>
                                  <a:gd name="connsiteX16" fmla="*/ 10001 w 14859"/>
                                  <a:gd name="connsiteY16" fmla="*/ 2456 h 15600"/>
                                  <a:gd name="connsiteX17" fmla="*/ 8382 w 14859"/>
                                  <a:gd name="connsiteY17" fmla="*/ 3408 h 15600"/>
                                  <a:gd name="connsiteX18" fmla="*/ 7906 w 14859"/>
                                  <a:gd name="connsiteY18" fmla="*/ 3789 h 15600"/>
                                  <a:gd name="connsiteX19" fmla="*/ 6953 w 14859"/>
                                  <a:gd name="connsiteY19" fmla="*/ 4551 h 15600"/>
                                  <a:gd name="connsiteX20" fmla="*/ 6096 w 14859"/>
                                  <a:gd name="connsiteY20" fmla="*/ 5504 h 15600"/>
                                  <a:gd name="connsiteX21" fmla="*/ 5620 w 14859"/>
                                  <a:gd name="connsiteY21" fmla="*/ 6075 h 15600"/>
                                  <a:gd name="connsiteX22" fmla="*/ 4763 w 14859"/>
                                  <a:gd name="connsiteY22" fmla="*/ 7313 h 15600"/>
                                  <a:gd name="connsiteX23" fmla="*/ 4477 w 14859"/>
                                  <a:gd name="connsiteY23" fmla="*/ 7790 h 15600"/>
                                  <a:gd name="connsiteX24" fmla="*/ 4477 w 14859"/>
                                  <a:gd name="connsiteY24" fmla="*/ 7980 h 15600"/>
                                  <a:gd name="connsiteX25" fmla="*/ 4001 w 14859"/>
                                  <a:gd name="connsiteY25" fmla="*/ 9123 h 15600"/>
                                  <a:gd name="connsiteX26" fmla="*/ 3905 w 14859"/>
                                  <a:gd name="connsiteY26" fmla="*/ 9504 h 15600"/>
                                  <a:gd name="connsiteX27" fmla="*/ 3620 w 14859"/>
                                  <a:gd name="connsiteY27" fmla="*/ 10457 h 15600"/>
                                  <a:gd name="connsiteX28" fmla="*/ 3620 w 14859"/>
                                  <a:gd name="connsiteY28" fmla="*/ 10838 h 15600"/>
                                  <a:gd name="connsiteX29" fmla="*/ 3524 w 14859"/>
                                  <a:gd name="connsiteY29" fmla="*/ 12076 h 15600"/>
                                  <a:gd name="connsiteX30" fmla="*/ 5524 w 14859"/>
                                  <a:gd name="connsiteY30" fmla="*/ 15600 h 15600"/>
                                  <a:gd name="connsiteX31" fmla="*/ 2000 w 14859"/>
                                  <a:gd name="connsiteY31" fmla="*/ 13886 h 15600"/>
                                  <a:gd name="connsiteX32" fmla="*/ 0 w 14859"/>
                                  <a:gd name="connsiteY32" fmla="*/ 10361 h 15600"/>
                                  <a:gd name="connsiteX33" fmla="*/ 95 w 14859"/>
                                  <a:gd name="connsiteY33" fmla="*/ 9123 h 15600"/>
                                  <a:gd name="connsiteX34" fmla="*/ 95 w 14859"/>
                                  <a:gd name="connsiteY34"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859" h="15600">
                                    <a:moveTo>
                                      <a:pt x="0" y="9028"/>
                                    </a:moveTo>
                                    <a:cubicBezTo>
                                      <a:pt x="0" y="9028"/>
                                      <a:pt x="0" y="8742"/>
                                      <a:pt x="0" y="8647"/>
                                    </a:cubicBezTo>
                                    <a:cubicBezTo>
                                      <a:pt x="0" y="8361"/>
                                      <a:pt x="191" y="8075"/>
                                      <a:pt x="286" y="7694"/>
                                    </a:cubicBezTo>
                                    <a:cubicBezTo>
                                      <a:pt x="286" y="7599"/>
                                      <a:pt x="286" y="7409"/>
                                      <a:pt x="381" y="7313"/>
                                    </a:cubicBezTo>
                                    <a:cubicBezTo>
                                      <a:pt x="572" y="6932"/>
                                      <a:pt x="667" y="6551"/>
                                      <a:pt x="857" y="6170"/>
                                    </a:cubicBezTo>
                                    <a:lnTo>
                                      <a:pt x="857" y="6170"/>
                                    </a:lnTo>
                                    <a:cubicBezTo>
                                      <a:pt x="857" y="6170"/>
                                      <a:pt x="1143" y="5694"/>
                                      <a:pt x="1238" y="5504"/>
                                    </a:cubicBezTo>
                                    <a:cubicBezTo>
                                      <a:pt x="1429" y="5123"/>
                                      <a:pt x="1715" y="4742"/>
                                      <a:pt x="2000" y="4361"/>
                                    </a:cubicBezTo>
                                    <a:cubicBezTo>
                                      <a:pt x="2191" y="4170"/>
                                      <a:pt x="2381" y="3980"/>
                                      <a:pt x="2572" y="3789"/>
                                    </a:cubicBezTo>
                                    <a:cubicBezTo>
                                      <a:pt x="2858" y="3503"/>
                                      <a:pt x="3143" y="3122"/>
                                      <a:pt x="3429" y="2837"/>
                                    </a:cubicBezTo>
                                    <a:cubicBezTo>
                                      <a:pt x="3429" y="2837"/>
                                      <a:pt x="3429" y="2837"/>
                                      <a:pt x="3524" y="2741"/>
                                    </a:cubicBezTo>
                                    <a:cubicBezTo>
                                      <a:pt x="3810" y="2456"/>
                                      <a:pt x="4096" y="2265"/>
                                      <a:pt x="4382" y="2075"/>
                                    </a:cubicBezTo>
                                    <a:cubicBezTo>
                                      <a:pt x="4572" y="1979"/>
                                      <a:pt x="4667" y="1789"/>
                                      <a:pt x="4858" y="1694"/>
                                    </a:cubicBezTo>
                                    <a:cubicBezTo>
                                      <a:pt x="5334" y="1313"/>
                                      <a:pt x="5906" y="1027"/>
                                      <a:pt x="6477" y="741"/>
                                    </a:cubicBezTo>
                                    <a:cubicBezTo>
                                      <a:pt x="8382" y="-116"/>
                                      <a:pt x="10097" y="-211"/>
                                      <a:pt x="11335" y="360"/>
                                    </a:cubicBezTo>
                                    <a:lnTo>
                                      <a:pt x="14859" y="2075"/>
                                    </a:lnTo>
                                    <a:cubicBezTo>
                                      <a:pt x="13621" y="1503"/>
                                      <a:pt x="11906" y="1598"/>
                                      <a:pt x="10001" y="2456"/>
                                    </a:cubicBezTo>
                                    <a:cubicBezTo>
                                      <a:pt x="9430" y="2741"/>
                                      <a:pt x="8858" y="3027"/>
                                      <a:pt x="8382" y="3408"/>
                                    </a:cubicBezTo>
                                    <a:cubicBezTo>
                                      <a:pt x="8192" y="3503"/>
                                      <a:pt x="8096" y="3694"/>
                                      <a:pt x="7906" y="3789"/>
                                    </a:cubicBezTo>
                                    <a:cubicBezTo>
                                      <a:pt x="7620" y="4075"/>
                                      <a:pt x="7239" y="4361"/>
                                      <a:pt x="6953" y="4551"/>
                                    </a:cubicBezTo>
                                    <a:cubicBezTo>
                                      <a:pt x="6668" y="4837"/>
                                      <a:pt x="6382" y="5218"/>
                                      <a:pt x="6096" y="5504"/>
                                    </a:cubicBezTo>
                                    <a:cubicBezTo>
                                      <a:pt x="5906"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20" y="10457"/>
                                    </a:cubicBezTo>
                                    <a:cubicBezTo>
                                      <a:pt x="3620" y="10552"/>
                                      <a:pt x="3620" y="10742"/>
                                      <a:pt x="3620" y="10838"/>
                                    </a:cubicBezTo>
                                    <a:cubicBezTo>
                                      <a:pt x="3620" y="11219"/>
                                      <a:pt x="3524" y="11695"/>
                                      <a:pt x="3524" y="12076"/>
                                    </a:cubicBezTo>
                                    <a:cubicBezTo>
                                      <a:pt x="3524" y="13790"/>
                                      <a:pt x="4286" y="15029"/>
                                      <a:pt x="5524" y="15600"/>
                                    </a:cubicBezTo>
                                    <a:lnTo>
                                      <a:pt x="2000" y="13886"/>
                                    </a:lnTo>
                                    <a:cubicBezTo>
                                      <a:pt x="762" y="13314"/>
                                      <a:pt x="0" y="12076"/>
                                      <a:pt x="0" y="10361"/>
                                    </a:cubicBezTo>
                                    <a:cubicBezTo>
                                      <a:pt x="0" y="9980"/>
                                      <a:pt x="0" y="9599"/>
                                      <a:pt x="95" y="9123"/>
                                    </a:cubicBezTo>
                                    <a:lnTo>
                                      <a:pt x="95" y="9123"/>
                                    </a:lnTo>
                                    <a:close/>
                                  </a:path>
                                </a:pathLst>
                              </a:custGeom>
                              <a:solidFill>
                                <a:srgbClr val="F7BE8B"/>
                              </a:solidFill>
                              <a:ln w="9525" cap="flat">
                                <a:noFill/>
                                <a:prstDash val="solid"/>
                                <a:miter/>
                              </a:ln>
                            </p:spPr>
                            <p:txBody>
                              <a:bodyPr rtlCol="0" anchor="ctr"/>
                              <a:lstStyle/>
                              <a:p>
                                <a:endParaRPr lang="zh-CN" altLang="en-US"/>
                              </a:p>
                            </p:txBody>
                          </p:sp>
                          <p:grpSp>
                            <p:nvGrpSpPr>
                              <p:cNvPr id="67" name="图形 46">
                                <a:extLst>
                                  <a:ext uri="{FF2B5EF4-FFF2-40B4-BE49-F238E27FC236}">
                                    <a16:creationId xmlns:a16="http://schemas.microsoft.com/office/drawing/2014/main" id="{24C7FD71-5004-4C75-4A11-0757D6834F0D}"/>
                                  </a:ext>
                                </a:extLst>
                              </p:cNvPr>
                              <p:cNvGrpSpPr/>
                              <p:nvPr/>
                            </p:nvGrpSpPr>
                            <p:grpSpPr>
                              <a:xfrm>
                                <a:off x="2729869" y="2304076"/>
                                <a:ext cx="155569" cy="152899"/>
                                <a:chOff x="2729869" y="2304076"/>
                                <a:chExt cx="155569" cy="152899"/>
                              </a:xfrm>
                            </p:grpSpPr>
                            <p:sp>
                              <p:nvSpPr>
                                <p:cNvPr id="68" name="任意多边形: 形状 67">
                                  <a:extLst>
                                    <a:ext uri="{FF2B5EF4-FFF2-40B4-BE49-F238E27FC236}">
                                      <a16:creationId xmlns:a16="http://schemas.microsoft.com/office/drawing/2014/main" id="{A3F8D46B-31AB-6F6B-B110-38FD77058BDC}"/>
                                    </a:ext>
                                  </a:extLst>
                                </p:cNvPr>
                                <p:cNvSpPr/>
                                <p:nvPr/>
                              </p:nvSpPr>
                              <p:spPr>
                                <a:xfrm>
                                  <a:off x="2871815" y="2410066"/>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EE9426"/>
                                </a:solidFill>
                                <a:ln w="9525" cap="flat">
                                  <a:noFill/>
                                  <a:prstDash val="solid"/>
                                  <a:miter/>
                                </a:ln>
                              </p:spPr>
                              <p:txBody>
                                <a:bodyPr rtlCol="0" anchor="ctr"/>
                                <a:lstStyle/>
                                <a:p>
                                  <a:endParaRPr lang="zh-CN" altLang="en-US"/>
                                </a:p>
                              </p:txBody>
                            </p:sp>
                            <p:grpSp>
                              <p:nvGrpSpPr>
                                <p:cNvPr id="69" name="图形 46">
                                  <a:extLst>
                                    <a:ext uri="{FF2B5EF4-FFF2-40B4-BE49-F238E27FC236}">
                                      <a16:creationId xmlns:a16="http://schemas.microsoft.com/office/drawing/2014/main" id="{54B9072B-265C-E351-CB79-8C4BF4BDE4C3}"/>
                                    </a:ext>
                                  </a:extLst>
                                </p:cNvPr>
                                <p:cNvGrpSpPr/>
                                <p:nvPr/>
                              </p:nvGrpSpPr>
                              <p:grpSpPr>
                                <a:xfrm>
                                  <a:off x="2729869" y="2304076"/>
                                  <a:ext cx="132709" cy="152899"/>
                                  <a:chOff x="2729869" y="2304076"/>
                                  <a:chExt cx="132709" cy="152899"/>
                                </a:xfrm>
                              </p:grpSpPr>
                              <p:sp>
                                <p:nvSpPr>
                                  <p:cNvPr id="70" name="任意多边形: 形状 69">
                                    <a:extLst>
                                      <a:ext uri="{FF2B5EF4-FFF2-40B4-BE49-F238E27FC236}">
                                        <a16:creationId xmlns:a16="http://schemas.microsoft.com/office/drawing/2014/main" id="{F0A86755-FFC1-23A0-9BAC-71ABAD0996D4}"/>
                                      </a:ext>
                                    </a:extLst>
                                  </p:cNvPr>
                                  <p:cNvSpPr/>
                                  <p:nvPr/>
                                </p:nvSpPr>
                                <p:spPr>
                                  <a:xfrm>
                                    <a:off x="2845526" y="2419159"/>
                                    <a:ext cx="14858" cy="15600"/>
                                  </a:xfrm>
                                  <a:custGeom>
                                    <a:avLst/>
                                    <a:gdLst>
                                      <a:gd name="connsiteX0" fmla="*/ 0 w 14858"/>
                                      <a:gd name="connsiteY0" fmla="*/ 8933 h 15600"/>
                                      <a:gd name="connsiteX1" fmla="*/ 0 w 14858"/>
                                      <a:gd name="connsiteY1" fmla="*/ 8552 h 15600"/>
                                      <a:gd name="connsiteX2" fmla="*/ 286 w 14858"/>
                                      <a:gd name="connsiteY2" fmla="*/ 7599 h 15600"/>
                                      <a:gd name="connsiteX3" fmla="*/ 381 w 14858"/>
                                      <a:gd name="connsiteY3" fmla="*/ 7218 h 15600"/>
                                      <a:gd name="connsiteX4" fmla="*/ 857 w 14858"/>
                                      <a:gd name="connsiteY4" fmla="*/ 6075 h 15600"/>
                                      <a:gd name="connsiteX5" fmla="*/ 857 w 14858"/>
                                      <a:gd name="connsiteY5" fmla="*/ 6075 h 15600"/>
                                      <a:gd name="connsiteX6" fmla="*/ 857 w 14858"/>
                                      <a:gd name="connsiteY6" fmla="*/ 6075 h 15600"/>
                                      <a:gd name="connsiteX7" fmla="*/ 1238 w 14858"/>
                                      <a:gd name="connsiteY7" fmla="*/ 5504 h 15600"/>
                                      <a:gd name="connsiteX8" fmla="*/ 2000 w 14858"/>
                                      <a:gd name="connsiteY8" fmla="*/ 4361 h 15600"/>
                                      <a:gd name="connsiteX9" fmla="*/ 2572 w 14858"/>
                                      <a:gd name="connsiteY9" fmla="*/ 3789 h 15600"/>
                                      <a:gd name="connsiteX10" fmla="*/ 3429 w 14858"/>
                                      <a:gd name="connsiteY10" fmla="*/ 2837 h 15600"/>
                                      <a:gd name="connsiteX11" fmla="*/ 3524 w 14858"/>
                                      <a:gd name="connsiteY11" fmla="*/ 2741 h 15600"/>
                                      <a:gd name="connsiteX12" fmla="*/ 4382 w 14858"/>
                                      <a:gd name="connsiteY12" fmla="*/ 2075 h 15600"/>
                                      <a:gd name="connsiteX13" fmla="*/ 4858 w 14858"/>
                                      <a:gd name="connsiteY13" fmla="*/ 1694 h 15600"/>
                                      <a:gd name="connsiteX14" fmla="*/ 6477 w 14858"/>
                                      <a:gd name="connsiteY14" fmla="*/ 741 h 15600"/>
                                      <a:gd name="connsiteX15" fmla="*/ 11335 w 14858"/>
                                      <a:gd name="connsiteY15" fmla="*/ 360 h 15600"/>
                                      <a:gd name="connsiteX16" fmla="*/ 14859 w 14858"/>
                                      <a:gd name="connsiteY16" fmla="*/ 2075 h 15600"/>
                                      <a:gd name="connsiteX17" fmla="*/ 10001 w 14858"/>
                                      <a:gd name="connsiteY17" fmla="*/ 2456 h 15600"/>
                                      <a:gd name="connsiteX18" fmla="*/ 8382 w 14858"/>
                                      <a:gd name="connsiteY18" fmla="*/ 3408 h 15600"/>
                                      <a:gd name="connsiteX19" fmla="*/ 7906 w 14858"/>
                                      <a:gd name="connsiteY19" fmla="*/ 3789 h 15600"/>
                                      <a:gd name="connsiteX20" fmla="*/ 6953 w 14858"/>
                                      <a:gd name="connsiteY20" fmla="*/ 4551 h 15600"/>
                                      <a:gd name="connsiteX21" fmla="*/ 6096 w 14858"/>
                                      <a:gd name="connsiteY21" fmla="*/ 5504 h 15600"/>
                                      <a:gd name="connsiteX22" fmla="*/ 5620 w 14858"/>
                                      <a:gd name="connsiteY22" fmla="*/ 6075 h 15600"/>
                                      <a:gd name="connsiteX23" fmla="*/ 4763 w 14858"/>
                                      <a:gd name="connsiteY23" fmla="*/ 7313 h 15600"/>
                                      <a:gd name="connsiteX24" fmla="*/ 4477 w 14858"/>
                                      <a:gd name="connsiteY24" fmla="*/ 7790 h 15600"/>
                                      <a:gd name="connsiteX25" fmla="*/ 4477 w 14858"/>
                                      <a:gd name="connsiteY25" fmla="*/ 7980 h 15600"/>
                                      <a:gd name="connsiteX26" fmla="*/ 4001 w 14858"/>
                                      <a:gd name="connsiteY26" fmla="*/ 9123 h 15600"/>
                                      <a:gd name="connsiteX27" fmla="*/ 3905 w 14858"/>
                                      <a:gd name="connsiteY27" fmla="*/ 9504 h 15600"/>
                                      <a:gd name="connsiteX28" fmla="*/ 3620 w 14858"/>
                                      <a:gd name="connsiteY28" fmla="*/ 10457 h 15600"/>
                                      <a:gd name="connsiteX29" fmla="*/ 3620 w 14858"/>
                                      <a:gd name="connsiteY29" fmla="*/ 10838 h 15600"/>
                                      <a:gd name="connsiteX30" fmla="*/ 3524 w 14858"/>
                                      <a:gd name="connsiteY30" fmla="*/ 12076 h 15600"/>
                                      <a:gd name="connsiteX31" fmla="*/ 5524 w 14858"/>
                                      <a:gd name="connsiteY31" fmla="*/ 15600 h 15600"/>
                                      <a:gd name="connsiteX32" fmla="*/ 2000 w 14858"/>
                                      <a:gd name="connsiteY32" fmla="*/ 13886 h 15600"/>
                                      <a:gd name="connsiteX33" fmla="*/ 0 w 14858"/>
                                      <a:gd name="connsiteY33" fmla="*/ 10361 h 15600"/>
                                      <a:gd name="connsiteX34" fmla="*/ 95 w 14858"/>
                                      <a:gd name="connsiteY34" fmla="*/ 9123 h 15600"/>
                                      <a:gd name="connsiteX35" fmla="*/ 95 w 14858"/>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8" h="15600">
                                        <a:moveTo>
                                          <a:pt x="0" y="8933"/>
                                        </a:moveTo>
                                        <a:cubicBezTo>
                                          <a:pt x="0" y="8933"/>
                                          <a:pt x="0" y="8647"/>
                                          <a:pt x="0" y="8552"/>
                                        </a:cubicBezTo>
                                        <a:cubicBezTo>
                                          <a:pt x="0" y="8266"/>
                                          <a:pt x="191" y="7980"/>
                                          <a:pt x="286" y="7599"/>
                                        </a:cubicBezTo>
                                        <a:cubicBezTo>
                                          <a:pt x="286" y="7504"/>
                                          <a:pt x="286" y="7313"/>
                                          <a:pt x="381" y="7218"/>
                                        </a:cubicBezTo>
                                        <a:cubicBezTo>
                                          <a:pt x="571" y="6837"/>
                                          <a:pt x="667" y="6456"/>
                                          <a:pt x="857" y="6075"/>
                                        </a:cubicBezTo>
                                        <a:cubicBezTo>
                                          <a:pt x="857" y="6075"/>
                                          <a:pt x="857" y="6075"/>
                                          <a:pt x="857" y="6075"/>
                                        </a:cubicBezTo>
                                        <a:cubicBezTo>
                                          <a:pt x="857" y="6075"/>
                                          <a:pt x="857" y="6075"/>
                                          <a:pt x="857" y="6075"/>
                                        </a:cubicBezTo>
                                        <a:cubicBezTo>
                                          <a:pt x="953" y="5885"/>
                                          <a:pt x="1143" y="5694"/>
                                          <a:pt x="1238" y="5504"/>
                                        </a:cubicBezTo>
                                        <a:cubicBezTo>
                                          <a:pt x="1429" y="5123"/>
                                          <a:pt x="1715" y="4742"/>
                                          <a:pt x="2000" y="4361"/>
                                        </a:cubicBezTo>
                                        <a:cubicBezTo>
                                          <a:pt x="2191" y="4170"/>
                                          <a:pt x="2381" y="3980"/>
                                          <a:pt x="2572" y="3789"/>
                                        </a:cubicBezTo>
                                        <a:cubicBezTo>
                                          <a:pt x="2857" y="3503"/>
                                          <a:pt x="3143" y="3122"/>
                                          <a:pt x="3429" y="2837"/>
                                        </a:cubicBezTo>
                                        <a:cubicBezTo>
                                          <a:pt x="3429" y="2837"/>
                                          <a:pt x="3429" y="2837"/>
                                          <a:pt x="3524" y="2741"/>
                                        </a:cubicBezTo>
                                        <a:cubicBezTo>
                                          <a:pt x="3810" y="2456"/>
                                          <a:pt x="4096" y="2265"/>
                                          <a:pt x="4382" y="2075"/>
                                        </a:cubicBezTo>
                                        <a:cubicBezTo>
                                          <a:pt x="4572" y="1979"/>
                                          <a:pt x="4667" y="1789"/>
                                          <a:pt x="4858" y="1694"/>
                                        </a:cubicBezTo>
                                        <a:cubicBezTo>
                                          <a:pt x="5334" y="1313"/>
                                          <a:pt x="5906" y="1027"/>
                                          <a:pt x="6477" y="741"/>
                                        </a:cubicBezTo>
                                        <a:cubicBezTo>
                                          <a:pt x="8382" y="-116"/>
                                          <a:pt x="10096" y="-211"/>
                                          <a:pt x="11335" y="360"/>
                                        </a:cubicBezTo>
                                        <a:lnTo>
                                          <a:pt x="14859" y="2075"/>
                                        </a:lnTo>
                                        <a:cubicBezTo>
                                          <a:pt x="13621" y="1503"/>
                                          <a:pt x="11906" y="1598"/>
                                          <a:pt x="10001" y="2456"/>
                                        </a:cubicBezTo>
                                        <a:cubicBezTo>
                                          <a:pt x="9430" y="2741"/>
                                          <a:pt x="8858" y="3027"/>
                                          <a:pt x="8382" y="3408"/>
                                        </a:cubicBezTo>
                                        <a:cubicBezTo>
                                          <a:pt x="8192" y="3503"/>
                                          <a:pt x="8096" y="3694"/>
                                          <a:pt x="7906" y="3789"/>
                                        </a:cubicBezTo>
                                        <a:cubicBezTo>
                                          <a:pt x="7620" y="4075"/>
                                          <a:pt x="7239" y="4361"/>
                                          <a:pt x="6953" y="4551"/>
                                        </a:cubicBezTo>
                                        <a:cubicBezTo>
                                          <a:pt x="6668" y="4837"/>
                                          <a:pt x="6382" y="5218"/>
                                          <a:pt x="6096" y="5504"/>
                                        </a:cubicBezTo>
                                        <a:cubicBezTo>
                                          <a:pt x="5906"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20" y="10457"/>
                                        </a:cubicBezTo>
                                        <a:cubicBezTo>
                                          <a:pt x="3620" y="10552"/>
                                          <a:pt x="3620" y="10742"/>
                                          <a:pt x="3620" y="10838"/>
                                        </a:cubicBezTo>
                                        <a:cubicBezTo>
                                          <a:pt x="3620" y="11219"/>
                                          <a:pt x="3524" y="11695"/>
                                          <a:pt x="3524" y="12076"/>
                                        </a:cubicBezTo>
                                        <a:cubicBezTo>
                                          <a:pt x="3524" y="13790"/>
                                          <a:pt x="4286" y="15029"/>
                                          <a:pt x="5524" y="15600"/>
                                        </a:cubicBezTo>
                                        <a:lnTo>
                                          <a:pt x="2000" y="13886"/>
                                        </a:lnTo>
                                        <a:cubicBezTo>
                                          <a:pt x="762" y="13314"/>
                                          <a:pt x="0" y="12076"/>
                                          <a:pt x="0" y="10361"/>
                                        </a:cubicBezTo>
                                        <a:cubicBezTo>
                                          <a:pt x="0" y="9980"/>
                                          <a:pt x="0" y="9504"/>
                                          <a:pt x="95" y="9123"/>
                                        </a:cubicBezTo>
                                        <a:lnTo>
                                          <a:pt x="95" y="9123"/>
                                        </a:lnTo>
                                        <a:close/>
                                      </a:path>
                                    </a:pathLst>
                                  </a:custGeom>
                                  <a:solidFill>
                                    <a:srgbClr val="F7BE8B"/>
                                  </a:solidFill>
                                  <a:ln w="9525" cap="flat">
                                    <a:noFill/>
                                    <a:prstDash val="solid"/>
                                    <a:miter/>
                                  </a:ln>
                                </p:spPr>
                                <p:txBody>
                                  <a:bodyPr rtlCol="0" anchor="ctr"/>
                                  <a:lstStyle/>
                                  <a:p>
                                    <a:endParaRPr lang="zh-CN" altLang="en-US"/>
                                  </a:p>
                                </p:txBody>
                              </p:sp>
                              <p:grpSp>
                                <p:nvGrpSpPr>
                                  <p:cNvPr id="71" name="图形 46">
                                    <a:extLst>
                                      <a:ext uri="{FF2B5EF4-FFF2-40B4-BE49-F238E27FC236}">
                                        <a16:creationId xmlns:a16="http://schemas.microsoft.com/office/drawing/2014/main" id="{1F3065F3-BD3E-6E5D-4CCD-6292AEFB8A19}"/>
                                      </a:ext>
                                    </a:extLst>
                                  </p:cNvPr>
                                  <p:cNvGrpSpPr/>
                                  <p:nvPr/>
                                </p:nvGrpSpPr>
                                <p:grpSpPr>
                                  <a:xfrm>
                                    <a:off x="2729869" y="2304076"/>
                                    <a:ext cx="132709" cy="152899"/>
                                    <a:chOff x="2729869" y="2304076"/>
                                    <a:chExt cx="132709" cy="152899"/>
                                  </a:xfrm>
                                </p:grpSpPr>
                                <p:sp>
                                  <p:nvSpPr>
                                    <p:cNvPr id="72" name="任意多边形: 形状 71">
                                      <a:extLst>
                                        <a:ext uri="{FF2B5EF4-FFF2-40B4-BE49-F238E27FC236}">
                                          <a16:creationId xmlns:a16="http://schemas.microsoft.com/office/drawing/2014/main" id="{5C8FA65F-F690-F084-64B4-F2D646FEDC89}"/>
                                        </a:ext>
                                      </a:extLst>
                                    </p:cNvPr>
                                    <p:cNvSpPr/>
                                    <p:nvPr/>
                                  </p:nvSpPr>
                                  <p:spPr>
                                    <a:xfrm>
                                      <a:off x="2848955" y="2420638"/>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EE9426"/>
                                    </a:solidFill>
                                    <a:ln w="9525" cap="flat">
                                      <a:noFill/>
                                      <a:prstDash val="solid"/>
                                      <a:miter/>
                                    </a:ln>
                                  </p:spPr>
                                  <p:txBody>
                                    <a:bodyPr rtlCol="0" anchor="ctr"/>
                                    <a:lstStyle/>
                                    <a:p>
                                      <a:endParaRPr lang="zh-CN" altLang="en-US"/>
                                    </a:p>
                                  </p:txBody>
                                </p:sp>
                                <p:grpSp>
                                  <p:nvGrpSpPr>
                                    <p:cNvPr id="73" name="图形 46">
                                      <a:extLst>
                                        <a:ext uri="{FF2B5EF4-FFF2-40B4-BE49-F238E27FC236}">
                                          <a16:creationId xmlns:a16="http://schemas.microsoft.com/office/drawing/2014/main" id="{0215655B-665F-24F4-21A6-D2DC6DC660F4}"/>
                                        </a:ext>
                                      </a:extLst>
                                    </p:cNvPr>
                                    <p:cNvGrpSpPr/>
                                    <p:nvPr/>
                                  </p:nvGrpSpPr>
                                  <p:grpSpPr>
                                    <a:xfrm>
                                      <a:off x="2729869" y="2304076"/>
                                      <a:ext cx="109182" cy="152899"/>
                                      <a:chOff x="2729869" y="2304076"/>
                                      <a:chExt cx="109182" cy="152899"/>
                                    </a:xfrm>
                                  </p:grpSpPr>
                                  <p:sp>
                                    <p:nvSpPr>
                                      <p:cNvPr id="74" name="任意多边形: 形状 73">
                                        <a:extLst>
                                          <a:ext uri="{FF2B5EF4-FFF2-40B4-BE49-F238E27FC236}">
                                            <a16:creationId xmlns:a16="http://schemas.microsoft.com/office/drawing/2014/main" id="{4E187624-9524-0463-ED3C-29AAA3DD67EF}"/>
                                          </a:ext>
                                        </a:extLst>
                                      </p:cNvPr>
                                      <p:cNvSpPr/>
                                      <p:nvPr/>
                                    </p:nvSpPr>
                                    <p:spPr>
                                      <a:xfrm>
                                        <a:off x="2822094" y="2430493"/>
                                        <a:ext cx="14859" cy="15600"/>
                                      </a:xfrm>
                                      <a:custGeom>
                                        <a:avLst/>
                                        <a:gdLst>
                                          <a:gd name="connsiteX0" fmla="*/ 0 w 14859"/>
                                          <a:gd name="connsiteY0" fmla="*/ 8933 h 15600"/>
                                          <a:gd name="connsiteX1" fmla="*/ 0 w 14859"/>
                                          <a:gd name="connsiteY1" fmla="*/ 8552 h 15600"/>
                                          <a:gd name="connsiteX2" fmla="*/ 286 w 14859"/>
                                          <a:gd name="connsiteY2" fmla="*/ 7599 h 15600"/>
                                          <a:gd name="connsiteX3" fmla="*/ 381 w 14859"/>
                                          <a:gd name="connsiteY3" fmla="*/ 7218 h 15600"/>
                                          <a:gd name="connsiteX4" fmla="*/ 857 w 14859"/>
                                          <a:gd name="connsiteY4" fmla="*/ 6075 h 15600"/>
                                          <a:gd name="connsiteX5" fmla="*/ 857 w 14859"/>
                                          <a:gd name="connsiteY5" fmla="*/ 6075 h 15600"/>
                                          <a:gd name="connsiteX6" fmla="*/ 857 w 14859"/>
                                          <a:gd name="connsiteY6" fmla="*/ 6075 h 15600"/>
                                          <a:gd name="connsiteX7" fmla="*/ 1238 w 14859"/>
                                          <a:gd name="connsiteY7" fmla="*/ 5504 h 15600"/>
                                          <a:gd name="connsiteX8" fmla="*/ 2000 w 14859"/>
                                          <a:gd name="connsiteY8" fmla="*/ 4361 h 15600"/>
                                          <a:gd name="connsiteX9" fmla="*/ 2572 w 14859"/>
                                          <a:gd name="connsiteY9" fmla="*/ 3789 h 15600"/>
                                          <a:gd name="connsiteX10" fmla="*/ 3429 w 14859"/>
                                          <a:gd name="connsiteY10" fmla="*/ 2837 h 15600"/>
                                          <a:gd name="connsiteX11" fmla="*/ 3524 w 14859"/>
                                          <a:gd name="connsiteY11" fmla="*/ 2741 h 15600"/>
                                          <a:gd name="connsiteX12" fmla="*/ 4382 w 14859"/>
                                          <a:gd name="connsiteY12" fmla="*/ 2075 h 15600"/>
                                          <a:gd name="connsiteX13" fmla="*/ 4858 w 14859"/>
                                          <a:gd name="connsiteY13" fmla="*/ 1694 h 15600"/>
                                          <a:gd name="connsiteX14" fmla="*/ 6477 w 14859"/>
                                          <a:gd name="connsiteY14" fmla="*/ 741 h 15600"/>
                                          <a:gd name="connsiteX15" fmla="*/ 11335 w 14859"/>
                                          <a:gd name="connsiteY15" fmla="*/ 360 h 15600"/>
                                          <a:gd name="connsiteX16" fmla="*/ 14859 w 14859"/>
                                          <a:gd name="connsiteY16" fmla="*/ 2075 h 15600"/>
                                          <a:gd name="connsiteX17" fmla="*/ 10001 w 14859"/>
                                          <a:gd name="connsiteY17" fmla="*/ 2456 h 15600"/>
                                          <a:gd name="connsiteX18" fmla="*/ 8382 w 14859"/>
                                          <a:gd name="connsiteY18" fmla="*/ 3408 h 15600"/>
                                          <a:gd name="connsiteX19" fmla="*/ 7906 w 14859"/>
                                          <a:gd name="connsiteY19" fmla="*/ 3789 h 15600"/>
                                          <a:gd name="connsiteX20" fmla="*/ 6953 w 14859"/>
                                          <a:gd name="connsiteY20" fmla="*/ 4551 h 15600"/>
                                          <a:gd name="connsiteX21" fmla="*/ 6096 w 14859"/>
                                          <a:gd name="connsiteY21" fmla="*/ 5504 h 15600"/>
                                          <a:gd name="connsiteX22" fmla="*/ 5620 w 14859"/>
                                          <a:gd name="connsiteY22" fmla="*/ 6075 h 15600"/>
                                          <a:gd name="connsiteX23" fmla="*/ 4763 w 14859"/>
                                          <a:gd name="connsiteY23" fmla="*/ 7313 h 15600"/>
                                          <a:gd name="connsiteX24" fmla="*/ 4477 w 14859"/>
                                          <a:gd name="connsiteY24" fmla="*/ 7790 h 15600"/>
                                          <a:gd name="connsiteX25" fmla="*/ 4477 w 14859"/>
                                          <a:gd name="connsiteY25" fmla="*/ 7980 h 15600"/>
                                          <a:gd name="connsiteX26" fmla="*/ 4001 w 14859"/>
                                          <a:gd name="connsiteY26" fmla="*/ 9123 h 15600"/>
                                          <a:gd name="connsiteX27" fmla="*/ 3905 w 14859"/>
                                          <a:gd name="connsiteY27" fmla="*/ 9504 h 15600"/>
                                          <a:gd name="connsiteX28" fmla="*/ 3620 w 14859"/>
                                          <a:gd name="connsiteY28" fmla="*/ 10457 h 15600"/>
                                          <a:gd name="connsiteX29" fmla="*/ 3620 w 14859"/>
                                          <a:gd name="connsiteY29" fmla="*/ 10838 h 15600"/>
                                          <a:gd name="connsiteX30" fmla="*/ 3524 w 14859"/>
                                          <a:gd name="connsiteY30" fmla="*/ 12076 h 15600"/>
                                          <a:gd name="connsiteX31" fmla="*/ 5524 w 14859"/>
                                          <a:gd name="connsiteY31" fmla="*/ 15600 h 15600"/>
                                          <a:gd name="connsiteX32" fmla="*/ 2000 w 14859"/>
                                          <a:gd name="connsiteY32" fmla="*/ 13886 h 15600"/>
                                          <a:gd name="connsiteX33" fmla="*/ 0 w 14859"/>
                                          <a:gd name="connsiteY33" fmla="*/ 10361 h 15600"/>
                                          <a:gd name="connsiteX34" fmla="*/ 191 w 14859"/>
                                          <a:gd name="connsiteY34" fmla="*/ 9123 h 15600"/>
                                          <a:gd name="connsiteX35" fmla="*/ 191 w 14859"/>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9" h="15600">
                                            <a:moveTo>
                                              <a:pt x="0" y="8933"/>
                                            </a:moveTo>
                                            <a:cubicBezTo>
                                              <a:pt x="0" y="8933"/>
                                              <a:pt x="0" y="8647"/>
                                              <a:pt x="0" y="8552"/>
                                            </a:cubicBezTo>
                                            <a:cubicBezTo>
                                              <a:pt x="0" y="8266"/>
                                              <a:pt x="191" y="7980"/>
                                              <a:pt x="286" y="7599"/>
                                            </a:cubicBezTo>
                                            <a:cubicBezTo>
                                              <a:pt x="286" y="7504"/>
                                              <a:pt x="286" y="7313"/>
                                              <a:pt x="381" y="7218"/>
                                            </a:cubicBezTo>
                                            <a:cubicBezTo>
                                              <a:pt x="572" y="6837"/>
                                              <a:pt x="667" y="6456"/>
                                              <a:pt x="857" y="6075"/>
                                            </a:cubicBezTo>
                                            <a:cubicBezTo>
                                              <a:pt x="857" y="6075"/>
                                              <a:pt x="857" y="6075"/>
                                              <a:pt x="857" y="6075"/>
                                            </a:cubicBezTo>
                                            <a:cubicBezTo>
                                              <a:pt x="857" y="6075"/>
                                              <a:pt x="857" y="6075"/>
                                              <a:pt x="857" y="6075"/>
                                            </a:cubicBezTo>
                                            <a:cubicBezTo>
                                              <a:pt x="953" y="5885"/>
                                              <a:pt x="1143" y="5694"/>
                                              <a:pt x="1238" y="5504"/>
                                            </a:cubicBezTo>
                                            <a:cubicBezTo>
                                              <a:pt x="1429" y="5123"/>
                                              <a:pt x="1715" y="4742"/>
                                              <a:pt x="2000" y="4361"/>
                                            </a:cubicBezTo>
                                            <a:cubicBezTo>
                                              <a:pt x="2191" y="4170"/>
                                              <a:pt x="2381" y="3980"/>
                                              <a:pt x="2572" y="3789"/>
                                            </a:cubicBezTo>
                                            <a:cubicBezTo>
                                              <a:pt x="2858" y="3503"/>
                                              <a:pt x="3143" y="3122"/>
                                              <a:pt x="3429" y="2837"/>
                                            </a:cubicBezTo>
                                            <a:cubicBezTo>
                                              <a:pt x="3429" y="2837"/>
                                              <a:pt x="3429" y="2837"/>
                                              <a:pt x="3524" y="2741"/>
                                            </a:cubicBezTo>
                                            <a:cubicBezTo>
                                              <a:pt x="3810" y="2456"/>
                                              <a:pt x="4096" y="2265"/>
                                              <a:pt x="4382" y="2075"/>
                                            </a:cubicBezTo>
                                            <a:cubicBezTo>
                                              <a:pt x="4572" y="1979"/>
                                              <a:pt x="4667" y="1789"/>
                                              <a:pt x="4858" y="1694"/>
                                            </a:cubicBezTo>
                                            <a:cubicBezTo>
                                              <a:pt x="5334" y="1313"/>
                                              <a:pt x="5905" y="1027"/>
                                              <a:pt x="6477" y="741"/>
                                            </a:cubicBezTo>
                                            <a:cubicBezTo>
                                              <a:pt x="8382" y="-116"/>
                                              <a:pt x="10097" y="-211"/>
                                              <a:pt x="11335" y="360"/>
                                            </a:cubicBezTo>
                                            <a:lnTo>
                                              <a:pt x="14859" y="2075"/>
                                            </a:lnTo>
                                            <a:cubicBezTo>
                                              <a:pt x="13621" y="1503"/>
                                              <a:pt x="11906" y="1598"/>
                                              <a:pt x="10001" y="2456"/>
                                            </a:cubicBezTo>
                                            <a:cubicBezTo>
                                              <a:pt x="9430" y="2741"/>
                                              <a:pt x="8858" y="3027"/>
                                              <a:pt x="8382" y="3408"/>
                                            </a:cubicBezTo>
                                            <a:cubicBezTo>
                                              <a:pt x="8192" y="3503"/>
                                              <a:pt x="8096" y="3694"/>
                                              <a:pt x="7906" y="3789"/>
                                            </a:cubicBezTo>
                                            <a:cubicBezTo>
                                              <a:pt x="7620" y="4075"/>
                                              <a:pt x="7239" y="4265"/>
                                              <a:pt x="6953" y="4551"/>
                                            </a:cubicBezTo>
                                            <a:cubicBezTo>
                                              <a:pt x="6667" y="4837"/>
                                              <a:pt x="6382" y="5218"/>
                                              <a:pt x="6096" y="5504"/>
                                            </a:cubicBezTo>
                                            <a:cubicBezTo>
                                              <a:pt x="5905"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20" y="10457"/>
                                            </a:cubicBezTo>
                                            <a:cubicBezTo>
                                              <a:pt x="3620" y="10552"/>
                                              <a:pt x="3620" y="10742"/>
                                              <a:pt x="3620" y="10838"/>
                                            </a:cubicBezTo>
                                            <a:cubicBezTo>
                                              <a:pt x="3620" y="11219"/>
                                              <a:pt x="3524" y="11695"/>
                                              <a:pt x="3524" y="12076"/>
                                            </a:cubicBezTo>
                                            <a:cubicBezTo>
                                              <a:pt x="3524" y="13790"/>
                                              <a:pt x="4286" y="15029"/>
                                              <a:pt x="5524" y="15600"/>
                                            </a:cubicBezTo>
                                            <a:lnTo>
                                              <a:pt x="2000" y="13886"/>
                                            </a:lnTo>
                                            <a:cubicBezTo>
                                              <a:pt x="762" y="13314"/>
                                              <a:pt x="0" y="12076"/>
                                              <a:pt x="0" y="10361"/>
                                            </a:cubicBezTo>
                                            <a:cubicBezTo>
                                              <a:pt x="0" y="9980"/>
                                              <a:pt x="0" y="9599"/>
                                              <a:pt x="191" y="9123"/>
                                            </a:cubicBezTo>
                                            <a:lnTo>
                                              <a:pt x="191" y="9123"/>
                                            </a:lnTo>
                                            <a:close/>
                                          </a:path>
                                        </a:pathLst>
                                      </a:custGeom>
                                      <a:solidFill>
                                        <a:srgbClr val="EB7172"/>
                                      </a:solidFill>
                                      <a:ln w="9525" cap="flat">
                                        <a:noFill/>
                                        <a:prstDash val="solid"/>
                                        <a:miter/>
                                      </a:ln>
                                    </p:spPr>
                                    <p:txBody>
                                      <a:bodyPr rtlCol="0" anchor="ctr"/>
                                      <a:lstStyle/>
                                      <a:p>
                                        <a:endParaRPr lang="zh-CN" altLang="en-US"/>
                                      </a:p>
                                    </p:txBody>
                                  </p:sp>
                                  <p:grpSp>
                                    <p:nvGrpSpPr>
                                      <p:cNvPr id="75" name="图形 46">
                                        <a:extLst>
                                          <a:ext uri="{FF2B5EF4-FFF2-40B4-BE49-F238E27FC236}">
                                            <a16:creationId xmlns:a16="http://schemas.microsoft.com/office/drawing/2014/main" id="{5CDED2C4-34E5-2AAF-39D6-79476FBA0348}"/>
                                          </a:ext>
                                        </a:extLst>
                                      </p:cNvPr>
                                      <p:cNvGrpSpPr/>
                                      <p:nvPr/>
                                    </p:nvGrpSpPr>
                                    <p:grpSpPr>
                                      <a:xfrm>
                                        <a:off x="2729869" y="2304076"/>
                                        <a:ext cx="109182" cy="152899"/>
                                        <a:chOff x="2729869" y="2304076"/>
                                        <a:chExt cx="109182" cy="152899"/>
                                      </a:xfrm>
                                    </p:grpSpPr>
                                    <p:sp>
                                      <p:nvSpPr>
                                        <p:cNvPr id="76" name="任意多边形: 形状 75">
                                          <a:extLst>
                                            <a:ext uri="{FF2B5EF4-FFF2-40B4-BE49-F238E27FC236}">
                                              <a16:creationId xmlns:a16="http://schemas.microsoft.com/office/drawing/2014/main" id="{E15AC2E5-48D3-F848-19A1-0C939AB29596}"/>
                                            </a:ext>
                                          </a:extLst>
                                        </p:cNvPr>
                                        <p:cNvSpPr/>
                                        <p:nvPr/>
                                      </p:nvSpPr>
                                      <p:spPr>
                                        <a:xfrm>
                                          <a:off x="2825428" y="2431973"/>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DD4C47"/>
                                        </a:solidFill>
                                        <a:ln w="9525" cap="flat">
                                          <a:noFill/>
                                          <a:prstDash val="solid"/>
                                          <a:miter/>
                                        </a:ln>
                                      </p:spPr>
                                      <p:txBody>
                                        <a:bodyPr rtlCol="0" anchor="ctr"/>
                                        <a:lstStyle/>
                                        <a:p>
                                          <a:endParaRPr lang="zh-CN" altLang="en-US"/>
                                        </a:p>
                                      </p:txBody>
                                    </p:sp>
                                    <p:grpSp>
                                      <p:nvGrpSpPr>
                                        <p:cNvPr id="77" name="图形 46">
                                          <a:extLst>
                                            <a:ext uri="{FF2B5EF4-FFF2-40B4-BE49-F238E27FC236}">
                                              <a16:creationId xmlns:a16="http://schemas.microsoft.com/office/drawing/2014/main" id="{6BE7A319-E06A-9F1E-D086-70B7CE4DA87F}"/>
                                            </a:ext>
                                          </a:extLst>
                                        </p:cNvPr>
                                        <p:cNvGrpSpPr/>
                                        <p:nvPr/>
                                      </p:nvGrpSpPr>
                                      <p:grpSpPr>
                                        <a:xfrm>
                                          <a:off x="2729869" y="2304076"/>
                                          <a:ext cx="86036" cy="152899"/>
                                          <a:chOff x="2729869" y="2304076"/>
                                          <a:chExt cx="86036" cy="152899"/>
                                        </a:xfrm>
                                      </p:grpSpPr>
                                      <p:sp>
                                        <p:nvSpPr>
                                          <p:cNvPr id="79" name="任意多边形: 形状 78">
                                            <a:extLst>
                                              <a:ext uri="{FF2B5EF4-FFF2-40B4-BE49-F238E27FC236}">
                                                <a16:creationId xmlns:a16="http://schemas.microsoft.com/office/drawing/2014/main" id="{219F75F7-BCB0-A72A-DC01-1DD4FF2B35C7}"/>
                                              </a:ext>
                                            </a:extLst>
                                          </p:cNvPr>
                                          <p:cNvSpPr/>
                                          <p:nvPr/>
                                        </p:nvSpPr>
                                        <p:spPr>
                                          <a:xfrm>
                                            <a:off x="2798949" y="2441257"/>
                                            <a:ext cx="14858" cy="15600"/>
                                          </a:xfrm>
                                          <a:custGeom>
                                            <a:avLst/>
                                            <a:gdLst>
                                              <a:gd name="connsiteX0" fmla="*/ 0 w 14858"/>
                                              <a:gd name="connsiteY0" fmla="*/ 8933 h 15600"/>
                                              <a:gd name="connsiteX1" fmla="*/ 0 w 14858"/>
                                              <a:gd name="connsiteY1" fmla="*/ 8552 h 15600"/>
                                              <a:gd name="connsiteX2" fmla="*/ 286 w 14858"/>
                                              <a:gd name="connsiteY2" fmla="*/ 7599 h 15600"/>
                                              <a:gd name="connsiteX3" fmla="*/ 381 w 14858"/>
                                              <a:gd name="connsiteY3" fmla="*/ 7218 h 15600"/>
                                              <a:gd name="connsiteX4" fmla="*/ 857 w 14858"/>
                                              <a:gd name="connsiteY4" fmla="*/ 6075 h 15600"/>
                                              <a:gd name="connsiteX5" fmla="*/ 857 w 14858"/>
                                              <a:gd name="connsiteY5" fmla="*/ 6075 h 15600"/>
                                              <a:gd name="connsiteX6" fmla="*/ 857 w 14858"/>
                                              <a:gd name="connsiteY6" fmla="*/ 6075 h 15600"/>
                                              <a:gd name="connsiteX7" fmla="*/ 1238 w 14858"/>
                                              <a:gd name="connsiteY7" fmla="*/ 5504 h 15600"/>
                                              <a:gd name="connsiteX8" fmla="*/ 2000 w 14858"/>
                                              <a:gd name="connsiteY8" fmla="*/ 4361 h 15600"/>
                                              <a:gd name="connsiteX9" fmla="*/ 2572 w 14858"/>
                                              <a:gd name="connsiteY9" fmla="*/ 3789 h 15600"/>
                                              <a:gd name="connsiteX10" fmla="*/ 3429 w 14858"/>
                                              <a:gd name="connsiteY10" fmla="*/ 2837 h 15600"/>
                                              <a:gd name="connsiteX11" fmla="*/ 3524 w 14858"/>
                                              <a:gd name="connsiteY11" fmla="*/ 2741 h 15600"/>
                                              <a:gd name="connsiteX12" fmla="*/ 4381 w 14858"/>
                                              <a:gd name="connsiteY12" fmla="*/ 2075 h 15600"/>
                                              <a:gd name="connsiteX13" fmla="*/ 4858 w 14858"/>
                                              <a:gd name="connsiteY13" fmla="*/ 1694 h 15600"/>
                                              <a:gd name="connsiteX14" fmla="*/ 6477 w 14858"/>
                                              <a:gd name="connsiteY14" fmla="*/ 741 h 15600"/>
                                              <a:gd name="connsiteX15" fmla="*/ 11335 w 14858"/>
                                              <a:gd name="connsiteY15" fmla="*/ 360 h 15600"/>
                                              <a:gd name="connsiteX16" fmla="*/ 14859 w 14858"/>
                                              <a:gd name="connsiteY16" fmla="*/ 2075 h 15600"/>
                                              <a:gd name="connsiteX17" fmla="*/ 10001 w 14858"/>
                                              <a:gd name="connsiteY17" fmla="*/ 2456 h 15600"/>
                                              <a:gd name="connsiteX18" fmla="*/ 8382 w 14858"/>
                                              <a:gd name="connsiteY18" fmla="*/ 3408 h 15600"/>
                                              <a:gd name="connsiteX19" fmla="*/ 7906 w 14858"/>
                                              <a:gd name="connsiteY19" fmla="*/ 3789 h 15600"/>
                                              <a:gd name="connsiteX20" fmla="*/ 6953 w 14858"/>
                                              <a:gd name="connsiteY20" fmla="*/ 4551 h 15600"/>
                                              <a:gd name="connsiteX21" fmla="*/ 6096 w 14858"/>
                                              <a:gd name="connsiteY21" fmla="*/ 5504 h 15600"/>
                                              <a:gd name="connsiteX22" fmla="*/ 5620 w 14858"/>
                                              <a:gd name="connsiteY22" fmla="*/ 6075 h 15600"/>
                                              <a:gd name="connsiteX23" fmla="*/ 4763 w 14858"/>
                                              <a:gd name="connsiteY23" fmla="*/ 7313 h 15600"/>
                                              <a:gd name="connsiteX24" fmla="*/ 4477 w 14858"/>
                                              <a:gd name="connsiteY24" fmla="*/ 7790 h 15600"/>
                                              <a:gd name="connsiteX25" fmla="*/ 4477 w 14858"/>
                                              <a:gd name="connsiteY25" fmla="*/ 7980 h 15600"/>
                                              <a:gd name="connsiteX26" fmla="*/ 4000 w 14858"/>
                                              <a:gd name="connsiteY26" fmla="*/ 9123 h 15600"/>
                                              <a:gd name="connsiteX27" fmla="*/ 3905 w 14858"/>
                                              <a:gd name="connsiteY27" fmla="*/ 9504 h 15600"/>
                                              <a:gd name="connsiteX28" fmla="*/ 3619 w 14858"/>
                                              <a:gd name="connsiteY28" fmla="*/ 10457 h 15600"/>
                                              <a:gd name="connsiteX29" fmla="*/ 3619 w 14858"/>
                                              <a:gd name="connsiteY29" fmla="*/ 10838 h 15600"/>
                                              <a:gd name="connsiteX30" fmla="*/ 3524 w 14858"/>
                                              <a:gd name="connsiteY30" fmla="*/ 12076 h 15600"/>
                                              <a:gd name="connsiteX31" fmla="*/ 5524 w 14858"/>
                                              <a:gd name="connsiteY31" fmla="*/ 15600 h 15600"/>
                                              <a:gd name="connsiteX32" fmla="*/ 2000 w 14858"/>
                                              <a:gd name="connsiteY32" fmla="*/ 13886 h 15600"/>
                                              <a:gd name="connsiteX33" fmla="*/ 0 w 14858"/>
                                              <a:gd name="connsiteY33" fmla="*/ 10361 h 15600"/>
                                              <a:gd name="connsiteX34" fmla="*/ 95 w 14858"/>
                                              <a:gd name="connsiteY34" fmla="*/ 9123 h 15600"/>
                                              <a:gd name="connsiteX35" fmla="*/ 95 w 14858"/>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8" h="15600">
                                                <a:moveTo>
                                                  <a:pt x="0" y="8933"/>
                                                </a:moveTo>
                                                <a:cubicBezTo>
                                                  <a:pt x="0" y="8933"/>
                                                  <a:pt x="0" y="8647"/>
                                                  <a:pt x="0" y="8552"/>
                                                </a:cubicBezTo>
                                                <a:cubicBezTo>
                                                  <a:pt x="0" y="8266"/>
                                                  <a:pt x="190" y="7980"/>
                                                  <a:pt x="286" y="7599"/>
                                                </a:cubicBezTo>
                                                <a:cubicBezTo>
                                                  <a:pt x="286" y="7504"/>
                                                  <a:pt x="286" y="7313"/>
                                                  <a:pt x="381" y="7218"/>
                                                </a:cubicBezTo>
                                                <a:cubicBezTo>
                                                  <a:pt x="571" y="6837"/>
                                                  <a:pt x="667" y="6456"/>
                                                  <a:pt x="857" y="6075"/>
                                                </a:cubicBezTo>
                                                <a:cubicBezTo>
                                                  <a:pt x="857" y="6075"/>
                                                  <a:pt x="857" y="6075"/>
                                                  <a:pt x="857" y="6075"/>
                                                </a:cubicBezTo>
                                                <a:cubicBezTo>
                                                  <a:pt x="857" y="6075"/>
                                                  <a:pt x="857" y="6075"/>
                                                  <a:pt x="857" y="6075"/>
                                                </a:cubicBezTo>
                                                <a:cubicBezTo>
                                                  <a:pt x="952" y="5885"/>
                                                  <a:pt x="1143" y="5694"/>
                                                  <a:pt x="1238" y="5504"/>
                                                </a:cubicBezTo>
                                                <a:cubicBezTo>
                                                  <a:pt x="1429" y="5123"/>
                                                  <a:pt x="1714" y="4742"/>
                                                  <a:pt x="2000" y="4361"/>
                                                </a:cubicBezTo>
                                                <a:cubicBezTo>
                                                  <a:pt x="2191" y="4170"/>
                                                  <a:pt x="2381" y="3980"/>
                                                  <a:pt x="2572" y="3789"/>
                                                </a:cubicBezTo>
                                                <a:cubicBezTo>
                                                  <a:pt x="2857" y="3503"/>
                                                  <a:pt x="3143" y="3122"/>
                                                  <a:pt x="3429" y="2837"/>
                                                </a:cubicBezTo>
                                                <a:cubicBezTo>
                                                  <a:pt x="3429" y="2837"/>
                                                  <a:pt x="3429" y="2837"/>
                                                  <a:pt x="3524" y="2741"/>
                                                </a:cubicBezTo>
                                                <a:cubicBezTo>
                                                  <a:pt x="3810" y="2456"/>
                                                  <a:pt x="4096" y="2265"/>
                                                  <a:pt x="4381" y="2075"/>
                                                </a:cubicBezTo>
                                                <a:cubicBezTo>
                                                  <a:pt x="4572" y="1979"/>
                                                  <a:pt x="4667" y="1789"/>
                                                  <a:pt x="4858" y="1694"/>
                                                </a:cubicBezTo>
                                                <a:cubicBezTo>
                                                  <a:pt x="5334" y="1313"/>
                                                  <a:pt x="5905" y="1027"/>
                                                  <a:pt x="6477" y="741"/>
                                                </a:cubicBezTo>
                                                <a:cubicBezTo>
                                                  <a:pt x="8382" y="-116"/>
                                                  <a:pt x="10096" y="-211"/>
                                                  <a:pt x="11335" y="360"/>
                                                </a:cubicBezTo>
                                                <a:lnTo>
                                                  <a:pt x="14859" y="2075"/>
                                                </a:lnTo>
                                                <a:cubicBezTo>
                                                  <a:pt x="13621" y="1503"/>
                                                  <a:pt x="11906" y="1598"/>
                                                  <a:pt x="10001" y="2456"/>
                                                </a:cubicBezTo>
                                                <a:cubicBezTo>
                                                  <a:pt x="9430" y="2741"/>
                                                  <a:pt x="8858" y="3027"/>
                                                  <a:pt x="8382" y="3408"/>
                                                </a:cubicBezTo>
                                                <a:cubicBezTo>
                                                  <a:pt x="8191" y="3503"/>
                                                  <a:pt x="8096" y="3694"/>
                                                  <a:pt x="7906" y="3789"/>
                                                </a:cubicBezTo>
                                                <a:cubicBezTo>
                                                  <a:pt x="7620" y="4075"/>
                                                  <a:pt x="7239" y="4361"/>
                                                  <a:pt x="6953" y="4551"/>
                                                </a:cubicBezTo>
                                                <a:cubicBezTo>
                                                  <a:pt x="6667" y="4837"/>
                                                  <a:pt x="6382" y="5218"/>
                                                  <a:pt x="6096" y="5504"/>
                                                </a:cubicBezTo>
                                                <a:cubicBezTo>
                                                  <a:pt x="5905"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0" y="9123"/>
                                                </a:cubicBezTo>
                                                <a:cubicBezTo>
                                                  <a:pt x="4000" y="9218"/>
                                                  <a:pt x="3905" y="9409"/>
                                                  <a:pt x="3905" y="9504"/>
                                                </a:cubicBezTo>
                                                <a:cubicBezTo>
                                                  <a:pt x="3810" y="9790"/>
                                                  <a:pt x="3715" y="10076"/>
                                                  <a:pt x="3619" y="10457"/>
                                                </a:cubicBezTo>
                                                <a:cubicBezTo>
                                                  <a:pt x="3619" y="10552"/>
                                                  <a:pt x="3619" y="10742"/>
                                                  <a:pt x="3619" y="10838"/>
                                                </a:cubicBezTo>
                                                <a:cubicBezTo>
                                                  <a:pt x="3619" y="11219"/>
                                                  <a:pt x="3524" y="11695"/>
                                                  <a:pt x="3524" y="12076"/>
                                                </a:cubicBezTo>
                                                <a:cubicBezTo>
                                                  <a:pt x="3524" y="13790"/>
                                                  <a:pt x="4286" y="15029"/>
                                                  <a:pt x="5524" y="15600"/>
                                                </a:cubicBezTo>
                                                <a:lnTo>
                                                  <a:pt x="2000" y="13886"/>
                                                </a:lnTo>
                                                <a:cubicBezTo>
                                                  <a:pt x="762" y="13314"/>
                                                  <a:pt x="0" y="12076"/>
                                                  <a:pt x="0" y="10361"/>
                                                </a:cubicBezTo>
                                                <a:cubicBezTo>
                                                  <a:pt x="0" y="9980"/>
                                                  <a:pt x="0" y="9599"/>
                                                  <a:pt x="95" y="9123"/>
                                                </a:cubicBezTo>
                                                <a:lnTo>
                                                  <a:pt x="95" y="9123"/>
                                                </a:lnTo>
                                                <a:close/>
                                              </a:path>
                                            </a:pathLst>
                                          </a:custGeom>
                                          <a:solidFill>
                                            <a:srgbClr val="F7BE8B"/>
                                          </a:solidFill>
                                          <a:ln w="9525" cap="flat">
                                            <a:noFill/>
                                            <a:prstDash val="solid"/>
                                            <a:miter/>
                                          </a:ln>
                                        </p:spPr>
                                        <p:txBody>
                                          <a:bodyPr rtlCol="0" anchor="ctr"/>
                                          <a:lstStyle/>
                                          <a:p>
                                            <a:endParaRPr lang="zh-CN" altLang="en-US"/>
                                          </a:p>
                                        </p:txBody>
                                      </p:sp>
                                      <p:grpSp>
                                        <p:nvGrpSpPr>
                                          <p:cNvPr id="80" name="图形 46">
                                            <a:extLst>
                                              <a:ext uri="{FF2B5EF4-FFF2-40B4-BE49-F238E27FC236}">
                                                <a16:creationId xmlns:a16="http://schemas.microsoft.com/office/drawing/2014/main" id="{0F789385-5C2D-E151-4A3A-2CD157DFC7CB}"/>
                                              </a:ext>
                                            </a:extLst>
                                          </p:cNvPr>
                                          <p:cNvGrpSpPr/>
                                          <p:nvPr/>
                                        </p:nvGrpSpPr>
                                        <p:grpSpPr>
                                          <a:xfrm>
                                            <a:off x="2729869" y="2304076"/>
                                            <a:ext cx="86036" cy="152899"/>
                                            <a:chOff x="2729869" y="2304076"/>
                                            <a:chExt cx="86036" cy="152899"/>
                                          </a:xfrm>
                                        </p:grpSpPr>
                                        <p:sp>
                                          <p:nvSpPr>
                                            <p:cNvPr id="81" name="任意多边形: 形状 80">
                                              <a:extLst>
                                                <a:ext uri="{FF2B5EF4-FFF2-40B4-BE49-F238E27FC236}">
                                                  <a16:creationId xmlns:a16="http://schemas.microsoft.com/office/drawing/2014/main" id="{E53564BE-B61A-C6B7-3823-5EA660447B44}"/>
                                                </a:ext>
                                              </a:extLst>
                                            </p:cNvPr>
                                            <p:cNvSpPr/>
                                            <p:nvPr/>
                                          </p:nvSpPr>
                                          <p:spPr>
                                            <a:xfrm>
                                              <a:off x="2802282" y="2442736"/>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EE9426"/>
                                            </a:solidFill>
                                            <a:ln w="9525" cap="flat">
                                              <a:noFill/>
                                              <a:prstDash val="solid"/>
                                              <a:miter/>
                                            </a:ln>
                                          </p:spPr>
                                          <p:txBody>
                                            <a:bodyPr rtlCol="0" anchor="ctr"/>
                                            <a:lstStyle/>
                                            <a:p>
                                              <a:endParaRPr lang="zh-CN" altLang="en-US"/>
                                            </a:p>
                                          </p:txBody>
                                        </p:sp>
                                        <p:grpSp>
                                          <p:nvGrpSpPr>
                                            <p:cNvPr id="82" name="图形 46">
                                              <a:extLst>
                                                <a:ext uri="{FF2B5EF4-FFF2-40B4-BE49-F238E27FC236}">
                                                  <a16:creationId xmlns:a16="http://schemas.microsoft.com/office/drawing/2014/main" id="{EC757D32-E6E6-6173-87F7-5774A3E1BF26}"/>
                                                </a:ext>
                                              </a:extLst>
                                            </p:cNvPr>
                                            <p:cNvGrpSpPr/>
                                            <p:nvPr/>
                                          </p:nvGrpSpPr>
                                          <p:grpSpPr>
                                            <a:xfrm>
                                              <a:off x="2729869" y="2304076"/>
                                              <a:ext cx="31670" cy="107394"/>
                                              <a:chOff x="2729869" y="2304076"/>
                                              <a:chExt cx="31670" cy="107394"/>
                                            </a:xfrm>
                                          </p:grpSpPr>
                                          <p:sp>
                                            <p:nvSpPr>
                                              <p:cNvPr id="83" name="任意多边形: 形状 82">
                                                <a:extLst>
                                                  <a:ext uri="{FF2B5EF4-FFF2-40B4-BE49-F238E27FC236}">
                                                    <a16:creationId xmlns:a16="http://schemas.microsoft.com/office/drawing/2014/main" id="{60B3FA74-1520-5811-5E55-5376394AA4DD}"/>
                                                  </a:ext>
                                                </a:extLst>
                                              </p:cNvPr>
                                              <p:cNvSpPr/>
                                              <p:nvPr/>
                                            </p:nvSpPr>
                                            <p:spPr>
                                              <a:xfrm>
                                                <a:off x="2729892" y="2397516"/>
                                                <a:ext cx="31623" cy="13954"/>
                                              </a:xfrm>
                                              <a:custGeom>
                                                <a:avLst/>
                                                <a:gdLst>
                                                  <a:gd name="connsiteX0" fmla="*/ 2191 w 31623"/>
                                                  <a:gd name="connsiteY0" fmla="*/ 2477 h 13954"/>
                                                  <a:gd name="connsiteX1" fmla="*/ 10477 w 31623"/>
                                                  <a:gd name="connsiteY1" fmla="*/ 6382 h 13954"/>
                                                  <a:gd name="connsiteX2" fmla="*/ 21145 w 31623"/>
                                                  <a:gd name="connsiteY2" fmla="*/ 6382 h 13954"/>
                                                  <a:gd name="connsiteX3" fmla="*/ 29432 w 31623"/>
                                                  <a:gd name="connsiteY3" fmla="*/ 2477 h 13954"/>
                                                  <a:gd name="connsiteX4" fmla="*/ 31623 w 31623"/>
                                                  <a:gd name="connsiteY4" fmla="*/ 0 h 13954"/>
                                                  <a:gd name="connsiteX5" fmla="*/ 31623 w 31623"/>
                                                  <a:gd name="connsiteY5" fmla="*/ 6572 h 13954"/>
                                                  <a:gd name="connsiteX6" fmla="*/ 29432 w 31623"/>
                                                  <a:gd name="connsiteY6" fmla="*/ 9049 h 13954"/>
                                                  <a:gd name="connsiteX7" fmla="*/ 21145 w 31623"/>
                                                  <a:gd name="connsiteY7" fmla="*/ 12954 h 13954"/>
                                                  <a:gd name="connsiteX8" fmla="*/ 10477 w 31623"/>
                                                  <a:gd name="connsiteY8" fmla="*/ 12954 h 13954"/>
                                                  <a:gd name="connsiteX9" fmla="*/ 2191 w 31623"/>
                                                  <a:gd name="connsiteY9" fmla="*/ 9049 h 13954"/>
                                                  <a:gd name="connsiteX10" fmla="*/ 0 w 31623"/>
                                                  <a:gd name="connsiteY10" fmla="*/ 6572 h 13954"/>
                                                  <a:gd name="connsiteX11" fmla="*/ 0 w 31623"/>
                                                  <a:gd name="connsiteY11" fmla="*/ 0 h 13954"/>
                                                  <a:gd name="connsiteX12" fmla="*/ 2191 w 31623"/>
                                                  <a:gd name="connsiteY12" fmla="*/ 2477 h 13954"/>
                                                  <a:gd name="connsiteX13" fmla="*/ 2191 w 31623"/>
                                                  <a:gd name="connsiteY13" fmla="*/ 2477 h 1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23" h="13954">
                                                    <a:moveTo>
                                                      <a:pt x="2191" y="2477"/>
                                                    </a:moveTo>
                                                    <a:lnTo>
                                                      <a:pt x="10477" y="6382"/>
                                                    </a:lnTo>
                                                    <a:cubicBezTo>
                                                      <a:pt x="13430" y="7715"/>
                                                      <a:pt x="18193" y="7715"/>
                                                      <a:pt x="21145" y="6382"/>
                                                    </a:cubicBezTo>
                                                    <a:lnTo>
                                                      <a:pt x="29432" y="2477"/>
                                                    </a:lnTo>
                                                    <a:cubicBezTo>
                                                      <a:pt x="30956" y="1810"/>
                                                      <a:pt x="31623" y="857"/>
                                                      <a:pt x="31623" y="0"/>
                                                    </a:cubicBezTo>
                                                    <a:lnTo>
                                                      <a:pt x="31623" y="6572"/>
                                                    </a:lnTo>
                                                    <a:cubicBezTo>
                                                      <a:pt x="31623" y="7525"/>
                                                      <a:pt x="30861" y="8382"/>
                                                      <a:pt x="29432" y="9049"/>
                                                    </a:cubicBezTo>
                                                    <a:lnTo>
                                                      <a:pt x="21145" y="12954"/>
                                                    </a:lnTo>
                                                    <a:cubicBezTo>
                                                      <a:pt x="18193" y="14288"/>
                                                      <a:pt x="13430" y="14288"/>
                                                      <a:pt x="10477" y="12954"/>
                                                    </a:cubicBezTo>
                                                    <a:lnTo>
                                                      <a:pt x="2191" y="9049"/>
                                                    </a:lnTo>
                                                    <a:cubicBezTo>
                                                      <a:pt x="762" y="8382"/>
                                                      <a:pt x="0" y="7429"/>
                                                      <a:pt x="0" y="6572"/>
                                                    </a:cubicBezTo>
                                                    <a:lnTo>
                                                      <a:pt x="0" y="0"/>
                                                    </a:lnTo>
                                                    <a:cubicBezTo>
                                                      <a:pt x="0" y="857"/>
                                                      <a:pt x="667" y="1810"/>
                                                      <a:pt x="2191" y="2477"/>
                                                    </a:cubicBezTo>
                                                    <a:lnTo>
                                                      <a:pt x="2191" y="2477"/>
                                                    </a:lnTo>
                                                    <a:close/>
                                                  </a:path>
                                                </a:pathLst>
                                              </a:custGeom>
                                              <a:solidFill>
                                                <a:srgbClr val="2C3D4E"/>
                                              </a:solidFill>
                                              <a:ln w="9525" cap="flat">
                                                <a:noFill/>
                                                <a:prstDash val="solid"/>
                                                <a:miter/>
                                              </a:ln>
                                            </p:spPr>
                                            <p:txBody>
                                              <a:bodyPr rtlCol="0" anchor="ctr"/>
                                              <a:lstStyle/>
                                              <a:p>
                                                <a:endParaRPr lang="zh-CN" altLang="en-US"/>
                                              </a:p>
                                            </p:txBody>
                                          </p:sp>
                                          <p:grpSp>
                                            <p:nvGrpSpPr>
                                              <p:cNvPr id="84" name="图形 46">
                                                <a:extLst>
                                                  <a:ext uri="{FF2B5EF4-FFF2-40B4-BE49-F238E27FC236}">
                                                    <a16:creationId xmlns:a16="http://schemas.microsoft.com/office/drawing/2014/main" id="{08BC677C-13AF-E883-65F9-843D57625226}"/>
                                                  </a:ext>
                                                </a:extLst>
                                              </p:cNvPr>
                                              <p:cNvGrpSpPr/>
                                              <p:nvPr/>
                                            </p:nvGrpSpPr>
                                            <p:grpSpPr>
                                              <a:xfrm>
                                                <a:off x="2729869" y="2304076"/>
                                                <a:ext cx="31670" cy="100822"/>
                                                <a:chOff x="2729869" y="2304076"/>
                                                <a:chExt cx="31670" cy="100822"/>
                                              </a:xfrm>
                                            </p:grpSpPr>
                                            <p:sp>
                                              <p:nvSpPr>
                                                <p:cNvPr id="85" name="任意多边形: 形状 84">
                                                  <a:extLst>
                                                    <a:ext uri="{FF2B5EF4-FFF2-40B4-BE49-F238E27FC236}">
                                                      <a16:creationId xmlns:a16="http://schemas.microsoft.com/office/drawing/2014/main" id="{AE9096B0-88B7-4631-A08E-26B101CE836B}"/>
                                                    </a:ext>
                                                  </a:extLst>
                                                </p:cNvPr>
                                                <p:cNvSpPr/>
                                                <p:nvPr/>
                                              </p:nvSpPr>
                                              <p:spPr>
                                                <a:xfrm>
                                                  <a:off x="2729869" y="2390134"/>
                                                  <a:ext cx="31670" cy="14763"/>
                                                </a:xfrm>
                                                <a:custGeom>
                                                  <a:avLst/>
                                                  <a:gdLst>
                                                    <a:gd name="connsiteX0" fmla="*/ 2215 w 31670"/>
                                                    <a:gd name="connsiteY0" fmla="*/ 4905 h 14763"/>
                                                    <a:gd name="connsiteX1" fmla="*/ 2215 w 31670"/>
                                                    <a:gd name="connsiteY1" fmla="*/ 9858 h 14763"/>
                                                    <a:gd name="connsiteX2" fmla="*/ 10501 w 31670"/>
                                                    <a:gd name="connsiteY2" fmla="*/ 13764 h 14763"/>
                                                    <a:gd name="connsiteX3" fmla="*/ 21169 w 31670"/>
                                                    <a:gd name="connsiteY3" fmla="*/ 13764 h 14763"/>
                                                    <a:gd name="connsiteX4" fmla="*/ 29456 w 31670"/>
                                                    <a:gd name="connsiteY4" fmla="*/ 9858 h 14763"/>
                                                    <a:gd name="connsiteX5" fmla="*/ 29456 w 31670"/>
                                                    <a:gd name="connsiteY5" fmla="*/ 4905 h 14763"/>
                                                    <a:gd name="connsiteX6" fmla="*/ 21169 w 31670"/>
                                                    <a:gd name="connsiteY6" fmla="*/ 1000 h 14763"/>
                                                    <a:gd name="connsiteX7" fmla="*/ 10501 w 31670"/>
                                                    <a:gd name="connsiteY7" fmla="*/ 1000 h 14763"/>
                                                    <a:gd name="connsiteX8" fmla="*/ 2215 w 31670"/>
                                                    <a:gd name="connsiteY8" fmla="*/ 4905 h 14763"/>
                                                    <a:gd name="connsiteX9" fmla="*/ 2215 w 31670"/>
                                                    <a:gd name="connsiteY9" fmla="*/ 4905 h 1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70" h="14763">
                                                      <a:moveTo>
                                                        <a:pt x="2215" y="4905"/>
                                                      </a:moveTo>
                                                      <a:cubicBezTo>
                                                        <a:pt x="-738" y="6239"/>
                                                        <a:pt x="-738" y="8525"/>
                                                        <a:pt x="2215" y="9858"/>
                                                      </a:cubicBezTo>
                                                      <a:lnTo>
                                                        <a:pt x="10501" y="13764"/>
                                                      </a:lnTo>
                                                      <a:cubicBezTo>
                                                        <a:pt x="13454" y="15097"/>
                                                        <a:pt x="18217" y="15097"/>
                                                        <a:pt x="21169" y="13764"/>
                                                      </a:cubicBezTo>
                                                      <a:lnTo>
                                                        <a:pt x="29456" y="9858"/>
                                                      </a:lnTo>
                                                      <a:cubicBezTo>
                                                        <a:pt x="32409" y="8525"/>
                                                        <a:pt x="32409" y="6239"/>
                                                        <a:pt x="29456" y="4905"/>
                                                      </a:cubicBezTo>
                                                      <a:lnTo>
                                                        <a:pt x="21169" y="1000"/>
                                                      </a:lnTo>
                                                      <a:cubicBezTo>
                                                        <a:pt x="18217" y="-333"/>
                                                        <a:pt x="13454" y="-333"/>
                                                        <a:pt x="10501" y="1000"/>
                                                      </a:cubicBezTo>
                                                      <a:lnTo>
                                                        <a:pt x="2215" y="4905"/>
                                                      </a:lnTo>
                                                      <a:lnTo>
                                                        <a:pt x="2215" y="4905"/>
                                                      </a:lnTo>
                                                      <a:close/>
                                                    </a:path>
                                                  </a:pathLst>
                                                </a:custGeom>
                                                <a:solidFill>
                                                  <a:srgbClr val="55778F"/>
                                                </a:solidFill>
                                                <a:ln w="9525" cap="flat">
                                                  <a:noFill/>
                                                  <a:prstDash val="solid"/>
                                                  <a:miter/>
                                                </a:ln>
                                              </p:spPr>
                                              <p:txBody>
                                                <a:bodyPr rtlCol="0" anchor="ctr"/>
                                                <a:lstStyle/>
                                                <a:p>
                                                  <a:endParaRPr lang="zh-CN" altLang="en-US"/>
                                                </a:p>
                                              </p:txBody>
                                            </p:sp>
                                            <p:grpSp>
                                              <p:nvGrpSpPr>
                                                <p:cNvPr id="86" name="图形 46">
                                                  <a:extLst>
                                                    <a:ext uri="{FF2B5EF4-FFF2-40B4-BE49-F238E27FC236}">
                                                      <a16:creationId xmlns:a16="http://schemas.microsoft.com/office/drawing/2014/main" id="{55AF0651-FE58-1B56-45DC-F551EF37FA8E}"/>
                                                    </a:ext>
                                                  </a:extLst>
                                                </p:cNvPr>
                                                <p:cNvGrpSpPr/>
                                                <p:nvPr/>
                                              </p:nvGrpSpPr>
                                              <p:grpSpPr>
                                                <a:xfrm>
                                                  <a:off x="2737417" y="2304076"/>
                                                  <a:ext cx="16478" cy="94797"/>
                                                  <a:chOff x="2737417" y="2304076"/>
                                                  <a:chExt cx="16478" cy="94797"/>
                                                </a:xfrm>
                                              </p:grpSpPr>
                                              <p:sp>
                                                <p:nvSpPr>
                                                  <p:cNvPr id="87" name="任意多边形: 形状 86">
                                                    <a:extLst>
                                                      <a:ext uri="{FF2B5EF4-FFF2-40B4-BE49-F238E27FC236}">
                                                        <a16:creationId xmlns:a16="http://schemas.microsoft.com/office/drawing/2014/main" id="{2EF678A7-1020-A08B-CDBB-AE75ECFAB895}"/>
                                                      </a:ext>
                                                    </a:extLst>
                                                  </p:cNvPr>
                                                  <p:cNvSpPr/>
                                                  <p:nvPr/>
                                                </p:nvSpPr>
                                                <p:spPr>
                                                  <a:xfrm>
                                                    <a:off x="2741894" y="2312267"/>
                                                    <a:ext cx="7334" cy="86606"/>
                                                  </a:xfrm>
                                                  <a:custGeom>
                                                    <a:avLst/>
                                                    <a:gdLst>
                                                      <a:gd name="connsiteX0" fmla="*/ 0 w 7334"/>
                                                      <a:gd name="connsiteY0" fmla="*/ 95 h 86606"/>
                                                      <a:gd name="connsiteX1" fmla="*/ 190 w 7334"/>
                                                      <a:gd name="connsiteY1" fmla="*/ 84963 h 86606"/>
                                                      <a:gd name="connsiteX2" fmla="*/ 1238 w 7334"/>
                                                      <a:gd name="connsiteY2" fmla="*/ 86106 h 86606"/>
                                                      <a:gd name="connsiteX3" fmla="*/ 6286 w 7334"/>
                                                      <a:gd name="connsiteY3" fmla="*/ 86106 h 86606"/>
                                                      <a:gd name="connsiteX4" fmla="*/ 7334 w 7334"/>
                                                      <a:gd name="connsiteY4" fmla="*/ 84868 h 86606"/>
                                                      <a:gd name="connsiteX5" fmla="*/ 7144 w 7334"/>
                                                      <a:gd name="connsiteY5" fmla="*/ 0 h 86606"/>
                                                      <a:gd name="connsiteX6" fmla="*/ 6096 w 7334"/>
                                                      <a:gd name="connsiteY6" fmla="*/ 1238 h 86606"/>
                                                      <a:gd name="connsiteX7" fmla="*/ 1048 w 7334"/>
                                                      <a:gd name="connsiteY7" fmla="*/ 1238 h 86606"/>
                                                      <a:gd name="connsiteX8" fmla="*/ 0 w 7334"/>
                                                      <a:gd name="connsiteY8" fmla="*/ 95 h 86606"/>
                                                      <a:gd name="connsiteX9" fmla="*/ 0 w 7334"/>
                                                      <a:gd name="connsiteY9" fmla="*/ 95 h 8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 h="86606">
                                                        <a:moveTo>
                                                          <a:pt x="0" y="95"/>
                                                        </a:moveTo>
                                                        <a:lnTo>
                                                          <a:pt x="190" y="84963"/>
                                                        </a:lnTo>
                                                        <a:cubicBezTo>
                                                          <a:pt x="190" y="84963"/>
                                                          <a:pt x="571" y="85820"/>
                                                          <a:pt x="1238" y="86106"/>
                                                        </a:cubicBezTo>
                                                        <a:cubicBezTo>
                                                          <a:pt x="2667" y="86773"/>
                                                          <a:pt x="4858" y="86773"/>
                                                          <a:pt x="6286" y="86106"/>
                                                        </a:cubicBezTo>
                                                        <a:cubicBezTo>
                                                          <a:pt x="6953" y="85820"/>
                                                          <a:pt x="7334" y="85344"/>
                                                          <a:pt x="7334" y="84868"/>
                                                        </a:cubicBezTo>
                                                        <a:lnTo>
                                                          <a:pt x="7144" y="0"/>
                                                        </a:lnTo>
                                                        <a:cubicBezTo>
                                                          <a:pt x="7144" y="0"/>
                                                          <a:pt x="6763" y="857"/>
                                                          <a:pt x="6096" y="1238"/>
                                                        </a:cubicBezTo>
                                                        <a:cubicBezTo>
                                                          <a:pt x="4667" y="1905"/>
                                                          <a:pt x="2476" y="1905"/>
                                                          <a:pt x="1048" y="1238"/>
                                                        </a:cubicBezTo>
                                                        <a:cubicBezTo>
                                                          <a:pt x="381" y="953"/>
                                                          <a:pt x="0" y="476"/>
                                                          <a:pt x="0" y="95"/>
                                                        </a:cubicBezTo>
                                                        <a:lnTo>
                                                          <a:pt x="0" y="95"/>
                                                        </a:lnTo>
                                                        <a:close/>
                                                      </a:path>
                                                    </a:pathLst>
                                                  </a:custGeom>
                                                  <a:solidFill>
                                                    <a:srgbClr val="2C3D4E"/>
                                                  </a:solidFill>
                                                  <a:ln w="9525" cap="flat">
                                                    <a:noFill/>
                                                    <a:prstDash val="solid"/>
                                                    <a:miter/>
                                                  </a:ln>
                                                </p:spPr>
                                                <p:txBody>
                                                  <a:bodyPr rtlCol="0" anchor="ctr"/>
                                                  <a:lstStyle/>
                                                  <a:p>
                                                    <a:endParaRPr lang="zh-CN" altLang="en-US"/>
                                                  </a:p>
                                                </p:txBody>
                                              </p:sp>
                                              <p:grpSp>
                                                <p:nvGrpSpPr>
                                                  <p:cNvPr id="88" name="图形 46">
                                                    <a:extLst>
                                                      <a:ext uri="{FF2B5EF4-FFF2-40B4-BE49-F238E27FC236}">
                                                        <a16:creationId xmlns:a16="http://schemas.microsoft.com/office/drawing/2014/main" id="{C2BED434-E60B-6058-C19B-06C9008AB5DC}"/>
                                                      </a:ext>
                                                    </a:extLst>
                                                  </p:cNvPr>
                                                  <p:cNvGrpSpPr/>
                                                  <p:nvPr/>
                                                </p:nvGrpSpPr>
                                                <p:grpSpPr>
                                                  <a:xfrm>
                                                    <a:off x="2737417" y="2304076"/>
                                                    <a:ext cx="16478" cy="94797"/>
                                                    <a:chOff x="2737417" y="2304076"/>
                                                    <a:chExt cx="16478" cy="94797"/>
                                                  </a:xfrm>
                                                </p:grpSpPr>
                                                <p:sp>
                                                  <p:nvSpPr>
                                                    <p:cNvPr id="89" name="任意多边形: 形状 88">
                                                      <a:extLst>
                                                        <a:ext uri="{FF2B5EF4-FFF2-40B4-BE49-F238E27FC236}">
                                                          <a16:creationId xmlns:a16="http://schemas.microsoft.com/office/drawing/2014/main" id="{2592CB00-9E27-A8C4-E71F-33BF020B947E}"/>
                                                        </a:ext>
                                                      </a:extLst>
                                                    </p:cNvPr>
                                                    <p:cNvSpPr/>
                                                    <p:nvPr/>
                                                  </p:nvSpPr>
                                                  <p:spPr>
                                                    <a:xfrm>
                                                      <a:off x="2741894" y="2312267"/>
                                                      <a:ext cx="7334" cy="86606"/>
                                                    </a:xfrm>
                                                    <a:custGeom>
                                                      <a:avLst/>
                                                      <a:gdLst>
                                                        <a:gd name="connsiteX0" fmla="*/ 0 w 7334"/>
                                                        <a:gd name="connsiteY0" fmla="*/ 95 h 86606"/>
                                                        <a:gd name="connsiteX1" fmla="*/ 190 w 7334"/>
                                                        <a:gd name="connsiteY1" fmla="*/ 84963 h 86606"/>
                                                        <a:gd name="connsiteX2" fmla="*/ 1238 w 7334"/>
                                                        <a:gd name="connsiteY2" fmla="*/ 86106 h 86606"/>
                                                        <a:gd name="connsiteX3" fmla="*/ 6286 w 7334"/>
                                                        <a:gd name="connsiteY3" fmla="*/ 86106 h 86606"/>
                                                        <a:gd name="connsiteX4" fmla="*/ 7334 w 7334"/>
                                                        <a:gd name="connsiteY4" fmla="*/ 84868 h 86606"/>
                                                        <a:gd name="connsiteX5" fmla="*/ 7144 w 7334"/>
                                                        <a:gd name="connsiteY5" fmla="*/ 0 h 86606"/>
                                                        <a:gd name="connsiteX6" fmla="*/ 6096 w 7334"/>
                                                        <a:gd name="connsiteY6" fmla="*/ 1238 h 86606"/>
                                                        <a:gd name="connsiteX7" fmla="*/ 1048 w 7334"/>
                                                        <a:gd name="connsiteY7" fmla="*/ 1238 h 86606"/>
                                                        <a:gd name="connsiteX8" fmla="*/ 0 w 7334"/>
                                                        <a:gd name="connsiteY8" fmla="*/ 95 h 86606"/>
                                                        <a:gd name="connsiteX9" fmla="*/ 0 w 7334"/>
                                                        <a:gd name="connsiteY9" fmla="*/ 95 h 8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 h="86606">
                                                          <a:moveTo>
                                                            <a:pt x="0" y="95"/>
                                                          </a:moveTo>
                                                          <a:lnTo>
                                                            <a:pt x="190" y="84963"/>
                                                          </a:lnTo>
                                                          <a:cubicBezTo>
                                                            <a:pt x="190" y="84963"/>
                                                            <a:pt x="571" y="85820"/>
                                                            <a:pt x="1238" y="86106"/>
                                                          </a:cubicBezTo>
                                                          <a:cubicBezTo>
                                                            <a:pt x="2667" y="86773"/>
                                                            <a:pt x="4858" y="86773"/>
                                                            <a:pt x="6286" y="86106"/>
                                                          </a:cubicBezTo>
                                                          <a:cubicBezTo>
                                                            <a:pt x="6953" y="85820"/>
                                                            <a:pt x="7334" y="85344"/>
                                                            <a:pt x="7334" y="84868"/>
                                                          </a:cubicBezTo>
                                                          <a:lnTo>
                                                            <a:pt x="7144" y="0"/>
                                                          </a:lnTo>
                                                          <a:cubicBezTo>
                                                            <a:pt x="7144" y="0"/>
                                                            <a:pt x="6763" y="857"/>
                                                            <a:pt x="6096" y="1238"/>
                                                          </a:cubicBezTo>
                                                          <a:cubicBezTo>
                                                            <a:pt x="4667" y="1905"/>
                                                            <a:pt x="2476" y="1905"/>
                                                            <a:pt x="1048" y="1238"/>
                                                          </a:cubicBezTo>
                                                          <a:cubicBezTo>
                                                            <a:pt x="381" y="953"/>
                                                            <a:pt x="0" y="476"/>
                                                            <a:pt x="0" y="95"/>
                                                          </a:cubicBezTo>
                                                          <a:lnTo>
                                                            <a:pt x="0" y="95"/>
                                                          </a:lnTo>
                                                          <a:close/>
                                                        </a:path>
                                                      </a:pathLst>
                                                    </a:custGeom>
                                                    <a:solidFill>
                                                      <a:srgbClr val="2C3D4E"/>
                                                    </a:solidFill>
                                                    <a:ln w="9525" cap="flat">
                                                      <a:noFill/>
                                                      <a:prstDash val="solid"/>
                                                      <a:miter/>
                                                    </a:ln>
                                                  </p:spPr>
                                                  <p:txBody>
                                                    <a:bodyPr rtlCol="0" anchor="ctr"/>
                                                    <a:lstStyle/>
                                                    <a:p>
                                                      <a:endParaRPr lang="zh-CN" altLang="en-US"/>
                                                    </a:p>
                                                  </p:txBody>
                                                </p:sp>
                                                <p:grpSp>
                                                  <p:nvGrpSpPr>
                                                    <p:cNvPr id="90" name="图形 46">
                                                      <a:extLst>
                                                        <a:ext uri="{FF2B5EF4-FFF2-40B4-BE49-F238E27FC236}">
                                                          <a16:creationId xmlns:a16="http://schemas.microsoft.com/office/drawing/2014/main" id="{E788F85C-3991-B014-549F-C74F202F68A9}"/>
                                                        </a:ext>
                                                      </a:extLst>
                                                    </p:cNvPr>
                                                    <p:cNvGrpSpPr/>
                                                    <p:nvPr/>
                                                  </p:nvGrpSpPr>
                                                  <p:grpSpPr>
                                                    <a:xfrm>
                                                      <a:off x="2737417" y="2304076"/>
                                                      <a:ext cx="16478" cy="13334"/>
                                                      <a:chOff x="2737417" y="2304076"/>
                                                      <a:chExt cx="16478" cy="13334"/>
                                                    </a:xfrm>
                                                  </p:grpSpPr>
                                                  <p:sp>
                                                    <p:nvSpPr>
                                                      <p:cNvPr id="91" name="任意多边形: 形状 90">
                                                        <a:extLst>
                                                          <a:ext uri="{FF2B5EF4-FFF2-40B4-BE49-F238E27FC236}">
                                                            <a16:creationId xmlns:a16="http://schemas.microsoft.com/office/drawing/2014/main" id="{94289530-B327-509C-1E2F-BCB12750725A}"/>
                                                          </a:ext>
                                                        </a:extLst>
                                                      </p:cNvPr>
                                                      <p:cNvSpPr/>
                                                      <p:nvPr/>
                                                    </p:nvSpPr>
                                                    <p:spPr>
                                                      <a:xfrm>
                                                        <a:off x="2741870" y="2310719"/>
                                                        <a:ext cx="7191" cy="3381"/>
                                                      </a:xfrm>
                                                      <a:custGeom>
                                                        <a:avLst/>
                                                        <a:gdLst>
                                                          <a:gd name="connsiteX0" fmla="*/ 1072 w 7191"/>
                                                          <a:gd name="connsiteY0" fmla="*/ 500 h 3381"/>
                                                          <a:gd name="connsiteX1" fmla="*/ 1072 w 7191"/>
                                                          <a:gd name="connsiteY1" fmla="*/ 2881 h 3381"/>
                                                          <a:gd name="connsiteX2" fmla="*/ 6120 w 7191"/>
                                                          <a:gd name="connsiteY2" fmla="*/ 2881 h 3381"/>
                                                          <a:gd name="connsiteX3" fmla="*/ 6120 w 7191"/>
                                                          <a:gd name="connsiteY3" fmla="*/ 500 h 3381"/>
                                                          <a:gd name="connsiteX4" fmla="*/ 1072 w 7191"/>
                                                          <a:gd name="connsiteY4" fmla="*/ 500 h 3381"/>
                                                          <a:gd name="connsiteX5" fmla="*/ 1072 w 7191"/>
                                                          <a:gd name="connsiteY5" fmla="*/ 500 h 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1" h="3381">
                                                            <a:moveTo>
                                                              <a:pt x="1072" y="500"/>
                                                            </a:moveTo>
                                                            <a:cubicBezTo>
                                                              <a:pt x="-357" y="1167"/>
                                                              <a:pt x="-357" y="2215"/>
                                                              <a:pt x="1072" y="2881"/>
                                                            </a:cubicBezTo>
                                                            <a:cubicBezTo>
                                                              <a:pt x="2405" y="3548"/>
                                                              <a:pt x="4691" y="3548"/>
                                                              <a:pt x="6120" y="2881"/>
                                                            </a:cubicBezTo>
                                                            <a:cubicBezTo>
                                                              <a:pt x="7549" y="2215"/>
                                                              <a:pt x="7549" y="1167"/>
                                                              <a:pt x="6120" y="500"/>
                                                            </a:cubicBezTo>
                                                            <a:cubicBezTo>
                                                              <a:pt x="4691" y="-167"/>
                                                              <a:pt x="2500" y="-167"/>
                                                              <a:pt x="1072" y="500"/>
                                                            </a:cubicBezTo>
                                                            <a:lnTo>
                                                              <a:pt x="1072" y="500"/>
                                                            </a:lnTo>
                                                            <a:close/>
                                                          </a:path>
                                                        </a:pathLst>
                                                      </a:custGeom>
                                                      <a:solidFill>
                                                        <a:srgbClr val="2C3D4E"/>
                                                      </a:solidFill>
                                                      <a:ln w="9525" cap="flat">
                                                        <a:noFill/>
                                                        <a:prstDash val="solid"/>
                                                        <a:miter/>
                                                      </a:ln>
                                                    </p:spPr>
                                                    <p:txBody>
                                                      <a:bodyPr rtlCol="0" anchor="ctr"/>
                                                      <a:lstStyle/>
                                                      <a:p>
                                                        <a:endParaRPr lang="zh-CN" altLang="en-US"/>
                                                      </a:p>
                                                    </p:txBody>
                                                  </p:sp>
                                                  <p:sp>
                                                    <p:nvSpPr>
                                                      <p:cNvPr id="92" name="任意多边形: 形状 91">
                                                        <a:extLst>
                                                          <a:ext uri="{FF2B5EF4-FFF2-40B4-BE49-F238E27FC236}">
                                                            <a16:creationId xmlns:a16="http://schemas.microsoft.com/office/drawing/2014/main" id="{DFF608E4-EE7A-4871-D225-5B5E6FEC2EDB}"/>
                                                          </a:ext>
                                                        </a:extLst>
                                                      </p:cNvPr>
                                                      <p:cNvSpPr/>
                                                      <p:nvPr/>
                                                    </p:nvSpPr>
                                                    <p:spPr>
                                                      <a:xfrm>
                                                        <a:off x="2737417" y="2304076"/>
                                                        <a:ext cx="16478" cy="13334"/>
                                                      </a:xfrm>
                                                      <a:custGeom>
                                                        <a:avLst/>
                                                        <a:gdLst>
                                                          <a:gd name="connsiteX0" fmla="*/ 0 w 16478"/>
                                                          <a:gd name="connsiteY0" fmla="*/ 6668 h 13334"/>
                                                          <a:gd name="connsiteX1" fmla="*/ 8287 w 16478"/>
                                                          <a:gd name="connsiteY1" fmla="*/ 13335 h 13334"/>
                                                          <a:gd name="connsiteX2" fmla="*/ 16478 w 16478"/>
                                                          <a:gd name="connsiteY2" fmla="*/ 6668 h 13334"/>
                                                          <a:gd name="connsiteX3" fmla="*/ 8287 w 16478"/>
                                                          <a:gd name="connsiteY3" fmla="*/ 0 h 13334"/>
                                                          <a:gd name="connsiteX4" fmla="*/ 0 w 16478"/>
                                                          <a:gd name="connsiteY4" fmla="*/ 6668 h 13334"/>
                                                          <a:gd name="connsiteX5" fmla="*/ 0 w 16478"/>
                                                          <a:gd name="connsiteY5" fmla="*/ 6668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8" h="13334">
                                                            <a:moveTo>
                                                              <a:pt x="0" y="6668"/>
                                                            </a:moveTo>
                                                            <a:cubicBezTo>
                                                              <a:pt x="0" y="10382"/>
                                                              <a:pt x="3715" y="13335"/>
                                                              <a:pt x="8287" y="13335"/>
                                                            </a:cubicBezTo>
                                                            <a:cubicBezTo>
                                                              <a:pt x="12859" y="13335"/>
                                                              <a:pt x="16478" y="10382"/>
                                                              <a:pt x="16478" y="6668"/>
                                                            </a:cubicBezTo>
                                                            <a:cubicBezTo>
                                                              <a:pt x="16478" y="2953"/>
                                                              <a:pt x="12764" y="0"/>
                                                              <a:pt x="8287" y="0"/>
                                                            </a:cubicBezTo>
                                                            <a:cubicBezTo>
                                                              <a:pt x="3810" y="0"/>
                                                              <a:pt x="0" y="2953"/>
                                                              <a:pt x="0" y="6668"/>
                                                            </a:cubicBezTo>
                                                            <a:lnTo>
                                                              <a:pt x="0" y="6668"/>
                                                            </a:lnTo>
                                                            <a:close/>
                                                          </a:path>
                                                        </a:pathLst>
                                                      </a:custGeom>
                                                      <a:solidFill>
                                                        <a:srgbClr val="EE9426"/>
                                                      </a:solidFill>
                                                      <a:ln w="9525" cap="flat">
                                                        <a:noFill/>
                                                        <a:prstDash val="solid"/>
                                                        <a:miter/>
                                                      </a:ln>
                                                    </p:spPr>
                                                    <p:txBody>
                                                      <a:bodyPr rtlCol="0" anchor="ctr"/>
                                                      <a:lstStyle/>
                                                      <a:p>
                                                        <a:endParaRPr lang="zh-CN" altLang="en-US"/>
                                                      </a:p>
                                                    </p:txBody>
                                                  </p:sp>
                                                </p:grpSp>
                                              </p:grpSp>
                                            </p:grpSp>
                                          </p:grpSp>
                                        </p:grpSp>
                                      </p:grpSp>
                                    </p:grpSp>
                                  </p:grpSp>
                                </p:grpSp>
                              </p:grpSp>
                            </p:grpSp>
                          </p:grpSp>
                        </p:grpSp>
                      </p:grpSp>
                    </p:grpSp>
                  </p:grpSp>
                </p:grpSp>
              </p:grpSp>
            </p:grpSp>
          </p:grpSp>
        </p:grpSp>
        <p:sp>
          <p:nvSpPr>
            <p:cNvPr id="93" name="矩形 92">
              <a:extLst>
                <a:ext uri="{FF2B5EF4-FFF2-40B4-BE49-F238E27FC236}">
                  <a16:creationId xmlns:a16="http://schemas.microsoft.com/office/drawing/2014/main" id="{76675322-D66B-B2CF-48C5-75DEB1E080B0}"/>
                </a:ext>
              </a:extLst>
            </p:cNvPr>
            <p:cNvSpPr/>
            <p:nvPr/>
          </p:nvSpPr>
          <p:spPr>
            <a:xfrm>
              <a:off x="1630129" y="2205745"/>
              <a:ext cx="2060225" cy="400110"/>
            </a:xfrm>
            <a:prstGeom prst="rect">
              <a:avLst/>
            </a:prstGeom>
          </p:spPr>
          <p:txBody>
            <a:bodyPr wrap="square">
              <a:spAutoFit/>
            </a:bodyPr>
            <a:lstStyle/>
            <a:p>
              <a:pPr algn="ctr"/>
              <a:r>
                <a:rPr lang="en-US" altLang="zh-CN" sz="2000" b="1" dirty="0">
                  <a:latin typeface="Candara" panose="020E0502030303020204" pitchFamily="34" charset="0"/>
                  <a:ea typeface="微软雅黑" panose="020B0503020204020204" pitchFamily="34" charset="-122"/>
                  <a:cs typeface="Segoe UI" panose="020B0502040204020203" pitchFamily="34" charset="0"/>
                </a:rPr>
                <a:t>Transmitter</a:t>
              </a:r>
            </a:p>
          </p:txBody>
        </p:sp>
      </p:grpSp>
      <p:grpSp>
        <p:nvGrpSpPr>
          <p:cNvPr id="148" name="组合 147">
            <a:extLst>
              <a:ext uri="{FF2B5EF4-FFF2-40B4-BE49-F238E27FC236}">
                <a16:creationId xmlns:a16="http://schemas.microsoft.com/office/drawing/2014/main" id="{FA548749-25B8-8CF4-954D-DC109A6C6DDC}"/>
              </a:ext>
            </a:extLst>
          </p:cNvPr>
          <p:cNvGrpSpPr/>
          <p:nvPr/>
        </p:nvGrpSpPr>
        <p:grpSpPr>
          <a:xfrm>
            <a:off x="8216670" y="1684617"/>
            <a:ext cx="2060225" cy="1263596"/>
            <a:chOff x="7529043" y="1342259"/>
            <a:chExt cx="2060225" cy="1263596"/>
          </a:xfrm>
        </p:grpSpPr>
        <p:grpSp>
          <p:nvGrpSpPr>
            <p:cNvPr id="146" name="组合 145">
              <a:extLst>
                <a:ext uri="{FF2B5EF4-FFF2-40B4-BE49-F238E27FC236}">
                  <a16:creationId xmlns:a16="http://schemas.microsoft.com/office/drawing/2014/main" id="{F43647CC-8F0F-ED2F-D1AE-50A53FAFC8B8}"/>
                </a:ext>
              </a:extLst>
            </p:cNvPr>
            <p:cNvGrpSpPr/>
            <p:nvPr/>
          </p:nvGrpSpPr>
          <p:grpSpPr>
            <a:xfrm>
              <a:off x="8021468" y="1342259"/>
              <a:ext cx="960360" cy="991758"/>
              <a:chOff x="5919787" y="3248033"/>
              <a:chExt cx="352234" cy="363750"/>
            </a:xfrm>
          </p:grpSpPr>
          <p:sp>
            <p:nvSpPr>
              <p:cNvPr id="96" name="任意多边形: 形状 95">
                <a:extLst>
                  <a:ext uri="{FF2B5EF4-FFF2-40B4-BE49-F238E27FC236}">
                    <a16:creationId xmlns:a16="http://schemas.microsoft.com/office/drawing/2014/main" id="{D577D2C8-5BBC-9412-8886-61C4661E0990}"/>
                  </a:ext>
                </a:extLst>
              </p:cNvPr>
              <p:cNvSpPr/>
              <p:nvPr/>
            </p:nvSpPr>
            <p:spPr>
              <a:xfrm>
                <a:off x="5934645" y="3264918"/>
                <a:ext cx="201930" cy="245675"/>
              </a:xfrm>
              <a:custGeom>
                <a:avLst/>
                <a:gdLst>
                  <a:gd name="connsiteX0" fmla="*/ 195358 w 201930"/>
                  <a:gd name="connsiteY0" fmla="*/ 823 h 245675"/>
                  <a:gd name="connsiteX1" fmla="*/ 201263 w 201930"/>
                  <a:gd name="connsiteY1" fmla="*/ 4156 h 245675"/>
                  <a:gd name="connsiteX2" fmla="*/ 201930 w 201930"/>
                  <a:gd name="connsiteY2" fmla="*/ 124648 h 245675"/>
                  <a:gd name="connsiteX3" fmla="*/ 196120 w 201930"/>
                  <a:gd name="connsiteY3" fmla="*/ 134744 h 245675"/>
                  <a:gd name="connsiteX4" fmla="*/ 6572 w 201930"/>
                  <a:gd name="connsiteY4" fmla="*/ 244853 h 245675"/>
                  <a:gd name="connsiteX5" fmla="*/ 667 w 201930"/>
                  <a:gd name="connsiteY5" fmla="*/ 241519 h 245675"/>
                  <a:gd name="connsiteX6" fmla="*/ 0 w 201930"/>
                  <a:gd name="connsiteY6" fmla="*/ 121028 h 245675"/>
                  <a:gd name="connsiteX7" fmla="*/ 5810 w 201930"/>
                  <a:gd name="connsiteY7" fmla="*/ 110836 h 245675"/>
                  <a:gd name="connsiteX8" fmla="*/ 195358 w 201930"/>
                  <a:gd name="connsiteY8" fmla="*/ 823 h 24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30" h="245675">
                    <a:moveTo>
                      <a:pt x="195358" y="823"/>
                    </a:moveTo>
                    <a:cubicBezTo>
                      <a:pt x="198596" y="-1082"/>
                      <a:pt x="201263" y="442"/>
                      <a:pt x="201263" y="4156"/>
                    </a:cubicBezTo>
                    <a:lnTo>
                      <a:pt x="201930" y="124648"/>
                    </a:lnTo>
                    <a:cubicBezTo>
                      <a:pt x="201930" y="128362"/>
                      <a:pt x="199358" y="132934"/>
                      <a:pt x="196120" y="134744"/>
                    </a:cubicBezTo>
                    <a:lnTo>
                      <a:pt x="6572" y="244853"/>
                    </a:lnTo>
                    <a:cubicBezTo>
                      <a:pt x="3334" y="246758"/>
                      <a:pt x="667" y="245234"/>
                      <a:pt x="667" y="241519"/>
                    </a:cubicBezTo>
                    <a:lnTo>
                      <a:pt x="0" y="121028"/>
                    </a:lnTo>
                    <a:cubicBezTo>
                      <a:pt x="0" y="117313"/>
                      <a:pt x="2572" y="112741"/>
                      <a:pt x="5810" y="110836"/>
                    </a:cubicBezTo>
                    <a:lnTo>
                      <a:pt x="195358" y="823"/>
                    </a:lnTo>
                    <a:close/>
                  </a:path>
                </a:pathLst>
              </a:custGeom>
              <a:solidFill>
                <a:srgbClr val="0EE5E1"/>
              </a:solidFill>
              <a:ln w="9525" cap="flat">
                <a:noFill/>
                <a:prstDash val="solid"/>
                <a:miter/>
              </a:ln>
            </p:spPr>
            <p:txBody>
              <a:bodyPr rtlCol="0" anchor="ctr"/>
              <a:lstStyle/>
              <a:p>
                <a:endParaRPr lang="zh-CN" altLang="en-US"/>
              </a:p>
            </p:txBody>
          </p:sp>
          <p:grpSp>
            <p:nvGrpSpPr>
              <p:cNvPr id="97" name="图形 93">
                <a:extLst>
                  <a:ext uri="{FF2B5EF4-FFF2-40B4-BE49-F238E27FC236}">
                    <a16:creationId xmlns:a16="http://schemas.microsoft.com/office/drawing/2014/main" id="{5394D684-5CC7-D3BE-9051-8B2157D78D52}"/>
                  </a:ext>
                </a:extLst>
              </p:cNvPr>
              <p:cNvGrpSpPr/>
              <p:nvPr/>
            </p:nvGrpSpPr>
            <p:grpSpPr>
              <a:xfrm>
                <a:off x="5933086" y="3404484"/>
                <a:ext cx="338935" cy="207299"/>
                <a:chOff x="5933086" y="3404484"/>
                <a:chExt cx="338935" cy="207299"/>
              </a:xfrm>
            </p:grpSpPr>
            <p:sp>
              <p:nvSpPr>
                <p:cNvPr id="98" name="任意多边形: 形状 97">
                  <a:extLst>
                    <a:ext uri="{FF2B5EF4-FFF2-40B4-BE49-F238E27FC236}">
                      <a16:creationId xmlns:a16="http://schemas.microsoft.com/office/drawing/2014/main" id="{AB85E79F-313C-337E-0ECF-EEEC85603FD3}"/>
                    </a:ext>
                  </a:extLst>
                </p:cNvPr>
                <p:cNvSpPr/>
                <p:nvPr/>
              </p:nvSpPr>
              <p:spPr>
                <a:xfrm>
                  <a:off x="5933121" y="3416712"/>
                  <a:ext cx="338804" cy="195071"/>
                </a:xfrm>
                <a:custGeom>
                  <a:avLst/>
                  <a:gdLst>
                    <a:gd name="connsiteX0" fmla="*/ 338804 w 338804"/>
                    <a:gd name="connsiteY0" fmla="*/ 61436 h 195071"/>
                    <a:gd name="connsiteX1" fmla="*/ 338804 w 338804"/>
                    <a:gd name="connsiteY1" fmla="*/ 61817 h 195071"/>
                    <a:gd name="connsiteX2" fmla="*/ 338804 w 338804"/>
                    <a:gd name="connsiteY2" fmla="*/ 62198 h 195071"/>
                    <a:gd name="connsiteX3" fmla="*/ 338804 w 338804"/>
                    <a:gd name="connsiteY3" fmla="*/ 62579 h 195071"/>
                    <a:gd name="connsiteX4" fmla="*/ 338709 w 338804"/>
                    <a:gd name="connsiteY4" fmla="*/ 62960 h 195071"/>
                    <a:gd name="connsiteX5" fmla="*/ 338519 w 338804"/>
                    <a:gd name="connsiteY5" fmla="*/ 63246 h 195071"/>
                    <a:gd name="connsiteX6" fmla="*/ 338328 w 338804"/>
                    <a:gd name="connsiteY6" fmla="*/ 63722 h 195071"/>
                    <a:gd name="connsiteX7" fmla="*/ 338138 w 338804"/>
                    <a:gd name="connsiteY7" fmla="*/ 64008 h 195071"/>
                    <a:gd name="connsiteX8" fmla="*/ 337852 w 338804"/>
                    <a:gd name="connsiteY8" fmla="*/ 64484 h 195071"/>
                    <a:gd name="connsiteX9" fmla="*/ 337661 w 338804"/>
                    <a:gd name="connsiteY9" fmla="*/ 64770 h 195071"/>
                    <a:gd name="connsiteX10" fmla="*/ 337185 w 338804"/>
                    <a:gd name="connsiteY10" fmla="*/ 65342 h 195071"/>
                    <a:gd name="connsiteX11" fmla="*/ 336899 w 338804"/>
                    <a:gd name="connsiteY11" fmla="*/ 65627 h 195071"/>
                    <a:gd name="connsiteX12" fmla="*/ 336518 w 338804"/>
                    <a:gd name="connsiteY12" fmla="*/ 65913 h 195071"/>
                    <a:gd name="connsiteX13" fmla="*/ 336137 w 338804"/>
                    <a:gd name="connsiteY13" fmla="*/ 66199 h 195071"/>
                    <a:gd name="connsiteX14" fmla="*/ 335661 w 338804"/>
                    <a:gd name="connsiteY14" fmla="*/ 66485 h 195071"/>
                    <a:gd name="connsiteX15" fmla="*/ 334994 w 338804"/>
                    <a:gd name="connsiteY15" fmla="*/ 66961 h 195071"/>
                    <a:gd name="connsiteX16" fmla="*/ 260509 w 338804"/>
                    <a:gd name="connsiteY16" fmla="*/ 110204 h 195071"/>
                    <a:gd name="connsiteX17" fmla="*/ 260509 w 338804"/>
                    <a:gd name="connsiteY17" fmla="*/ 105728 h 195071"/>
                    <a:gd name="connsiteX18" fmla="*/ 244031 w 338804"/>
                    <a:gd name="connsiteY18" fmla="*/ 96203 h 195071"/>
                    <a:gd name="connsiteX19" fmla="*/ 267748 w 338804"/>
                    <a:gd name="connsiteY19" fmla="*/ 82296 h 195071"/>
                    <a:gd name="connsiteX20" fmla="*/ 267748 w 338804"/>
                    <a:gd name="connsiteY20" fmla="*/ 80486 h 195071"/>
                    <a:gd name="connsiteX21" fmla="*/ 269272 w 338804"/>
                    <a:gd name="connsiteY21" fmla="*/ 81344 h 195071"/>
                    <a:gd name="connsiteX22" fmla="*/ 301562 w 338804"/>
                    <a:gd name="connsiteY22" fmla="*/ 62484 h 195071"/>
                    <a:gd name="connsiteX23" fmla="*/ 301562 w 338804"/>
                    <a:gd name="connsiteY23" fmla="*/ 51245 h 195071"/>
                    <a:gd name="connsiteX24" fmla="*/ 286322 w 338804"/>
                    <a:gd name="connsiteY24" fmla="*/ 42577 h 195071"/>
                    <a:gd name="connsiteX25" fmla="*/ 282893 w 338804"/>
                    <a:gd name="connsiteY25" fmla="*/ 44577 h 195071"/>
                    <a:gd name="connsiteX26" fmla="*/ 282893 w 338804"/>
                    <a:gd name="connsiteY26" fmla="*/ 40577 h 195071"/>
                    <a:gd name="connsiteX27" fmla="*/ 277844 w 338804"/>
                    <a:gd name="connsiteY27" fmla="*/ 37624 h 195071"/>
                    <a:gd name="connsiteX28" fmla="*/ 267748 w 338804"/>
                    <a:gd name="connsiteY28" fmla="*/ 31814 h 195071"/>
                    <a:gd name="connsiteX29" fmla="*/ 250222 w 338804"/>
                    <a:gd name="connsiteY29" fmla="*/ 21717 h 195071"/>
                    <a:gd name="connsiteX30" fmla="*/ 245840 w 338804"/>
                    <a:gd name="connsiteY30" fmla="*/ 24289 h 195071"/>
                    <a:gd name="connsiteX31" fmla="*/ 245840 w 338804"/>
                    <a:gd name="connsiteY31" fmla="*/ 19241 h 195071"/>
                    <a:gd name="connsiteX32" fmla="*/ 230696 w 338804"/>
                    <a:gd name="connsiteY32" fmla="*/ 10573 h 195071"/>
                    <a:gd name="connsiteX33" fmla="*/ 227267 w 338804"/>
                    <a:gd name="connsiteY33" fmla="*/ 12573 h 195071"/>
                    <a:gd name="connsiteX34" fmla="*/ 227267 w 338804"/>
                    <a:gd name="connsiteY34" fmla="*/ 8668 h 195071"/>
                    <a:gd name="connsiteX35" fmla="*/ 212122 w 338804"/>
                    <a:gd name="connsiteY35" fmla="*/ 0 h 195071"/>
                    <a:gd name="connsiteX36" fmla="*/ 196501 w 338804"/>
                    <a:gd name="connsiteY36" fmla="*/ 9144 h 195071"/>
                    <a:gd name="connsiteX37" fmla="*/ 196501 w 338804"/>
                    <a:gd name="connsiteY37" fmla="*/ 12573 h 195071"/>
                    <a:gd name="connsiteX38" fmla="*/ 193548 w 338804"/>
                    <a:gd name="connsiteY38" fmla="*/ 10859 h 195071"/>
                    <a:gd name="connsiteX39" fmla="*/ 177927 w 338804"/>
                    <a:gd name="connsiteY39" fmla="*/ 20003 h 195071"/>
                    <a:gd name="connsiteX40" fmla="*/ 177927 w 338804"/>
                    <a:gd name="connsiteY40" fmla="*/ 23432 h 195071"/>
                    <a:gd name="connsiteX41" fmla="*/ 174974 w 338804"/>
                    <a:gd name="connsiteY41" fmla="*/ 21717 h 195071"/>
                    <a:gd name="connsiteX42" fmla="*/ 159353 w 338804"/>
                    <a:gd name="connsiteY42" fmla="*/ 30861 h 195071"/>
                    <a:gd name="connsiteX43" fmla="*/ 159353 w 338804"/>
                    <a:gd name="connsiteY43" fmla="*/ 34290 h 195071"/>
                    <a:gd name="connsiteX44" fmla="*/ 156401 w 338804"/>
                    <a:gd name="connsiteY44" fmla="*/ 32576 h 195071"/>
                    <a:gd name="connsiteX45" fmla="*/ 140780 w 338804"/>
                    <a:gd name="connsiteY45" fmla="*/ 41720 h 195071"/>
                    <a:gd name="connsiteX46" fmla="*/ 140780 w 338804"/>
                    <a:gd name="connsiteY46" fmla="*/ 45149 h 195071"/>
                    <a:gd name="connsiteX47" fmla="*/ 137827 w 338804"/>
                    <a:gd name="connsiteY47" fmla="*/ 43434 h 195071"/>
                    <a:gd name="connsiteX48" fmla="*/ 122206 w 338804"/>
                    <a:gd name="connsiteY48" fmla="*/ 52578 h 195071"/>
                    <a:gd name="connsiteX49" fmla="*/ 122206 w 338804"/>
                    <a:gd name="connsiteY49" fmla="*/ 56007 h 195071"/>
                    <a:gd name="connsiteX50" fmla="*/ 119253 w 338804"/>
                    <a:gd name="connsiteY50" fmla="*/ 54293 h 195071"/>
                    <a:gd name="connsiteX51" fmla="*/ 103632 w 338804"/>
                    <a:gd name="connsiteY51" fmla="*/ 63437 h 195071"/>
                    <a:gd name="connsiteX52" fmla="*/ 103632 w 338804"/>
                    <a:gd name="connsiteY52" fmla="*/ 66866 h 195071"/>
                    <a:gd name="connsiteX53" fmla="*/ 100679 w 338804"/>
                    <a:gd name="connsiteY53" fmla="*/ 65151 h 195071"/>
                    <a:gd name="connsiteX54" fmla="*/ 85058 w 338804"/>
                    <a:gd name="connsiteY54" fmla="*/ 74295 h 195071"/>
                    <a:gd name="connsiteX55" fmla="*/ 85058 w 338804"/>
                    <a:gd name="connsiteY55" fmla="*/ 77724 h 195071"/>
                    <a:gd name="connsiteX56" fmla="*/ 82106 w 338804"/>
                    <a:gd name="connsiteY56" fmla="*/ 76010 h 195071"/>
                    <a:gd name="connsiteX57" fmla="*/ 66485 w 338804"/>
                    <a:gd name="connsiteY57" fmla="*/ 85154 h 195071"/>
                    <a:gd name="connsiteX58" fmla="*/ 66485 w 338804"/>
                    <a:gd name="connsiteY58" fmla="*/ 88583 h 195071"/>
                    <a:gd name="connsiteX59" fmla="*/ 63532 w 338804"/>
                    <a:gd name="connsiteY59" fmla="*/ 86868 h 195071"/>
                    <a:gd name="connsiteX60" fmla="*/ 47911 w 338804"/>
                    <a:gd name="connsiteY60" fmla="*/ 96012 h 195071"/>
                    <a:gd name="connsiteX61" fmla="*/ 47911 w 338804"/>
                    <a:gd name="connsiteY61" fmla="*/ 107252 h 195071"/>
                    <a:gd name="connsiteX62" fmla="*/ 56769 w 338804"/>
                    <a:gd name="connsiteY62" fmla="*/ 112300 h 195071"/>
                    <a:gd name="connsiteX63" fmla="*/ 53054 w 338804"/>
                    <a:gd name="connsiteY63" fmla="*/ 114491 h 195071"/>
                    <a:gd name="connsiteX64" fmla="*/ 53054 w 338804"/>
                    <a:gd name="connsiteY64" fmla="*/ 110585 h 195071"/>
                    <a:gd name="connsiteX65" fmla="*/ 37910 w 338804"/>
                    <a:gd name="connsiteY65" fmla="*/ 101918 h 195071"/>
                    <a:gd name="connsiteX66" fmla="*/ 22289 w 338804"/>
                    <a:gd name="connsiteY66" fmla="*/ 111062 h 195071"/>
                    <a:gd name="connsiteX67" fmla="*/ 22289 w 338804"/>
                    <a:gd name="connsiteY67" fmla="*/ 122301 h 195071"/>
                    <a:gd name="connsiteX68" fmla="*/ 37529 w 338804"/>
                    <a:gd name="connsiteY68" fmla="*/ 130969 h 195071"/>
                    <a:gd name="connsiteX69" fmla="*/ 40958 w 338804"/>
                    <a:gd name="connsiteY69" fmla="*/ 128969 h 195071"/>
                    <a:gd name="connsiteX70" fmla="*/ 40958 w 338804"/>
                    <a:gd name="connsiteY70" fmla="*/ 132874 h 195071"/>
                    <a:gd name="connsiteX71" fmla="*/ 56102 w 338804"/>
                    <a:gd name="connsiteY71" fmla="*/ 141542 h 195071"/>
                    <a:gd name="connsiteX72" fmla="*/ 59531 w 338804"/>
                    <a:gd name="connsiteY72" fmla="*/ 139541 h 195071"/>
                    <a:gd name="connsiteX73" fmla="*/ 59531 w 338804"/>
                    <a:gd name="connsiteY73" fmla="*/ 143447 h 195071"/>
                    <a:gd name="connsiteX74" fmla="*/ 74676 w 338804"/>
                    <a:gd name="connsiteY74" fmla="*/ 152114 h 195071"/>
                    <a:gd name="connsiteX75" fmla="*/ 78010 w 338804"/>
                    <a:gd name="connsiteY75" fmla="*/ 150114 h 195071"/>
                    <a:gd name="connsiteX76" fmla="*/ 78010 w 338804"/>
                    <a:gd name="connsiteY76" fmla="*/ 154019 h 195071"/>
                    <a:gd name="connsiteX77" fmla="*/ 93155 w 338804"/>
                    <a:gd name="connsiteY77" fmla="*/ 162687 h 195071"/>
                    <a:gd name="connsiteX78" fmla="*/ 96584 w 338804"/>
                    <a:gd name="connsiteY78" fmla="*/ 160687 h 195071"/>
                    <a:gd name="connsiteX79" fmla="*/ 96584 w 338804"/>
                    <a:gd name="connsiteY79" fmla="*/ 164687 h 195071"/>
                    <a:gd name="connsiteX80" fmla="*/ 111728 w 338804"/>
                    <a:gd name="connsiteY80" fmla="*/ 173355 h 195071"/>
                    <a:gd name="connsiteX81" fmla="*/ 144875 w 338804"/>
                    <a:gd name="connsiteY81" fmla="*/ 154019 h 195071"/>
                    <a:gd name="connsiteX82" fmla="*/ 144875 w 338804"/>
                    <a:gd name="connsiteY82" fmla="*/ 151733 h 195071"/>
                    <a:gd name="connsiteX83" fmla="*/ 146780 w 338804"/>
                    <a:gd name="connsiteY83" fmla="*/ 152876 h 195071"/>
                    <a:gd name="connsiteX84" fmla="*/ 171260 w 338804"/>
                    <a:gd name="connsiteY84" fmla="*/ 138589 h 195071"/>
                    <a:gd name="connsiteX85" fmla="*/ 171260 w 338804"/>
                    <a:gd name="connsiteY85" fmla="*/ 136017 h 195071"/>
                    <a:gd name="connsiteX86" fmla="*/ 173450 w 338804"/>
                    <a:gd name="connsiteY86" fmla="*/ 137255 h 195071"/>
                    <a:gd name="connsiteX87" fmla="*/ 182404 w 338804"/>
                    <a:gd name="connsiteY87" fmla="*/ 132017 h 195071"/>
                    <a:gd name="connsiteX88" fmla="*/ 182404 w 338804"/>
                    <a:gd name="connsiteY88" fmla="*/ 136303 h 195071"/>
                    <a:gd name="connsiteX89" fmla="*/ 198882 w 338804"/>
                    <a:gd name="connsiteY89" fmla="*/ 145828 h 195071"/>
                    <a:gd name="connsiteX90" fmla="*/ 138017 w 338804"/>
                    <a:gd name="connsiteY90" fmla="*/ 181166 h 195071"/>
                    <a:gd name="connsiteX91" fmla="*/ 136112 w 338804"/>
                    <a:gd name="connsiteY91" fmla="*/ 182118 h 195071"/>
                    <a:gd name="connsiteX92" fmla="*/ 135541 w 338804"/>
                    <a:gd name="connsiteY92" fmla="*/ 182309 h 195071"/>
                    <a:gd name="connsiteX93" fmla="*/ 134207 w 338804"/>
                    <a:gd name="connsiteY93" fmla="*/ 182690 h 195071"/>
                    <a:gd name="connsiteX94" fmla="*/ 132969 w 338804"/>
                    <a:gd name="connsiteY94" fmla="*/ 182975 h 195071"/>
                    <a:gd name="connsiteX95" fmla="*/ 131159 w 338804"/>
                    <a:gd name="connsiteY95" fmla="*/ 183261 h 195071"/>
                    <a:gd name="connsiteX96" fmla="*/ 130778 w 338804"/>
                    <a:gd name="connsiteY96" fmla="*/ 183261 h 195071"/>
                    <a:gd name="connsiteX97" fmla="*/ 128492 w 338804"/>
                    <a:gd name="connsiteY97" fmla="*/ 183356 h 195071"/>
                    <a:gd name="connsiteX98" fmla="*/ 128111 w 338804"/>
                    <a:gd name="connsiteY98" fmla="*/ 183356 h 195071"/>
                    <a:gd name="connsiteX99" fmla="*/ 125825 w 338804"/>
                    <a:gd name="connsiteY99" fmla="*/ 183261 h 195071"/>
                    <a:gd name="connsiteX100" fmla="*/ 125444 w 338804"/>
                    <a:gd name="connsiteY100" fmla="*/ 183261 h 195071"/>
                    <a:gd name="connsiteX101" fmla="*/ 123254 w 338804"/>
                    <a:gd name="connsiteY101" fmla="*/ 182880 h 195071"/>
                    <a:gd name="connsiteX102" fmla="*/ 122873 w 338804"/>
                    <a:gd name="connsiteY102" fmla="*/ 182785 h 195071"/>
                    <a:gd name="connsiteX103" fmla="*/ 120872 w 338804"/>
                    <a:gd name="connsiteY103" fmla="*/ 182213 h 195071"/>
                    <a:gd name="connsiteX104" fmla="*/ 120682 w 338804"/>
                    <a:gd name="connsiteY104" fmla="*/ 182213 h 195071"/>
                    <a:gd name="connsiteX105" fmla="*/ 118586 w 338804"/>
                    <a:gd name="connsiteY105" fmla="*/ 181261 h 195071"/>
                    <a:gd name="connsiteX106" fmla="*/ 4001 w 338804"/>
                    <a:gd name="connsiteY106" fmla="*/ 116110 h 195071"/>
                    <a:gd name="connsiteX107" fmla="*/ 0 w 338804"/>
                    <a:gd name="connsiteY107" fmla="*/ 110490 h 195071"/>
                    <a:gd name="connsiteX108" fmla="*/ 0 w 338804"/>
                    <a:gd name="connsiteY108" fmla="*/ 121730 h 195071"/>
                    <a:gd name="connsiteX109" fmla="*/ 4001 w 338804"/>
                    <a:gd name="connsiteY109" fmla="*/ 127349 h 195071"/>
                    <a:gd name="connsiteX110" fmla="*/ 117920 w 338804"/>
                    <a:gd name="connsiteY110" fmla="*/ 193167 h 195071"/>
                    <a:gd name="connsiteX111" fmla="*/ 120015 w 338804"/>
                    <a:gd name="connsiteY111" fmla="*/ 194120 h 195071"/>
                    <a:gd name="connsiteX112" fmla="*/ 120015 w 338804"/>
                    <a:gd name="connsiteY112" fmla="*/ 194120 h 195071"/>
                    <a:gd name="connsiteX113" fmla="*/ 120206 w 338804"/>
                    <a:gd name="connsiteY113" fmla="*/ 194120 h 195071"/>
                    <a:gd name="connsiteX114" fmla="*/ 121634 w 338804"/>
                    <a:gd name="connsiteY114" fmla="*/ 194596 h 195071"/>
                    <a:gd name="connsiteX115" fmla="*/ 122206 w 338804"/>
                    <a:gd name="connsiteY115" fmla="*/ 194691 h 195071"/>
                    <a:gd name="connsiteX116" fmla="*/ 122682 w 338804"/>
                    <a:gd name="connsiteY116" fmla="*/ 194786 h 195071"/>
                    <a:gd name="connsiteX117" fmla="*/ 123063 w 338804"/>
                    <a:gd name="connsiteY117" fmla="*/ 194881 h 195071"/>
                    <a:gd name="connsiteX118" fmla="*/ 124397 w 338804"/>
                    <a:gd name="connsiteY118" fmla="*/ 195072 h 195071"/>
                    <a:gd name="connsiteX119" fmla="*/ 124778 w 338804"/>
                    <a:gd name="connsiteY119" fmla="*/ 195072 h 195071"/>
                    <a:gd name="connsiteX120" fmla="*/ 125159 w 338804"/>
                    <a:gd name="connsiteY120" fmla="*/ 195072 h 195071"/>
                    <a:gd name="connsiteX121" fmla="*/ 125730 w 338804"/>
                    <a:gd name="connsiteY121" fmla="*/ 195072 h 195071"/>
                    <a:gd name="connsiteX122" fmla="*/ 127064 w 338804"/>
                    <a:gd name="connsiteY122" fmla="*/ 195072 h 195071"/>
                    <a:gd name="connsiteX123" fmla="*/ 127445 w 338804"/>
                    <a:gd name="connsiteY123" fmla="*/ 195072 h 195071"/>
                    <a:gd name="connsiteX124" fmla="*/ 127826 w 338804"/>
                    <a:gd name="connsiteY124" fmla="*/ 195072 h 195071"/>
                    <a:gd name="connsiteX125" fmla="*/ 128492 w 338804"/>
                    <a:gd name="connsiteY125" fmla="*/ 195072 h 195071"/>
                    <a:gd name="connsiteX126" fmla="*/ 130016 w 338804"/>
                    <a:gd name="connsiteY126" fmla="*/ 194977 h 195071"/>
                    <a:gd name="connsiteX127" fmla="*/ 130112 w 338804"/>
                    <a:gd name="connsiteY127" fmla="*/ 194977 h 195071"/>
                    <a:gd name="connsiteX128" fmla="*/ 130493 w 338804"/>
                    <a:gd name="connsiteY128" fmla="*/ 194977 h 195071"/>
                    <a:gd name="connsiteX129" fmla="*/ 131731 w 338804"/>
                    <a:gd name="connsiteY129" fmla="*/ 194786 h 195071"/>
                    <a:gd name="connsiteX130" fmla="*/ 132207 w 338804"/>
                    <a:gd name="connsiteY130" fmla="*/ 194691 h 195071"/>
                    <a:gd name="connsiteX131" fmla="*/ 133445 w 338804"/>
                    <a:gd name="connsiteY131" fmla="*/ 194405 h 195071"/>
                    <a:gd name="connsiteX132" fmla="*/ 134207 w 338804"/>
                    <a:gd name="connsiteY132" fmla="*/ 194215 h 195071"/>
                    <a:gd name="connsiteX133" fmla="*/ 134874 w 338804"/>
                    <a:gd name="connsiteY133" fmla="*/ 193929 h 195071"/>
                    <a:gd name="connsiteX134" fmla="*/ 135446 w 338804"/>
                    <a:gd name="connsiteY134" fmla="*/ 193739 h 195071"/>
                    <a:gd name="connsiteX135" fmla="*/ 137351 w 338804"/>
                    <a:gd name="connsiteY135" fmla="*/ 192786 h 195071"/>
                    <a:gd name="connsiteX136" fmla="*/ 334804 w 338804"/>
                    <a:gd name="connsiteY136" fmla="*/ 78105 h 195071"/>
                    <a:gd name="connsiteX137" fmla="*/ 335280 w 338804"/>
                    <a:gd name="connsiteY137" fmla="*/ 77819 h 195071"/>
                    <a:gd name="connsiteX138" fmla="*/ 335471 w 338804"/>
                    <a:gd name="connsiteY138" fmla="*/ 77629 h 195071"/>
                    <a:gd name="connsiteX139" fmla="*/ 335947 w 338804"/>
                    <a:gd name="connsiteY139" fmla="*/ 77343 h 195071"/>
                    <a:gd name="connsiteX140" fmla="*/ 336328 w 338804"/>
                    <a:gd name="connsiteY140" fmla="*/ 76962 h 195071"/>
                    <a:gd name="connsiteX141" fmla="*/ 336709 w 338804"/>
                    <a:gd name="connsiteY141" fmla="*/ 76676 h 195071"/>
                    <a:gd name="connsiteX142" fmla="*/ 336899 w 338804"/>
                    <a:gd name="connsiteY142" fmla="*/ 76581 h 195071"/>
                    <a:gd name="connsiteX143" fmla="*/ 337090 w 338804"/>
                    <a:gd name="connsiteY143" fmla="*/ 76391 h 195071"/>
                    <a:gd name="connsiteX144" fmla="*/ 337566 w 338804"/>
                    <a:gd name="connsiteY144" fmla="*/ 75819 h 195071"/>
                    <a:gd name="connsiteX145" fmla="*/ 337661 w 338804"/>
                    <a:gd name="connsiteY145" fmla="*/ 75629 h 195071"/>
                    <a:gd name="connsiteX146" fmla="*/ 337661 w 338804"/>
                    <a:gd name="connsiteY146" fmla="*/ 75533 h 195071"/>
                    <a:gd name="connsiteX147" fmla="*/ 337947 w 338804"/>
                    <a:gd name="connsiteY147" fmla="*/ 75057 h 195071"/>
                    <a:gd name="connsiteX148" fmla="*/ 338138 w 338804"/>
                    <a:gd name="connsiteY148" fmla="*/ 74867 h 195071"/>
                    <a:gd name="connsiteX149" fmla="*/ 338138 w 338804"/>
                    <a:gd name="connsiteY149" fmla="*/ 74867 h 195071"/>
                    <a:gd name="connsiteX150" fmla="*/ 338328 w 338804"/>
                    <a:gd name="connsiteY150" fmla="*/ 74390 h 195071"/>
                    <a:gd name="connsiteX151" fmla="*/ 338423 w 338804"/>
                    <a:gd name="connsiteY151" fmla="*/ 74105 h 195071"/>
                    <a:gd name="connsiteX152" fmla="*/ 338423 w 338804"/>
                    <a:gd name="connsiteY152" fmla="*/ 74105 h 195071"/>
                    <a:gd name="connsiteX153" fmla="*/ 338519 w 338804"/>
                    <a:gd name="connsiteY153" fmla="*/ 73628 h 195071"/>
                    <a:gd name="connsiteX154" fmla="*/ 338519 w 338804"/>
                    <a:gd name="connsiteY154" fmla="*/ 73343 h 195071"/>
                    <a:gd name="connsiteX155" fmla="*/ 338519 w 338804"/>
                    <a:gd name="connsiteY155" fmla="*/ 73343 h 195071"/>
                    <a:gd name="connsiteX156" fmla="*/ 338519 w 338804"/>
                    <a:gd name="connsiteY156" fmla="*/ 72962 h 195071"/>
                    <a:gd name="connsiteX157" fmla="*/ 338519 w 338804"/>
                    <a:gd name="connsiteY157" fmla="*/ 72676 h 195071"/>
                    <a:gd name="connsiteX158" fmla="*/ 338519 w 338804"/>
                    <a:gd name="connsiteY158" fmla="*/ 72676 h 195071"/>
                    <a:gd name="connsiteX159" fmla="*/ 338519 w 338804"/>
                    <a:gd name="connsiteY159" fmla="*/ 61341 h 19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338804" h="195071">
                      <a:moveTo>
                        <a:pt x="338804" y="61436"/>
                      </a:moveTo>
                      <a:cubicBezTo>
                        <a:pt x="338804" y="61436"/>
                        <a:pt x="338804" y="61722"/>
                        <a:pt x="338804" y="61817"/>
                      </a:cubicBezTo>
                      <a:cubicBezTo>
                        <a:pt x="338804" y="61913"/>
                        <a:pt x="338804" y="62103"/>
                        <a:pt x="338804" y="62198"/>
                      </a:cubicBezTo>
                      <a:cubicBezTo>
                        <a:pt x="338804" y="62294"/>
                        <a:pt x="338804" y="62484"/>
                        <a:pt x="338804" y="62579"/>
                      </a:cubicBezTo>
                      <a:cubicBezTo>
                        <a:pt x="338804" y="62675"/>
                        <a:pt x="338804" y="62865"/>
                        <a:pt x="338709" y="62960"/>
                      </a:cubicBezTo>
                      <a:cubicBezTo>
                        <a:pt x="338709" y="63056"/>
                        <a:pt x="338709" y="63151"/>
                        <a:pt x="338519" y="63246"/>
                      </a:cubicBezTo>
                      <a:cubicBezTo>
                        <a:pt x="338519" y="63437"/>
                        <a:pt x="338423" y="63532"/>
                        <a:pt x="338328" y="63722"/>
                      </a:cubicBezTo>
                      <a:cubicBezTo>
                        <a:pt x="338328" y="63818"/>
                        <a:pt x="338233" y="63913"/>
                        <a:pt x="338138" y="64008"/>
                      </a:cubicBezTo>
                      <a:cubicBezTo>
                        <a:pt x="338138" y="64199"/>
                        <a:pt x="337947" y="64294"/>
                        <a:pt x="337852" y="64484"/>
                      </a:cubicBezTo>
                      <a:cubicBezTo>
                        <a:pt x="337852" y="64484"/>
                        <a:pt x="337661" y="64675"/>
                        <a:pt x="337661" y="64770"/>
                      </a:cubicBezTo>
                      <a:cubicBezTo>
                        <a:pt x="337471" y="64961"/>
                        <a:pt x="337376" y="65151"/>
                        <a:pt x="337185" y="65342"/>
                      </a:cubicBezTo>
                      <a:cubicBezTo>
                        <a:pt x="337185" y="65342"/>
                        <a:pt x="336995" y="65532"/>
                        <a:pt x="336899" y="65627"/>
                      </a:cubicBezTo>
                      <a:cubicBezTo>
                        <a:pt x="336804" y="65723"/>
                        <a:pt x="336709" y="65818"/>
                        <a:pt x="336518" y="65913"/>
                      </a:cubicBezTo>
                      <a:cubicBezTo>
                        <a:pt x="336423" y="66008"/>
                        <a:pt x="336233" y="66104"/>
                        <a:pt x="336137" y="66199"/>
                      </a:cubicBezTo>
                      <a:cubicBezTo>
                        <a:pt x="336042" y="66294"/>
                        <a:pt x="335852" y="66389"/>
                        <a:pt x="335661" y="66485"/>
                      </a:cubicBezTo>
                      <a:cubicBezTo>
                        <a:pt x="335471" y="66675"/>
                        <a:pt x="335185" y="66770"/>
                        <a:pt x="334994" y="66961"/>
                      </a:cubicBezTo>
                      <a:lnTo>
                        <a:pt x="260509" y="110204"/>
                      </a:lnTo>
                      <a:lnTo>
                        <a:pt x="260509" y="105728"/>
                      </a:lnTo>
                      <a:cubicBezTo>
                        <a:pt x="260509" y="105728"/>
                        <a:pt x="244031" y="96203"/>
                        <a:pt x="244031" y="96203"/>
                      </a:cubicBezTo>
                      <a:lnTo>
                        <a:pt x="267748" y="82296"/>
                      </a:lnTo>
                      <a:lnTo>
                        <a:pt x="267748" y="80486"/>
                      </a:lnTo>
                      <a:cubicBezTo>
                        <a:pt x="267748" y="80486"/>
                        <a:pt x="269272" y="81344"/>
                        <a:pt x="269272" y="81344"/>
                      </a:cubicBezTo>
                      <a:lnTo>
                        <a:pt x="301562" y="62484"/>
                      </a:lnTo>
                      <a:lnTo>
                        <a:pt x="301562" y="51245"/>
                      </a:lnTo>
                      <a:cubicBezTo>
                        <a:pt x="301562" y="51245"/>
                        <a:pt x="286322" y="42577"/>
                        <a:pt x="286322" y="42577"/>
                      </a:cubicBezTo>
                      <a:lnTo>
                        <a:pt x="282893" y="44577"/>
                      </a:lnTo>
                      <a:lnTo>
                        <a:pt x="282893" y="40577"/>
                      </a:lnTo>
                      <a:cubicBezTo>
                        <a:pt x="282893" y="40577"/>
                        <a:pt x="277844" y="37624"/>
                        <a:pt x="277844" y="37624"/>
                      </a:cubicBezTo>
                      <a:lnTo>
                        <a:pt x="267748" y="31814"/>
                      </a:lnTo>
                      <a:lnTo>
                        <a:pt x="250222" y="21717"/>
                      </a:lnTo>
                      <a:lnTo>
                        <a:pt x="245840" y="24289"/>
                      </a:lnTo>
                      <a:lnTo>
                        <a:pt x="245840" y="19241"/>
                      </a:lnTo>
                      <a:cubicBezTo>
                        <a:pt x="245840" y="19241"/>
                        <a:pt x="230696" y="10573"/>
                        <a:pt x="230696" y="10573"/>
                      </a:cubicBezTo>
                      <a:lnTo>
                        <a:pt x="227267" y="12573"/>
                      </a:lnTo>
                      <a:lnTo>
                        <a:pt x="227267" y="8668"/>
                      </a:lnTo>
                      <a:cubicBezTo>
                        <a:pt x="227267" y="8668"/>
                        <a:pt x="212122" y="0"/>
                        <a:pt x="212122" y="0"/>
                      </a:cubicBezTo>
                      <a:lnTo>
                        <a:pt x="196501" y="9144"/>
                      </a:lnTo>
                      <a:lnTo>
                        <a:pt x="196501" y="12573"/>
                      </a:lnTo>
                      <a:cubicBezTo>
                        <a:pt x="196501" y="12573"/>
                        <a:pt x="193548" y="10859"/>
                        <a:pt x="193548" y="10859"/>
                      </a:cubicBezTo>
                      <a:lnTo>
                        <a:pt x="177927" y="20003"/>
                      </a:lnTo>
                      <a:lnTo>
                        <a:pt x="177927" y="23432"/>
                      </a:lnTo>
                      <a:cubicBezTo>
                        <a:pt x="177927" y="23432"/>
                        <a:pt x="174974" y="21717"/>
                        <a:pt x="174974" y="21717"/>
                      </a:cubicBezTo>
                      <a:lnTo>
                        <a:pt x="159353" y="30861"/>
                      </a:lnTo>
                      <a:lnTo>
                        <a:pt x="159353" y="34290"/>
                      </a:lnTo>
                      <a:cubicBezTo>
                        <a:pt x="159353" y="34290"/>
                        <a:pt x="156401" y="32576"/>
                        <a:pt x="156401" y="32576"/>
                      </a:cubicBezTo>
                      <a:lnTo>
                        <a:pt x="140780" y="41720"/>
                      </a:lnTo>
                      <a:lnTo>
                        <a:pt x="140780" y="45149"/>
                      </a:lnTo>
                      <a:cubicBezTo>
                        <a:pt x="140780" y="45149"/>
                        <a:pt x="137827" y="43434"/>
                        <a:pt x="137827" y="43434"/>
                      </a:cubicBezTo>
                      <a:lnTo>
                        <a:pt x="122206" y="52578"/>
                      </a:lnTo>
                      <a:lnTo>
                        <a:pt x="122206" y="56007"/>
                      </a:lnTo>
                      <a:cubicBezTo>
                        <a:pt x="122206" y="56007"/>
                        <a:pt x="119253" y="54293"/>
                        <a:pt x="119253" y="54293"/>
                      </a:cubicBezTo>
                      <a:lnTo>
                        <a:pt x="103632" y="63437"/>
                      </a:lnTo>
                      <a:lnTo>
                        <a:pt x="103632" y="66866"/>
                      </a:lnTo>
                      <a:cubicBezTo>
                        <a:pt x="103632" y="66866"/>
                        <a:pt x="100679" y="65151"/>
                        <a:pt x="100679" y="65151"/>
                      </a:cubicBezTo>
                      <a:lnTo>
                        <a:pt x="85058" y="74295"/>
                      </a:lnTo>
                      <a:lnTo>
                        <a:pt x="85058" y="77724"/>
                      </a:lnTo>
                      <a:cubicBezTo>
                        <a:pt x="85058" y="77724"/>
                        <a:pt x="82106" y="76010"/>
                        <a:pt x="82106" y="76010"/>
                      </a:cubicBezTo>
                      <a:lnTo>
                        <a:pt x="66485" y="85154"/>
                      </a:lnTo>
                      <a:lnTo>
                        <a:pt x="66485" y="88583"/>
                      </a:lnTo>
                      <a:cubicBezTo>
                        <a:pt x="66485" y="88583"/>
                        <a:pt x="63532" y="86868"/>
                        <a:pt x="63532" y="86868"/>
                      </a:cubicBezTo>
                      <a:lnTo>
                        <a:pt x="47911" y="96012"/>
                      </a:lnTo>
                      <a:lnTo>
                        <a:pt x="47911" y="107252"/>
                      </a:lnTo>
                      <a:cubicBezTo>
                        <a:pt x="47911" y="107252"/>
                        <a:pt x="56769" y="112300"/>
                        <a:pt x="56769" y="112300"/>
                      </a:cubicBezTo>
                      <a:lnTo>
                        <a:pt x="53054" y="114491"/>
                      </a:lnTo>
                      <a:lnTo>
                        <a:pt x="53054" y="110585"/>
                      </a:lnTo>
                      <a:cubicBezTo>
                        <a:pt x="53054" y="110585"/>
                        <a:pt x="37910" y="101918"/>
                        <a:pt x="37910" y="101918"/>
                      </a:cubicBezTo>
                      <a:lnTo>
                        <a:pt x="22289" y="111062"/>
                      </a:lnTo>
                      <a:lnTo>
                        <a:pt x="22289" y="122301"/>
                      </a:lnTo>
                      <a:cubicBezTo>
                        <a:pt x="22289" y="122301"/>
                        <a:pt x="37529" y="130969"/>
                        <a:pt x="37529" y="130969"/>
                      </a:cubicBezTo>
                      <a:lnTo>
                        <a:pt x="40958" y="128969"/>
                      </a:lnTo>
                      <a:lnTo>
                        <a:pt x="40958" y="132874"/>
                      </a:lnTo>
                      <a:cubicBezTo>
                        <a:pt x="40958" y="132874"/>
                        <a:pt x="56102" y="141542"/>
                        <a:pt x="56102" y="141542"/>
                      </a:cubicBezTo>
                      <a:lnTo>
                        <a:pt x="59531" y="139541"/>
                      </a:lnTo>
                      <a:lnTo>
                        <a:pt x="59531" y="143447"/>
                      </a:lnTo>
                      <a:cubicBezTo>
                        <a:pt x="59531" y="143447"/>
                        <a:pt x="74676" y="152114"/>
                        <a:pt x="74676" y="152114"/>
                      </a:cubicBezTo>
                      <a:lnTo>
                        <a:pt x="78010" y="150114"/>
                      </a:lnTo>
                      <a:lnTo>
                        <a:pt x="78010" y="154019"/>
                      </a:lnTo>
                      <a:cubicBezTo>
                        <a:pt x="78010" y="154019"/>
                        <a:pt x="93155" y="162687"/>
                        <a:pt x="93155" y="162687"/>
                      </a:cubicBezTo>
                      <a:lnTo>
                        <a:pt x="96584" y="160687"/>
                      </a:lnTo>
                      <a:lnTo>
                        <a:pt x="96584" y="164687"/>
                      </a:lnTo>
                      <a:cubicBezTo>
                        <a:pt x="96584" y="164687"/>
                        <a:pt x="111728" y="173355"/>
                        <a:pt x="111728" y="173355"/>
                      </a:cubicBezTo>
                      <a:lnTo>
                        <a:pt x="144875" y="154019"/>
                      </a:lnTo>
                      <a:lnTo>
                        <a:pt x="144875" y="151733"/>
                      </a:lnTo>
                      <a:cubicBezTo>
                        <a:pt x="144875" y="151733"/>
                        <a:pt x="146780" y="152876"/>
                        <a:pt x="146780" y="152876"/>
                      </a:cubicBezTo>
                      <a:lnTo>
                        <a:pt x="171260" y="138589"/>
                      </a:lnTo>
                      <a:lnTo>
                        <a:pt x="171260" y="136017"/>
                      </a:lnTo>
                      <a:cubicBezTo>
                        <a:pt x="171260" y="136017"/>
                        <a:pt x="173450" y="137255"/>
                        <a:pt x="173450" y="137255"/>
                      </a:cubicBezTo>
                      <a:lnTo>
                        <a:pt x="182404" y="132017"/>
                      </a:lnTo>
                      <a:lnTo>
                        <a:pt x="182404" y="136303"/>
                      </a:lnTo>
                      <a:cubicBezTo>
                        <a:pt x="182404" y="136303"/>
                        <a:pt x="198882" y="145828"/>
                        <a:pt x="198882" y="145828"/>
                      </a:cubicBezTo>
                      <a:lnTo>
                        <a:pt x="138017" y="181166"/>
                      </a:lnTo>
                      <a:cubicBezTo>
                        <a:pt x="137446" y="181547"/>
                        <a:pt x="136779" y="181832"/>
                        <a:pt x="136112" y="182118"/>
                      </a:cubicBezTo>
                      <a:cubicBezTo>
                        <a:pt x="135922" y="182118"/>
                        <a:pt x="135731" y="182309"/>
                        <a:pt x="135541" y="182309"/>
                      </a:cubicBezTo>
                      <a:cubicBezTo>
                        <a:pt x="135065" y="182499"/>
                        <a:pt x="134684" y="182594"/>
                        <a:pt x="134207" y="182690"/>
                      </a:cubicBezTo>
                      <a:cubicBezTo>
                        <a:pt x="133826" y="182785"/>
                        <a:pt x="133350" y="182880"/>
                        <a:pt x="132969" y="182975"/>
                      </a:cubicBezTo>
                      <a:cubicBezTo>
                        <a:pt x="132398" y="183071"/>
                        <a:pt x="131826" y="183166"/>
                        <a:pt x="131159" y="183261"/>
                      </a:cubicBezTo>
                      <a:cubicBezTo>
                        <a:pt x="131064" y="183261"/>
                        <a:pt x="130969" y="183261"/>
                        <a:pt x="130778" y="183261"/>
                      </a:cubicBezTo>
                      <a:cubicBezTo>
                        <a:pt x="130016" y="183261"/>
                        <a:pt x="129254" y="183356"/>
                        <a:pt x="128492" y="183356"/>
                      </a:cubicBezTo>
                      <a:cubicBezTo>
                        <a:pt x="128397" y="183356"/>
                        <a:pt x="128207" y="183356"/>
                        <a:pt x="128111" y="183356"/>
                      </a:cubicBezTo>
                      <a:cubicBezTo>
                        <a:pt x="127349" y="183356"/>
                        <a:pt x="126587" y="183356"/>
                        <a:pt x="125825" y="183261"/>
                      </a:cubicBezTo>
                      <a:cubicBezTo>
                        <a:pt x="125730" y="183261"/>
                        <a:pt x="125540" y="183261"/>
                        <a:pt x="125444" y="183261"/>
                      </a:cubicBezTo>
                      <a:cubicBezTo>
                        <a:pt x="124682" y="183261"/>
                        <a:pt x="124016" y="183071"/>
                        <a:pt x="123254" y="182880"/>
                      </a:cubicBezTo>
                      <a:cubicBezTo>
                        <a:pt x="123158" y="182880"/>
                        <a:pt x="122968" y="182880"/>
                        <a:pt x="122873" y="182785"/>
                      </a:cubicBezTo>
                      <a:cubicBezTo>
                        <a:pt x="122206" y="182594"/>
                        <a:pt x="121539" y="182404"/>
                        <a:pt x="120872" y="182213"/>
                      </a:cubicBezTo>
                      <a:cubicBezTo>
                        <a:pt x="120872" y="182213"/>
                        <a:pt x="120682" y="182213"/>
                        <a:pt x="120682" y="182213"/>
                      </a:cubicBezTo>
                      <a:cubicBezTo>
                        <a:pt x="119920" y="181928"/>
                        <a:pt x="119253" y="181642"/>
                        <a:pt x="118586" y="181261"/>
                      </a:cubicBezTo>
                      <a:lnTo>
                        <a:pt x="4001" y="116110"/>
                      </a:lnTo>
                      <a:cubicBezTo>
                        <a:pt x="1333" y="114586"/>
                        <a:pt x="0" y="112586"/>
                        <a:pt x="0" y="110490"/>
                      </a:cubicBezTo>
                      <a:cubicBezTo>
                        <a:pt x="0" y="114205"/>
                        <a:pt x="0" y="118015"/>
                        <a:pt x="0" y="121730"/>
                      </a:cubicBezTo>
                      <a:cubicBezTo>
                        <a:pt x="0" y="123730"/>
                        <a:pt x="1333" y="125825"/>
                        <a:pt x="4001" y="127349"/>
                      </a:cubicBezTo>
                      <a:lnTo>
                        <a:pt x="117920" y="193167"/>
                      </a:lnTo>
                      <a:cubicBezTo>
                        <a:pt x="118586" y="193548"/>
                        <a:pt x="119253" y="193834"/>
                        <a:pt x="120015" y="194120"/>
                      </a:cubicBezTo>
                      <a:cubicBezTo>
                        <a:pt x="120015" y="194120"/>
                        <a:pt x="120015" y="194120"/>
                        <a:pt x="120015" y="194120"/>
                      </a:cubicBezTo>
                      <a:cubicBezTo>
                        <a:pt x="120015" y="194120"/>
                        <a:pt x="120206" y="194120"/>
                        <a:pt x="120206" y="194120"/>
                      </a:cubicBezTo>
                      <a:cubicBezTo>
                        <a:pt x="120682" y="194310"/>
                        <a:pt x="121158" y="194405"/>
                        <a:pt x="121634" y="194596"/>
                      </a:cubicBezTo>
                      <a:cubicBezTo>
                        <a:pt x="121825" y="194596"/>
                        <a:pt x="122015" y="194596"/>
                        <a:pt x="122206" y="194691"/>
                      </a:cubicBezTo>
                      <a:cubicBezTo>
                        <a:pt x="122396" y="194691"/>
                        <a:pt x="122492" y="194691"/>
                        <a:pt x="122682" y="194786"/>
                      </a:cubicBezTo>
                      <a:cubicBezTo>
                        <a:pt x="122777" y="194786"/>
                        <a:pt x="122968" y="194786"/>
                        <a:pt x="123063" y="194881"/>
                      </a:cubicBezTo>
                      <a:cubicBezTo>
                        <a:pt x="123539" y="194881"/>
                        <a:pt x="123920" y="195072"/>
                        <a:pt x="124397" y="195072"/>
                      </a:cubicBezTo>
                      <a:cubicBezTo>
                        <a:pt x="124492" y="195072"/>
                        <a:pt x="124682" y="195072"/>
                        <a:pt x="124778" y="195072"/>
                      </a:cubicBezTo>
                      <a:cubicBezTo>
                        <a:pt x="124873" y="195072"/>
                        <a:pt x="124968" y="195072"/>
                        <a:pt x="125159" y="195072"/>
                      </a:cubicBezTo>
                      <a:cubicBezTo>
                        <a:pt x="125349" y="195072"/>
                        <a:pt x="125540" y="195072"/>
                        <a:pt x="125730" y="195072"/>
                      </a:cubicBezTo>
                      <a:cubicBezTo>
                        <a:pt x="126206" y="195072"/>
                        <a:pt x="126683" y="195072"/>
                        <a:pt x="127064" y="195072"/>
                      </a:cubicBezTo>
                      <a:cubicBezTo>
                        <a:pt x="127159" y="195072"/>
                        <a:pt x="127254" y="195072"/>
                        <a:pt x="127445" y="195072"/>
                      </a:cubicBezTo>
                      <a:cubicBezTo>
                        <a:pt x="127635" y="195072"/>
                        <a:pt x="127730" y="195072"/>
                        <a:pt x="127826" y="195072"/>
                      </a:cubicBezTo>
                      <a:cubicBezTo>
                        <a:pt x="128016" y="195072"/>
                        <a:pt x="128302" y="195072"/>
                        <a:pt x="128492" y="195072"/>
                      </a:cubicBezTo>
                      <a:cubicBezTo>
                        <a:pt x="128969" y="195072"/>
                        <a:pt x="129540" y="195072"/>
                        <a:pt x="130016" y="194977"/>
                      </a:cubicBezTo>
                      <a:cubicBezTo>
                        <a:pt x="130016" y="194977"/>
                        <a:pt x="130016" y="194977"/>
                        <a:pt x="130112" y="194977"/>
                      </a:cubicBezTo>
                      <a:cubicBezTo>
                        <a:pt x="130207" y="194977"/>
                        <a:pt x="130302" y="194977"/>
                        <a:pt x="130493" y="194977"/>
                      </a:cubicBezTo>
                      <a:cubicBezTo>
                        <a:pt x="130874" y="194977"/>
                        <a:pt x="131350" y="194881"/>
                        <a:pt x="131731" y="194786"/>
                      </a:cubicBezTo>
                      <a:cubicBezTo>
                        <a:pt x="131921" y="194786"/>
                        <a:pt x="132017" y="194786"/>
                        <a:pt x="132207" y="194691"/>
                      </a:cubicBezTo>
                      <a:cubicBezTo>
                        <a:pt x="132588" y="194691"/>
                        <a:pt x="132969" y="194501"/>
                        <a:pt x="133445" y="194405"/>
                      </a:cubicBezTo>
                      <a:cubicBezTo>
                        <a:pt x="133731" y="194405"/>
                        <a:pt x="133922" y="194310"/>
                        <a:pt x="134207" y="194215"/>
                      </a:cubicBezTo>
                      <a:cubicBezTo>
                        <a:pt x="134398" y="194215"/>
                        <a:pt x="134684" y="194024"/>
                        <a:pt x="134874" y="193929"/>
                      </a:cubicBezTo>
                      <a:cubicBezTo>
                        <a:pt x="135065" y="193929"/>
                        <a:pt x="135255" y="193834"/>
                        <a:pt x="135446" y="193739"/>
                      </a:cubicBezTo>
                      <a:cubicBezTo>
                        <a:pt x="136112" y="193453"/>
                        <a:pt x="136779" y="193167"/>
                        <a:pt x="137351" y="192786"/>
                      </a:cubicBezTo>
                      <a:lnTo>
                        <a:pt x="334804" y="78105"/>
                      </a:lnTo>
                      <a:cubicBezTo>
                        <a:pt x="334804" y="78105"/>
                        <a:pt x="335090" y="77915"/>
                        <a:pt x="335280" y="77819"/>
                      </a:cubicBezTo>
                      <a:cubicBezTo>
                        <a:pt x="335280" y="77819"/>
                        <a:pt x="335471" y="77724"/>
                        <a:pt x="335471" y="77629"/>
                      </a:cubicBezTo>
                      <a:cubicBezTo>
                        <a:pt x="335661" y="77534"/>
                        <a:pt x="335756" y="77438"/>
                        <a:pt x="335947" y="77343"/>
                      </a:cubicBezTo>
                      <a:cubicBezTo>
                        <a:pt x="336137" y="77248"/>
                        <a:pt x="336233" y="77153"/>
                        <a:pt x="336328" y="76962"/>
                      </a:cubicBezTo>
                      <a:cubicBezTo>
                        <a:pt x="336423" y="76867"/>
                        <a:pt x="336614" y="76772"/>
                        <a:pt x="336709" y="76676"/>
                      </a:cubicBezTo>
                      <a:cubicBezTo>
                        <a:pt x="336709" y="76676"/>
                        <a:pt x="336804" y="76676"/>
                        <a:pt x="336899" y="76581"/>
                      </a:cubicBezTo>
                      <a:cubicBezTo>
                        <a:pt x="336899" y="76581"/>
                        <a:pt x="336899" y="76486"/>
                        <a:pt x="337090" y="76391"/>
                      </a:cubicBezTo>
                      <a:cubicBezTo>
                        <a:pt x="337280" y="76200"/>
                        <a:pt x="337471" y="76010"/>
                        <a:pt x="337566" y="75819"/>
                      </a:cubicBezTo>
                      <a:cubicBezTo>
                        <a:pt x="337566" y="75819"/>
                        <a:pt x="337661" y="75724"/>
                        <a:pt x="337661" y="75629"/>
                      </a:cubicBezTo>
                      <a:cubicBezTo>
                        <a:pt x="337661" y="75629"/>
                        <a:pt x="337661" y="75629"/>
                        <a:pt x="337661" y="75533"/>
                      </a:cubicBezTo>
                      <a:cubicBezTo>
                        <a:pt x="337757" y="75343"/>
                        <a:pt x="337852" y="75248"/>
                        <a:pt x="337947" y="75057"/>
                      </a:cubicBezTo>
                      <a:cubicBezTo>
                        <a:pt x="337947" y="75057"/>
                        <a:pt x="338042" y="74867"/>
                        <a:pt x="338138" y="74867"/>
                      </a:cubicBezTo>
                      <a:cubicBezTo>
                        <a:pt x="338138" y="74867"/>
                        <a:pt x="338138" y="74867"/>
                        <a:pt x="338138" y="74867"/>
                      </a:cubicBezTo>
                      <a:cubicBezTo>
                        <a:pt x="338138" y="74676"/>
                        <a:pt x="338233" y="74581"/>
                        <a:pt x="338328" y="74390"/>
                      </a:cubicBezTo>
                      <a:cubicBezTo>
                        <a:pt x="338328" y="74390"/>
                        <a:pt x="338328" y="74200"/>
                        <a:pt x="338423" y="74105"/>
                      </a:cubicBezTo>
                      <a:cubicBezTo>
                        <a:pt x="338423" y="74105"/>
                        <a:pt x="338423" y="74105"/>
                        <a:pt x="338423" y="74105"/>
                      </a:cubicBezTo>
                      <a:cubicBezTo>
                        <a:pt x="338423" y="73914"/>
                        <a:pt x="338423" y="73819"/>
                        <a:pt x="338519" y="73628"/>
                      </a:cubicBezTo>
                      <a:cubicBezTo>
                        <a:pt x="338519" y="73628"/>
                        <a:pt x="338519" y="73438"/>
                        <a:pt x="338519" y="73343"/>
                      </a:cubicBezTo>
                      <a:cubicBezTo>
                        <a:pt x="338519" y="73343"/>
                        <a:pt x="338519" y="73343"/>
                        <a:pt x="338519" y="73343"/>
                      </a:cubicBezTo>
                      <a:cubicBezTo>
                        <a:pt x="338519" y="73247"/>
                        <a:pt x="338519" y="73057"/>
                        <a:pt x="338519" y="72962"/>
                      </a:cubicBezTo>
                      <a:cubicBezTo>
                        <a:pt x="338519" y="72866"/>
                        <a:pt x="338519" y="72771"/>
                        <a:pt x="338519" y="72676"/>
                      </a:cubicBezTo>
                      <a:lnTo>
                        <a:pt x="338519" y="72676"/>
                      </a:lnTo>
                      <a:cubicBezTo>
                        <a:pt x="338519" y="68866"/>
                        <a:pt x="338519" y="65056"/>
                        <a:pt x="338519" y="61341"/>
                      </a:cubicBezTo>
                      <a:close/>
                    </a:path>
                  </a:pathLst>
                </a:custGeom>
                <a:solidFill>
                  <a:srgbClr val="082C44"/>
                </a:solidFill>
                <a:ln w="9525" cap="flat">
                  <a:noFill/>
                  <a:prstDash val="solid"/>
                  <a:miter/>
                </a:ln>
              </p:spPr>
              <p:txBody>
                <a:bodyPr rtlCol="0" anchor="ctr"/>
                <a:lstStyle/>
                <a:p>
                  <a:endParaRPr lang="zh-CN" altLang="en-US"/>
                </a:p>
              </p:txBody>
            </p:sp>
            <p:grpSp>
              <p:nvGrpSpPr>
                <p:cNvPr id="99" name="图形 93">
                  <a:extLst>
                    <a:ext uri="{FF2B5EF4-FFF2-40B4-BE49-F238E27FC236}">
                      <a16:creationId xmlns:a16="http://schemas.microsoft.com/office/drawing/2014/main" id="{0608F392-23FE-D37D-37CE-C63807EFED4F}"/>
                    </a:ext>
                  </a:extLst>
                </p:cNvPr>
                <p:cNvGrpSpPr/>
                <p:nvPr/>
              </p:nvGrpSpPr>
              <p:grpSpPr>
                <a:xfrm>
                  <a:off x="5933086" y="3404484"/>
                  <a:ext cx="338935" cy="196536"/>
                  <a:chOff x="5933086" y="3404484"/>
                  <a:chExt cx="338935" cy="196536"/>
                </a:xfrm>
              </p:grpSpPr>
              <p:sp>
                <p:nvSpPr>
                  <p:cNvPr id="100" name="任意多边形: 形状 99">
                    <a:extLst>
                      <a:ext uri="{FF2B5EF4-FFF2-40B4-BE49-F238E27FC236}">
                        <a16:creationId xmlns:a16="http://schemas.microsoft.com/office/drawing/2014/main" id="{410342AD-704B-7919-00CE-450CE886AFFE}"/>
                      </a:ext>
                    </a:extLst>
                  </p:cNvPr>
                  <p:cNvSpPr/>
                  <p:nvPr/>
                </p:nvSpPr>
                <p:spPr>
                  <a:xfrm>
                    <a:off x="5933086" y="3404484"/>
                    <a:ext cx="338935" cy="196536"/>
                  </a:xfrm>
                  <a:custGeom>
                    <a:avLst/>
                    <a:gdLst>
                      <a:gd name="connsiteX0" fmla="*/ 334935 w 338935"/>
                      <a:gd name="connsiteY0" fmla="*/ 68140 h 196536"/>
                      <a:gd name="connsiteX1" fmla="*/ 221016 w 338935"/>
                      <a:gd name="connsiteY1" fmla="*/ 2322 h 196536"/>
                      <a:gd name="connsiteX2" fmla="*/ 201490 w 338935"/>
                      <a:gd name="connsiteY2" fmla="*/ 2322 h 196536"/>
                      <a:gd name="connsiteX3" fmla="*/ 4036 w 338935"/>
                      <a:gd name="connsiteY3" fmla="*/ 117098 h 196536"/>
                      <a:gd name="connsiteX4" fmla="*/ 4036 w 338935"/>
                      <a:gd name="connsiteY4" fmla="*/ 128433 h 196536"/>
                      <a:gd name="connsiteX5" fmla="*/ 117955 w 338935"/>
                      <a:gd name="connsiteY5" fmla="*/ 194251 h 196536"/>
                      <a:gd name="connsiteX6" fmla="*/ 137482 w 338935"/>
                      <a:gd name="connsiteY6" fmla="*/ 194251 h 196536"/>
                      <a:gd name="connsiteX7" fmla="*/ 334935 w 338935"/>
                      <a:gd name="connsiteY7" fmla="*/ 79570 h 196536"/>
                      <a:gd name="connsiteX8" fmla="*/ 334935 w 338935"/>
                      <a:gd name="connsiteY8" fmla="*/ 68235 h 19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35" h="196536">
                        <a:moveTo>
                          <a:pt x="334935" y="68140"/>
                        </a:moveTo>
                        <a:lnTo>
                          <a:pt x="221016" y="2322"/>
                        </a:lnTo>
                        <a:cubicBezTo>
                          <a:pt x="215682" y="-821"/>
                          <a:pt x="206919" y="-726"/>
                          <a:pt x="201490" y="2322"/>
                        </a:cubicBezTo>
                        <a:lnTo>
                          <a:pt x="4036" y="117098"/>
                        </a:lnTo>
                        <a:cubicBezTo>
                          <a:pt x="-1298" y="120241"/>
                          <a:pt x="-1393" y="125290"/>
                          <a:pt x="4036" y="128433"/>
                        </a:cubicBezTo>
                        <a:lnTo>
                          <a:pt x="117955" y="194251"/>
                        </a:lnTo>
                        <a:cubicBezTo>
                          <a:pt x="123289" y="197299"/>
                          <a:pt x="132052" y="197299"/>
                          <a:pt x="137482" y="194251"/>
                        </a:cubicBezTo>
                        <a:lnTo>
                          <a:pt x="334935" y="79570"/>
                        </a:lnTo>
                        <a:cubicBezTo>
                          <a:pt x="340269" y="76426"/>
                          <a:pt x="340269" y="71378"/>
                          <a:pt x="334935" y="68235"/>
                        </a:cubicBezTo>
                        <a:close/>
                      </a:path>
                    </a:pathLst>
                  </a:custGeom>
                  <a:solidFill>
                    <a:srgbClr val="134169"/>
                  </a:solidFill>
                  <a:ln w="9525" cap="flat">
                    <a:noFill/>
                    <a:prstDash val="solid"/>
                    <a:miter/>
                  </a:ln>
                </p:spPr>
                <p:txBody>
                  <a:bodyPr rtlCol="0" anchor="ctr"/>
                  <a:lstStyle/>
                  <a:p>
                    <a:endParaRPr lang="zh-CN" altLang="en-US"/>
                  </a:p>
                </p:txBody>
              </p:sp>
              <p:sp>
                <p:nvSpPr>
                  <p:cNvPr id="101" name="任意多边形: 形状 100">
                    <a:extLst>
                      <a:ext uri="{FF2B5EF4-FFF2-40B4-BE49-F238E27FC236}">
                        <a16:creationId xmlns:a16="http://schemas.microsoft.com/office/drawing/2014/main" id="{D4F26263-26CB-C903-45C0-E03B46BE8878}"/>
                      </a:ext>
                    </a:extLst>
                  </p:cNvPr>
                  <p:cNvSpPr/>
                  <p:nvPr/>
                </p:nvSpPr>
                <p:spPr>
                  <a:xfrm>
                    <a:off x="6121526" y="3442906"/>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02" name="任意多边形: 形状 101">
                    <a:extLst>
                      <a:ext uri="{FF2B5EF4-FFF2-40B4-BE49-F238E27FC236}">
                        <a16:creationId xmlns:a16="http://schemas.microsoft.com/office/drawing/2014/main" id="{BFBEDC67-3E11-D50C-CC08-9825C8353F64}"/>
                      </a:ext>
                    </a:extLst>
                  </p:cNvPr>
                  <p:cNvSpPr/>
                  <p:nvPr/>
                </p:nvSpPr>
                <p:spPr>
                  <a:xfrm>
                    <a:off x="6145719" y="3450240"/>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03" name="任意多边形: 形状 102">
                    <a:extLst>
                      <a:ext uri="{FF2B5EF4-FFF2-40B4-BE49-F238E27FC236}">
                        <a16:creationId xmlns:a16="http://schemas.microsoft.com/office/drawing/2014/main" id="{58ECD432-226B-7CCB-A4DB-5FB5B7245E45}"/>
                      </a:ext>
                    </a:extLst>
                  </p:cNvPr>
                  <p:cNvSpPr/>
                  <p:nvPr/>
                </p:nvSpPr>
                <p:spPr>
                  <a:xfrm>
                    <a:off x="6164865" y="3438715"/>
                    <a:ext cx="50958" cy="34194"/>
                  </a:xfrm>
                  <a:custGeom>
                    <a:avLst/>
                    <a:gdLst>
                      <a:gd name="connsiteX0" fmla="*/ 18288 w 50958"/>
                      <a:gd name="connsiteY0" fmla="*/ 0 h 34194"/>
                      <a:gd name="connsiteX1" fmla="*/ 35814 w 50958"/>
                      <a:gd name="connsiteY1" fmla="*/ 10096 h 34194"/>
                      <a:gd name="connsiteX2" fmla="*/ 45910 w 50958"/>
                      <a:gd name="connsiteY2" fmla="*/ 15907 h 34194"/>
                      <a:gd name="connsiteX3" fmla="*/ 50959 w 50958"/>
                      <a:gd name="connsiteY3" fmla="*/ 18764 h 34194"/>
                      <a:gd name="connsiteX4" fmla="*/ 24575 w 50958"/>
                      <a:gd name="connsiteY4" fmla="*/ 34195 h 34194"/>
                      <a:gd name="connsiteX5" fmla="*/ 9430 w 50958"/>
                      <a:gd name="connsiteY5" fmla="*/ 25527 h 34194"/>
                      <a:gd name="connsiteX6" fmla="*/ 17526 w 50958"/>
                      <a:gd name="connsiteY6" fmla="*/ 20765 h 34194"/>
                      <a:gd name="connsiteX7" fmla="*/ 0 w 50958"/>
                      <a:gd name="connsiteY7" fmla="*/ 10668 h 34194"/>
                      <a:gd name="connsiteX8" fmla="*/ 18288 w 50958"/>
                      <a:gd name="connsiteY8" fmla="*/ 0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8" h="34194">
                        <a:moveTo>
                          <a:pt x="18288" y="0"/>
                        </a:moveTo>
                        <a:lnTo>
                          <a:pt x="35814" y="10096"/>
                        </a:lnTo>
                        <a:lnTo>
                          <a:pt x="45910" y="15907"/>
                        </a:lnTo>
                        <a:lnTo>
                          <a:pt x="50959" y="18764"/>
                        </a:lnTo>
                        <a:lnTo>
                          <a:pt x="24575" y="34195"/>
                        </a:lnTo>
                        <a:lnTo>
                          <a:pt x="9430" y="25527"/>
                        </a:lnTo>
                        <a:lnTo>
                          <a:pt x="17526" y="20765"/>
                        </a:lnTo>
                        <a:lnTo>
                          <a:pt x="0" y="10668"/>
                        </a:lnTo>
                        <a:lnTo>
                          <a:pt x="18288" y="0"/>
                        </a:lnTo>
                        <a:close/>
                      </a:path>
                    </a:pathLst>
                  </a:custGeom>
                  <a:solidFill>
                    <a:srgbClr val="F8F9FC"/>
                  </a:solidFill>
                  <a:ln w="9525" cap="flat">
                    <a:noFill/>
                    <a:prstDash val="solid"/>
                    <a:miter/>
                  </a:ln>
                </p:spPr>
                <p:txBody>
                  <a:bodyPr rtlCol="0" anchor="ctr"/>
                  <a:lstStyle/>
                  <a:p>
                    <a:endParaRPr lang="zh-CN" altLang="en-US"/>
                  </a:p>
                </p:txBody>
              </p:sp>
              <p:sp>
                <p:nvSpPr>
                  <p:cNvPr id="104" name="任意多边形: 形状 103">
                    <a:extLst>
                      <a:ext uri="{FF2B5EF4-FFF2-40B4-BE49-F238E27FC236}">
                        <a16:creationId xmlns:a16="http://schemas.microsoft.com/office/drawing/2014/main" id="{B72851A1-1F67-D6F3-A1C5-F22BCDADA804}"/>
                      </a:ext>
                    </a:extLst>
                  </p:cNvPr>
                  <p:cNvSpPr/>
                  <p:nvPr/>
                </p:nvSpPr>
                <p:spPr>
                  <a:xfrm>
                    <a:off x="6128098" y="3460527"/>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05" name="任意多边形: 形状 104">
                    <a:extLst>
                      <a:ext uri="{FF2B5EF4-FFF2-40B4-BE49-F238E27FC236}">
                        <a16:creationId xmlns:a16="http://schemas.microsoft.com/office/drawing/2014/main" id="{96C6BDF5-4583-B019-CB44-0DE5D6E1EED0}"/>
                      </a:ext>
                    </a:extLst>
                  </p:cNvPr>
                  <p:cNvSpPr/>
                  <p:nvPr/>
                </p:nvSpPr>
                <p:spPr>
                  <a:xfrm>
                    <a:off x="6187058" y="3459480"/>
                    <a:ext cx="47434" cy="27527"/>
                  </a:xfrm>
                  <a:custGeom>
                    <a:avLst/>
                    <a:gdLst>
                      <a:gd name="connsiteX0" fmla="*/ 32290 w 47434"/>
                      <a:gd name="connsiteY0" fmla="*/ 0 h 27527"/>
                      <a:gd name="connsiteX1" fmla="*/ 47435 w 47434"/>
                      <a:gd name="connsiteY1" fmla="*/ 8763 h 27527"/>
                      <a:gd name="connsiteX2" fmla="*/ 15145 w 47434"/>
                      <a:gd name="connsiteY2" fmla="*/ 27527 h 27527"/>
                      <a:gd name="connsiteX3" fmla="*/ 0 w 47434"/>
                      <a:gd name="connsiteY3" fmla="*/ 18859 h 27527"/>
                      <a:gd name="connsiteX4" fmla="*/ 32290 w 47434"/>
                      <a:gd name="connsiteY4" fmla="*/ 0 h 27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 h="27527">
                        <a:moveTo>
                          <a:pt x="32290" y="0"/>
                        </a:moveTo>
                        <a:lnTo>
                          <a:pt x="47435" y="8763"/>
                        </a:lnTo>
                        <a:lnTo>
                          <a:pt x="15145" y="27527"/>
                        </a:lnTo>
                        <a:lnTo>
                          <a:pt x="0" y="18859"/>
                        </a:lnTo>
                        <a:lnTo>
                          <a:pt x="32290" y="0"/>
                        </a:lnTo>
                        <a:close/>
                      </a:path>
                    </a:pathLst>
                  </a:custGeom>
                  <a:solidFill>
                    <a:srgbClr val="F8F9FC"/>
                  </a:solidFill>
                  <a:ln w="9525" cap="flat">
                    <a:noFill/>
                    <a:prstDash val="solid"/>
                    <a:miter/>
                  </a:ln>
                </p:spPr>
                <p:txBody>
                  <a:bodyPr rtlCol="0" anchor="ctr"/>
                  <a:lstStyle/>
                  <a:p>
                    <a:endParaRPr lang="zh-CN" altLang="en-US"/>
                  </a:p>
                </p:txBody>
              </p:sp>
              <p:sp>
                <p:nvSpPr>
                  <p:cNvPr id="106" name="任意多边形: 形状 105">
                    <a:extLst>
                      <a:ext uri="{FF2B5EF4-FFF2-40B4-BE49-F238E27FC236}">
                        <a16:creationId xmlns:a16="http://schemas.microsoft.com/office/drawing/2014/main" id="{A107B97A-8453-EE19-6E48-F90477D1004D}"/>
                      </a:ext>
                    </a:extLst>
                  </p:cNvPr>
                  <p:cNvSpPr/>
                  <p:nvPr/>
                </p:nvSpPr>
                <p:spPr>
                  <a:xfrm>
                    <a:off x="6161055" y="3479196"/>
                    <a:ext cx="39623" cy="23050"/>
                  </a:xfrm>
                  <a:custGeom>
                    <a:avLst/>
                    <a:gdLst>
                      <a:gd name="connsiteX0" fmla="*/ 24479 w 39623"/>
                      <a:gd name="connsiteY0" fmla="*/ 0 h 23050"/>
                      <a:gd name="connsiteX1" fmla="*/ 39624 w 39623"/>
                      <a:gd name="connsiteY1" fmla="*/ 8763 h 23050"/>
                      <a:gd name="connsiteX2" fmla="*/ 15145 w 39623"/>
                      <a:gd name="connsiteY2" fmla="*/ 23051 h 23050"/>
                      <a:gd name="connsiteX3" fmla="*/ 0 w 39623"/>
                      <a:gd name="connsiteY3" fmla="*/ 14288 h 23050"/>
                      <a:gd name="connsiteX4" fmla="*/ 24479 w 39623"/>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3" h="23050">
                        <a:moveTo>
                          <a:pt x="24479" y="0"/>
                        </a:moveTo>
                        <a:lnTo>
                          <a:pt x="39624" y="8763"/>
                        </a:lnTo>
                        <a:lnTo>
                          <a:pt x="15145" y="23051"/>
                        </a:lnTo>
                        <a:lnTo>
                          <a:pt x="0" y="14288"/>
                        </a:lnTo>
                        <a:lnTo>
                          <a:pt x="24479" y="0"/>
                        </a:lnTo>
                        <a:close/>
                      </a:path>
                    </a:pathLst>
                  </a:custGeom>
                  <a:solidFill>
                    <a:srgbClr val="F8F9FC"/>
                  </a:solidFill>
                  <a:ln w="9525" cap="flat">
                    <a:noFill/>
                    <a:prstDash val="solid"/>
                    <a:miter/>
                  </a:ln>
                </p:spPr>
                <p:txBody>
                  <a:bodyPr rtlCol="0" anchor="ctr"/>
                  <a:lstStyle/>
                  <a:p>
                    <a:endParaRPr lang="zh-CN" altLang="en-US"/>
                  </a:p>
                </p:txBody>
              </p:sp>
              <p:sp>
                <p:nvSpPr>
                  <p:cNvPr id="107" name="任意多边形: 形状 106">
                    <a:extLst>
                      <a:ext uri="{FF2B5EF4-FFF2-40B4-BE49-F238E27FC236}">
                        <a16:creationId xmlns:a16="http://schemas.microsoft.com/office/drawing/2014/main" id="{320E464B-DD46-6C29-F2C3-7644D759CA5B}"/>
                      </a:ext>
                    </a:extLst>
                  </p:cNvPr>
                  <p:cNvSpPr/>
                  <p:nvPr/>
                </p:nvSpPr>
                <p:spPr>
                  <a:xfrm>
                    <a:off x="6121621" y="3485864"/>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08" name="任意多边形: 形状 107">
                    <a:extLst>
                      <a:ext uri="{FF2B5EF4-FFF2-40B4-BE49-F238E27FC236}">
                        <a16:creationId xmlns:a16="http://schemas.microsoft.com/office/drawing/2014/main" id="{83BFAE69-8410-C3A9-A9E6-02834560AF5F}"/>
                      </a:ext>
                    </a:extLst>
                  </p:cNvPr>
                  <p:cNvSpPr/>
                  <p:nvPr/>
                </p:nvSpPr>
                <p:spPr>
                  <a:xfrm>
                    <a:off x="6129432" y="3416807"/>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09" name="任意多边形: 形状 108">
                    <a:extLst>
                      <a:ext uri="{FF2B5EF4-FFF2-40B4-BE49-F238E27FC236}">
                        <a16:creationId xmlns:a16="http://schemas.microsoft.com/office/drawing/2014/main" id="{503AD7FC-DA44-C16D-5B21-DEE2F5EA082A}"/>
                      </a:ext>
                    </a:extLst>
                  </p:cNvPr>
                  <p:cNvSpPr/>
                  <p:nvPr/>
                </p:nvSpPr>
                <p:spPr>
                  <a:xfrm>
                    <a:off x="6110763" y="3427666"/>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10" name="任意多边形: 形状 109">
                    <a:extLst>
                      <a:ext uri="{FF2B5EF4-FFF2-40B4-BE49-F238E27FC236}">
                        <a16:creationId xmlns:a16="http://schemas.microsoft.com/office/drawing/2014/main" id="{78384BBE-3FAC-C37C-4B1C-4D8BC471B2F6}"/>
                      </a:ext>
                    </a:extLst>
                  </p:cNvPr>
                  <p:cNvSpPr/>
                  <p:nvPr/>
                </p:nvSpPr>
                <p:spPr>
                  <a:xfrm>
                    <a:off x="6139338" y="3427476"/>
                    <a:ext cx="39433" cy="22859"/>
                  </a:xfrm>
                  <a:custGeom>
                    <a:avLst/>
                    <a:gdLst>
                      <a:gd name="connsiteX0" fmla="*/ 24194 w 39433"/>
                      <a:gd name="connsiteY0" fmla="*/ 0 h 22859"/>
                      <a:gd name="connsiteX1" fmla="*/ 39434 w 39433"/>
                      <a:gd name="connsiteY1" fmla="*/ 8668 h 22859"/>
                      <a:gd name="connsiteX2" fmla="*/ 15145 w 39433"/>
                      <a:gd name="connsiteY2" fmla="*/ 22860 h 22859"/>
                      <a:gd name="connsiteX3" fmla="*/ 0 w 39433"/>
                      <a:gd name="connsiteY3" fmla="*/ 14192 h 22859"/>
                      <a:gd name="connsiteX4" fmla="*/ 24194 w 39433"/>
                      <a:gd name="connsiteY4" fmla="*/ 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3" h="22859">
                        <a:moveTo>
                          <a:pt x="24194" y="0"/>
                        </a:moveTo>
                        <a:lnTo>
                          <a:pt x="39434" y="8668"/>
                        </a:lnTo>
                        <a:lnTo>
                          <a:pt x="15145" y="22860"/>
                        </a:lnTo>
                        <a:lnTo>
                          <a:pt x="0" y="14192"/>
                        </a:lnTo>
                        <a:lnTo>
                          <a:pt x="24194" y="0"/>
                        </a:lnTo>
                        <a:close/>
                      </a:path>
                    </a:pathLst>
                  </a:custGeom>
                  <a:solidFill>
                    <a:srgbClr val="F8F9FC"/>
                  </a:solidFill>
                  <a:ln w="9525" cap="flat">
                    <a:noFill/>
                    <a:prstDash val="solid"/>
                    <a:miter/>
                  </a:ln>
                </p:spPr>
                <p:txBody>
                  <a:bodyPr rtlCol="0" anchor="ctr"/>
                  <a:lstStyle/>
                  <a:p>
                    <a:endParaRPr lang="zh-CN" altLang="en-US"/>
                  </a:p>
                </p:txBody>
              </p:sp>
              <p:sp>
                <p:nvSpPr>
                  <p:cNvPr id="111" name="任意多边形: 形状 110">
                    <a:extLst>
                      <a:ext uri="{FF2B5EF4-FFF2-40B4-BE49-F238E27FC236}">
                        <a16:creationId xmlns:a16="http://schemas.microsoft.com/office/drawing/2014/main" id="{C1226060-1CC2-020B-023D-2992BDAD453F}"/>
                      </a:ext>
                    </a:extLst>
                  </p:cNvPr>
                  <p:cNvSpPr/>
                  <p:nvPr/>
                </p:nvSpPr>
                <p:spPr>
                  <a:xfrm>
                    <a:off x="6092094" y="3438620"/>
                    <a:ext cx="30860" cy="17811"/>
                  </a:xfrm>
                  <a:custGeom>
                    <a:avLst/>
                    <a:gdLst>
                      <a:gd name="connsiteX0" fmla="*/ 15716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145"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112" name="任意多边形: 形状 111">
                    <a:extLst>
                      <a:ext uri="{FF2B5EF4-FFF2-40B4-BE49-F238E27FC236}">
                        <a16:creationId xmlns:a16="http://schemas.microsoft.com/office/drawing/2014/main" id="{0B2684FB-9BE8-78B9-9F6D-F04662B910CD}"/>
                      </a:ext>
                    </a:extLst>
                  </p:cNvPr>
                  <p:cNvSpPr/>
                  <p:nvPr/>
                </p:nvSpPr>
                <p:spPr>
                  <a:xfrm>
                    <a:off x="6073520" y="344947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13" name="任意多边形: 形状 112">
                    <a:extLst>
                      <a:ext uri="{FF2B5EF4-FFF2-40B4-BE49-F238E27FC236}">
                        <a16:creationId xmlns:a16="http://schemas.microsoft.com/office/drawing/2014/main" id="{BFCED942-F466-BAEF-A032-D0E2EB221BA9}"/>
                      </a:ext>
                    </a:extLst>
                  </p:cNvPr>
                  <p:cNvSpPr/>
                  <p:nvPr/>
                </p:nvSpPr>
                <p:spPr>
                  <a:xfrm>
                    <a:off x="6103714" y="345328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14" name="任意多边形: 形状 113">
                    <a:extLst>
                      <a:ext uri="{FF2B5EF4-FFF2-40B4-BE49-F238E27FC236}">
                        <a16:creationId xmlns:a16="http://schemas.microsoft.com/office/drawing/2014/main" id="{A216352F-884B-CB9F-02B0-99C66B98A4D7}"/>
                      </a:ext>
                    </a:extLst>
                  </p:cNvPr>
                  <p:cNvSpPr/>
                  <p:nvPr/>
                </p:nvSpPr>
                <p:spPr>
                  <a:xfrm>
                    <a:off x="6054851" y="3460337"/>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15" name="任意多边形: 形状 114">
                    <a:extLst>
                      <a:ext uri="{FF2B5EF4-FFF2-40B4-BE49-F238E27FC236}">
                        <a16:creationId xmlns:a16="http://schemas.microsoft.com/office/drawing/2014/main" id="{75BF1EBE-211A-33E4-8A0D-3ED1D292273E}"/>
                      </a:ext>
                    </a:extLst>
                  </p:cNvPr>
                  <p:cNvSpPr/>
                  <p:nvPr/>
                </p:nvSpPr>
                <p:spPr>
                  <a:xfrm>
                    <a:off x="6085903" y="3463670"/>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16" name="任意多边形: 形状 115">
                    <a:extLst>
                      <a:ext uri="{FF2B5EF4-FFF2-40B4-BE49-F238E27FC236}">
                        <a16:creationId xmlns:a16="http://schemas.microsoft.com/office/drawing/2014/main" id="{4936E6A6-3616-FBF4-87B7-8CA6667ED87D}"/>
                      </a:ext>
                    </a:extLst>
                  </p:cNvPr>
                  <p:cNvSpPr/>
                  <p:nvPr/>
                </p:nvSpPr>
                <p:spPr>
                  <a:xfrm>
                    <a:off x="6156578" y="3465385"/>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17" name="任意多边形: 形状 116">
                    <a:extLst>
                      <a:ext uri="{FF2B5EF4-FFF2-40B4-BE49-F238E27FC236}">
                        <a16:creationId xmlns:a16="http://schemas.microsoft.com/office/drawing/2014/main" id="{A7145F57-607E-3F6C-BCB9-F453CD6C84F9}"/>
                      </a:ext>
                    </a:extLst>
                  </p:cNvPr>
                  <p:cNvSpPr/>
                  <p:nvPr/>
                </p:nvSpPr>
                <p:spPr>
                  <a:xfrm>
                    <a:off x="6036277" y="3471195"/>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18" name="任意多边形: 形状 117">
                    <a:extLst>
                      <a:ext uri="{FF2B5EF4-FFF2-40B4-BE49-F238E27FC236}">
                        <a16:creationId xmlns:a16="http://schemas.microsoft.com/office/drawing/2014/main" id="{46B748B2-ACF4-F296-DBD2-A00C11DE1CD3}"/>
                      </a:ext>
                    </a:extLst>
                  </p:cNvPr>
                  <p:cNvSpPr/>
                  <p:nvPr/>
                </p:nvSpPr>
                <p:spPr>
                  <a:xfrm>
                    <a:off x="6110477" y="3470814"/>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19" name="任意多边形: 形状 118">
                    <a:extLst>
                      <a:ext uri="{FF2B5EF4-FFF2-40B4-BE49-F238E27FC236}">
                        <a16:creationId xmlns:a16="http://schemas.microsoft.com/office/drawing/2014/main" id="{22DB2E5E-0FB4-46DD-BE16-48A8309973C2}"/>
                      </a:ext>
                    </a:extLst>
                  </p:cNvPr>
                  <p:cNvSpPr/>
                  <p:nvPr/>
                </p:nvSpPr>
                <p:spPr>
                  <a:xfrm>
                    <a:off x="6068091" y="347414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049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049"/>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20" name="任意多边形: 形状 119">
                    <a:extLst>
                      <a:ext uri="{FF2B5EF4-FFF2-40B4-BE49-F238E27FC236}">
                        <a16:creationId xmlns:a16="http://schemas.microsoft.com/office/drawing/2014/main" id="{1899C5C2-933A-B1CF-1BE4-F8E02451748D}"/>
                      </a:ext>
                    </a:extLst>
                  </p:cNvPr>
                  <p:cNvSpPr/>
                  <p:nvPr/>
                </p:nvSpPr>
                <p:spPr>
                  <a:xfrm>
                    <a:off x="6138957" y="3475672"/>
                    <a:ext cx="30860" cy="17811"/>
                  </a:xfrm>
                  <a:custGeom>
                    <a:avLst/>
                    <a:gdLst>
                      <a:gd name="connsiteX0" fmla="*/ 15716 w 30860"/>
                      <a:gd name="connsiteY0" fmla="*/ 0 h 17811"/>
                      <a:gd name="connsiteX1" fmla="*/ 30861 w 30860"/>
                      <a:gd name="connsiteY1" fmla="*/ 8668 h 17811"/>
                      <a:gd name="connsiteX2" fmla="*/ 15240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240"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121" name="任意多边形: 形状 120">
                    <a:extLst>
                      <a:ext uri="{FF2B5EF4-FFF2-40B4-BE49-F238E27FC236}">
                        <a16:creationId xmlns:a16="http://schemas.microsoft.com/office/drawing/2014/main" id="{14E41C81-9FA0-F36B-2661-DBDEE8F3BD7D}"/>
                      </a:ext>
                    </a:extLst>
                  </p:cNvPr>
                  <p:cNvSpPr/>
                  <p:nvPr/>
                </p:nvSpPr>
                <p:spPr>
                  <a:xfrm>
                    <a:off x="6092856" y="3481101"/>
                    <a:ext cx="30860" cy="17907"/>
                  </a:xfrm>
                  <a:custGeom>
                    <a:avLst/>
                    <a:gdLst>
                      <a:gd name="connsiteX0" fmla="*/ 15621 w 30860"/>
                      <a:gd name="connsiteY0" fmla="*/ 0 h 17907"/>
                      <a:gd name="connsiteX1" fmla="*/ 30861 w 30860"/>
                      <a:gd name="connsiteY1" fmla="*/ 8763 h 17907"/>
                      <a:gd name="connsiteX2" fmla="*/ 15145 w 30860"/>
                      <a:gd name="connsiteY2" fmla="*/ 17907 h 17907"/>
                      <a:gd name="connsiteX3" fmla="*/ 0 w 30860"/>
                      <a:gd name="connsiteY3" fmla="*/ 9144 h 17907"/>
                      <a:gd name="connsiteX4" fmla="*/ 15621 w 30860"/>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907">
                        <a:moveTo>
                          <a:pt x="15621" y="0"/>
                        </a:moveTo>
                        <a:lnTo>
                          <a:pt x="30861"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22" name="任意多边形: 形状 121">
                    <a:extLst>
                      <a:ext uri="{FF2B5EF4-FFF2-40B4-BE49-F238E27FC236}">
                        <a16:creationId xmlns:a16="http://schemas.microsoft.com/office/drawing/2014/main" id="{E0E23EE4-796E-94D0-8B93-3DC88ED184B5}"/>
                      </a:ext>
                    </a:extLst>
                  </p:cNvPr>
                  <p:cNvSpPr/>
                  <p:nvPr/>
                </p:nvSpPr>
                <p:spPr>
                  <a:xfrm>
                    <a:off x="6017608" y="3482054"/>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23" name="任意多边形: 形状 122">
                    <a:extLst>
                      <a:ext uri="{FF2B5EF4-FFF2-40B4-BE49-F238E27FC236}">
                        <a16:creationId xmlns:a16="http://schemas.microsoft.com/office/drawing/2014/main" id="{A73B610E-527D-E3ED-353C-A34B7BA54F7A}"/>
                      </a:ext>
                    </a:extLst>
                  </p:cNvPr>
                  <p:cNvSpPr/>
                  <p:nvPr/>
                </p:nvSpPr>
                <p:spPr>
                  <a:xfrm>
                    <a:off x="6050279" y="3484530"/>
                    <a:ext cx="30861" cy="17811"/>
                  </a:xfrm>
                  <a:custGeom>
                    <a:avLst/>
                    <a:gdLst>
                      <a:gd name="connsiteX0" fmla="*/ 15716 w 30861"/>
                      <a:gd name="connsiteY0" fmla="*/ 0 h 17811"/>
                      <a:gd name="connsiteX1" fmla="*/ 30861 w 30861"/>
                      <a:gd name="connsiteY1" fmla="*/ 8668 h 17811"/>
                      <a:gd name="connsiteX2" fmla="*/ 15145 w 30861"/>
                      <a:gd name="connsiteY2" fmla="*/ 17812 h 17811"/>
                      <a:gd name="connsiteX3" fmla="*/ 0 w 30861"/>
                      <a:gd name="connsiteY3" fmla="*/ 9144 h 17811"/>
                      <a:gd name="connsiteX4" fmla="*/ 15716 w 30861"/>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1" h="17811">
                        <a:moveTo>
                          <a:pt x="15716" y="0"/>
                        </a:moveTo>
                        <a:lnTo>
                          <a:pt x="30861" y="8668"/>
                        </a:lnTo>
                        <a:lnTo>
                          <a:pt x="15145"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124" name="任意多边形: 形状 123">
                    <a:extLst>
                      <a:ext uri="{FF2B5EF4-FFF2-40B4-BE49-F238E27FC236}">
                        <a16:creationId xmlns:a16="http://schemas.microsoft.com/office/drawing/2014/main" id="{3EB97EF3-F81C-D124-5B14-5718828F101F}"/>
                      </a:ext>
                    </a:extLst>
                  </p:cNvPr>
                  <p:cNvSpPr/>
                  <p:nvPr/>
                </p:nvSpPr>
                <p:spPr>
                  <a:xfrm>
                    <a:off x="6075234" y="3491388"/>
                    <a:ext cx="30860" cy="17907"/>
                  </a:xfrm>
                  <a:custGeom>
                    <a:avLst/>
                    <a:gdLst>
                      <a:gd name="connsiteX0" fmla="*/ 15716 w 30860"/>
                      <a:gd name="connsiteY0" fmla="*/ 0 h 17907"/>
                      <a:gd name="connsiteX1" fmla="*/ 30861 w 30860"/>
                      <a:gd name="connsiteY1" fmla="*/ 8763 h 17907"/>
                      <a:gd name="connsiteX2" fmla="*/ 15145 w 30860"/>
                      <a:gd name="connsiteY2" fmla="*/ 17907 h 17907"/>
                      <a:gd name="connsiteX3" fmla="*/ 0 w 30860"/>
                      <a:gd name="connsiteY3" fmla="*/ 9144 h 17907"/>
                      <a:gd name="connsiteX4" fmla="*/ 15716 w 30860"/>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907">
                        <a:moveTo>
                          <a:pt x="15716" y="0"/>
                        </a:moveTo>
                        <a:lnTo>
                          <a:pt x="30861" y="8763"/>
                        </a:lnTo>
                        <a:lnTo>
                          <a:pt x="15145" y="17907"/>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125" name="任意多边形: 形状 124">
                    <a:extLst>
                      <a:ext uri="{FF2B5EF4-FFF2-40B4-BE49-F238E27FC236}">
                        <a16:creationId xmlns:a16="http://schemas.microsoft.com/office/drawing/2014/main" id="{52157478-49F5-BEC4-BFC4-D4F26B50EFB6}"/>
                      </a:ext>
                    </a:extLst>
                  </p:cNvPr>
                  <p:cNvSpPr/>
                  <p:nvPr/>
                </p:nvSpPr>
                <p:spPr>
                  <a:xfrm>
                    <a:off x="5999034" y="3493007"/>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26" name="任意多边形: 形状 125">
                    <a:extLst>
                      <a:ext uri="{FF2B5EF4-FFF2-40B4-BE49-F238E27FC236}">
                        <a16:creationId xmlns:a16="http://schemas.microsoft.com/office/drawing/2014/main" id="{D1AE60B9-C95D-E859-552F-1053EAE66B25}"/>
                      </a:ext>
                    </a:extLst>
                  </p:cNvPr>
                  <p:cNvSpPr/>
                  <p:nvPr/>
                </p:nvSpPr>
                <p:spPr>
                  <a:xfrm>
                    <a:off x="6032467" y="3494913"/>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27" name="任意多边形: 形状 126">
                    <a:extLst>
                      <a:ext uri="{FF2B5EF4-FFF2-40B4-BE49-F238E27FC236}">
                        <a16:creationId xmlns:a16="http://schemas.microsoft.com/office/drawing/2014/main" id="{265976C5-1869-5CDF-5C62-72746D4A5054}"/>
                      </a:ext>
                    </a:extLst>
                  </p:cNvPr>
                  <p:cNvSpPr/>
                  <p:nvPr/>
                </p:nvSpPr>
                <p:spPr>
                  <a:xfrm>
                    <a:off x="6103429" y="3496436"/>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28" name="任意多边形: 形状 127">
                    <a:extLst>
                      <a:ext uri="{FF2B5EF4-FFF2-40B4-BE49-F238E27FC236}">
                        <a16:creationId xmlns:a16="http://schemas.microsoft.com/office/drawing/2014/main" id="{7AE582C6-C27B-5C11-E9C6-3FF8ADDABC64}"/>
                      </a:ext>
                    </a:extLst>
                  </p:cNvPr>
                  <p:cNvSpPr/>
                  <p:nvPr/>
                </p:nvSpPr>
                <p:spPr>
                  <a:xfrm>
                    <a:off x="6057708" y="3501675"/>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29" name="任意多边形: 形状 128">
                    <a:extLst>
                      <a:ext uri="{FF2B5EF4-FFF2-40B4-BE49-F238E27FC236}">
                        <a16:creationId xmlns:a16="http://schemas.microsoft.com/office/drawing/2014/main" id="{4F9A3567-33DD-72B7-97ED-8359056F67DB}"/>
                      </a:ext>
                    </a:extLst>
                  </p:cNvPr>
                  <p:cNvSpPr/>
                  <p:nvPr/>
                </p:nvSpPr>
                <p:spPr>
                  <a:xfrm>
                    <a:off x="5980366" y="3503866"/>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30" name="任意多边形: 形状 129">
                    <a:extLst>
                      <a:ext uri="{FF2B5EF4-FFF2-40B4-BE49-F238E27FC236}">
                        <a16:creationId xmlns:a16="http://schemas.microsoft.com/office/drawing/2014/main" id="{1E32A681-9740-8B4B-2D96-EF6A300DE293}"/>
                      </a:ext>
                    </a:extLst>
                  </p:cNvPr>
                  <p:cNvSpPr/>
                  <p:nvPr/>
                </p:nvSpPr>
                <p:spPr>
                  <a:xfrm>
                    <a:off x="6014656" y="3505295"/>
                    <a:ext cx="30860" cy="17811"/>
                  </a:xfrm>
                  <a:custGeom>
                    <a:avLst/>
                    <a:gdLst>
                      <a:gd name="connsiteX0" fmla="*/ 15716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145"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131" name="任意多边形: 形状 130">
                    <a:extLst>
                      <a:ext uri="{FF2B5EF4-FFF2-40B4-BE49-F238E27FC236}">
                        <a16:creationId xmlns:a16="http://schemas.microsoft.com/office/drawing/2014/main" id="{2BD5BD1B-A511-3592-4B2F-8D796CC4BA31}"/>
                      </a:ext>
                    </a:extLst>
                  </p:cNvPr>
                  <p:cNvSpPr/>
                  <p:nvPr/>
                </p:nvSpPr>
                <p:spPr>
                  <a:xfrm>
                    <a:off x="6085998" y="350662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32" name="任意多边形: 形状 131">
                    <a:extLst>
                      <a:ext uri="{FF2B5EF4-FFF2-40B4-BE49-F238E27FC236}">
                        <a16:creationId xmlns:a16="http://schemas.microsoft.com/office/drawing/2014/main" id="{09B158C9-D066-D1B3-7C66-027A2E56A17E}"/>
                      </a:ext>
                    </a:extLst>
                  </p:cNvPr>
                  <p:cNvSpPr/>
                  <p:nvPr/>
                </p:nvSpPr>
                <p:spPr>
                  <a:xfrm>
                    <a:off x="6040087" y="3511962"/>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33" name="任意多边形: 形状 132">
                    <a:extLst>
                      <a:ext uri="{FF2B5EF4-FFF2-40B4-BE49-F238E27FC236}">
                        <a16:creationId xmlns:a16="http://schemas.microsoft.com/office/drawing/2014/main" id="{0F9E502A-EEAE-7592-0EC4-B341DD25882B}"/>
                      </a:ext>
                    </a:extLst>
                  </p:cNvPr>
                  <p:cNvSpPr/>
                  <p:nvPr/>
                </p:nvSpPr>
                <p:spPr>
                  <a:xfrm>
                    <a:off x="6068377" y="3516915"/>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34" name="任意多边形: 形状 133">
                    <a:extLst>
                      <a:ext uri="{FF2B5EF4-FFF2-40B4-BE49-F238E27FC236}">
                        <a16:creationId xmlns:a16="http://schemas.microsoft.com/office/drawing/2014/main" id="{DB7D21B1-F927-A571-F15C-EDA341BA037C}"/>
                      </a:ext>
                    </a:extLst>
                  </p:cNvPr>
                  <p:cNvSpPr/>
                  <p:nvPr/>
                </p:nvSpPr>
                <p:spPr>
                  <a:xfrm>
                    <a:off x="5954648" y="3518820"/>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35" name="任意多边形: 形状 134">
                    <a:extLst>
                      <a:ext uri="{FF2B5EF4-FFF2-40B4-BE49-F238E27FC236}">
                        <a16:creationId xmlns:a16="http://schemas.microsoft.com/office/drawing/2014/main" id="{059C1941-E61B-E264-A0C7-82740380CEF0}"/>
                      </a:ext>
                    </a:extLst>
                  </p:cNvPr>
                  <p:cNvSpPr/>
                  <p:nvPr/>
                </p:nvSpPr>
                <p:spPr>
                  <a:xfrm>
                    <a:off x="6022466" y="3522249"/>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a:p>
                </p:txBody>
              </p:sp>
              <p:sp>
                <p:nvSpPr>
                  <p:cNvPr id="136" name="任意多边形: 形状 135">
                    <a:extLst>
                      <a:ext uri="{FF2B5EF4-FFF2-40B4-BE49-F238E27FC236}">
                        <a16:creationId xmlns:a16="http://schemas.microsoft.com/office/drawing/2014/main" id="{BA916DBC-55E2-7FAE-B677-E59F3F8638B5}"/>
                      </a:ext>
                    </a:extLst>
                  </p:cNvPr>
                  <p:cNvSpPr/>
                  <p:nvPr/>
                </p:nvSpPr>
                <p:spPr>
                  <a:xfrm>
                    <a:off x="6090760" y="3494436"/>
                    <a:ext cx="83819" cy="48863"/>
                  </a:xfrm>
                  <a:custGeom>
                    <a:avLst/>
                    <a:gdLst>
                      <a:gd name="connsiteX0" fmla="*/ 68675 w 83819"/>
                      <a:gd name="connsiteY0" fmla="*/ 0 h 48863"/>
                      <a:gd name="connsiteX1" fmla="*/ 83820 w 83819"/>
                      <a:gd name="connsiteY1" fmla="*/ 8763 h 48863"/>
                      <a:gd name="connsiteX2" fmla="*/ 15145 w 83819"/>
                      <a:gd name="connsiteY2" fmla="*/ 48863 h 48863"/>
                      <a:gd name="connsiteX3" fmla="*/ 0 w 83819"/>
                      <a:gd name="connsiteY3" fmla="*/ 40195 h 48863"/>
                      <a:gd name="connsiteX4" fmla="*/ 68675 w 83819"/>
                      <a:gd name="connsiteY4" fmla="*/ 0 h 48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9" h="48863">
                        <a:moveTo>
                          <a:pt x="68675" y="0"/>
                        </a:moveTo>
                        <a:lnTo>
                          <a:pt x="83820" y="8763"/>
                        </a:lnTo>
                        <a:lnTo>
                          <a:pt x="15145" y="48863"/>
                        </a:lnTo>
                        <a:lnTo>
                          <a:pt x="0" y="40195"/>
                        </a:lnTo>
                        <a:lnTo>
                          <a:pt x="68675" y="0"/>
                        </a:lnTo>
                        <a:close/>
                      </a:path>
                    </a:pathLst>
                  </a:custGeom>
                  <a:solidFill>
                    <a:srgbClr val="F8F9FC"/>
                  </a:solidFill>
                  <a:ln w="9525" cap="flat">
                    <a:noFill/>
                    <a:prstDash val="solid"/>
                    <a:miter/>
                  </a:ln>
                </p:spPr>
                <p:txBody>
                  <a:bodyPr rtlCol="0" anchor="ctr"/>
                  <a:lstStyle/>
                  <a:p>
                    <a:endParaRPr lang="zh-CN" altLang="en-US"/>
                  </a:p>
                </p:txBody>
              </p:sp>
              <p:sp>
                <p:nvSpPr>
                  <p:cNvPr id="137" name="任意多边形: 形状 136">
                    <a:extLst>
                      <a:ext uri="{FF2B5EF4-FFF2-40B4-BE49-F238E27FC236}">
                        <a16:creationId xmlns:a16="http://schemas.microsoft.com/office/drawing/2014/main" id="{57651008-34FC-10E2-7528-FB214BAEF7DA}"/>
                      </a:ext>
                    </a:extLst>
                  </p:cNvPr>
                  <p:cNvSpPr/>
                  <p:nvPr/>
                </p:nvSpPr>
                <p:spPr>
                  <a:xfrm>
                    <a:off x="6050946" y="3527107"/>
                    <a:ext cx="30860" cy="17811"/>
                  </a:xfrm>
                  <a:custGeom>
                    <a:avLst/>
                    <a:gdLst>
                      <a:gd name="connsiteX0" fmla="*/ 15716 w 30860"/>
                      <a:gd name="connsiteY0" fmla="*/ 0 h 17811"/>
                      <a:gd name="connsiteX1" fmla="*/ 30861 w 30860"/>
                      <a:gd name="connsiteY1" fmla="*/ 8668 h 17811"/>
                      <a:gd name="connsiteX2" fmla="*/ 15240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240"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a:p>
                </p:txBody>
              </p:sp>
              <p:sp>
                <p:nvSpPr>
                  <p:cNvPr id="138" name="任意多边形: 形状 137">
                    <a:extLst>
                      <a:ext uri="{FF2B5EF4-FFF2-40B4-BE49-F238E27FC236}">
                        <a16:creationId xmlns:a16="http://schemas.microsoft.com/office/drawing/2014/main" id="{14C7A0B6-5E22-AF51-C700-26F5F45FE703}"/>
                      </a:ext>
                    </a:extLst>
                  </p:cNvPr>
                  <p:cNvSpPr/>
                  <p:nvPr/>
                </p:nvSpPr>
                <p:spPr>
                  <a:xfrm>
                    <a:off x="5973222" y="3516153"/>
                    <a:ext cx="53625" cy="31242"/>
                  </a:xfrm>
                  <a:custGeom>
                    <a:avLst/>
                    <a:gdLst>
                      <a:gd name="connsiteX0" fmla="*/ 38481 w 53625"/>
                      <a:gd name="connsiteY0" fmla="*/ 0 h 31242"/>
                      <a:gd name="connsiteX1" fmla="*/ 53626 w 53625"/>
                      <a:gd name="connsiteY1" fmla="*/ 8668 h 31242"/>
                      <a:gd name="connsiteX2" fmla="*/ 15145 w 53625"/>
                      <a:gd name="connsiteY2" fmla="*/ 31242 h 31242"/>
                      <a:gd name="connsiteX3" fmla="*/ 0 w 53625"/>
                      <a:gd name="connsiteY3" fmla="*/ 22479 h 31242"/>
                      <a:gd name="connsiteX4" fmla="*/ 38481 w 53625"/>
                      <a:gd name="connsiteY4" fmla="*/ 0 h 31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5" h="31242">
                        <a:moveTo>
                          <a:pt x="38481" y="0"/>
                        </a:moveTo>
                        <a:lnTo>
                          <a:pt x="53626" y="8668"/>
                        </a:lnTo>
                        <a:lnTo>
                          <a:pt x="15145" y="31242"/>
                        </a:lnTo>
                        <a:lnTo>
                          <a:pt x="0" y="22479"/>
                        </a:lnTo>
                        <a:lnTo>
                          <a:pt x="38481" y="0"/>
                        </a:lnTo>
                        <a:close/>
                      </a:path>
                    </a:pathLst>
                  </a:custGeom>
                  <a:solidFill>
                    <a:srgbClr val="F8F9FC"/>
                  </a:solidFill>
                  <a:ln w="9525" cap="flat">
                    <a:noFill/>
                    <a:prstDash val="solid"/>
                    <a:miter/>
                  </a:ln>
                </p:spPr>
                <p:txBody>
                  <a:bodyPr rtlCol="0" anchor="ctr"/>
                  <a:lstStyle/>
                  <a:p>
                    <a:endParaRPr lang="zh-CN" altLang="en-US"/>
                  </a:p>
                </p:txBody>
              </p:sp>
              <p:sp>
                <p:nvSpPr>
                  <p:cNvPr id="139" name="任意多边形: 形状 138">
                    <a:extLst>
                      <a:ext uri="{FF2B5EF4-FFF2-40B4-BE49-F238E27FC236}">
                        <a16:creationId xmlns:a16="http://schemas.microsoft.com/office/drawing/2014/main" id="{1E392447-8465-CCB6-D097-D22420C8BE1F}"/>
                      </a:ext>
                    </a:extLst>
                  </p:cNvPr>
                  <p:cNvSpPr/>
                  <p:nvPr/>
                </p:nvSpPr>
                <p:spPr>
                  <a:xfrm>
                    <a:off x="6114858" y="3509676"/>
                    <a:ext cx="78581" cy="45624"/>
                  </a:xfrm>
                  <a:custGeom>
                    <a:avLst/>
                    <a:gdLst>
                      <a:gd name="connsiteX0" fmla="*/ 56293 w 78581"/>
                      <a:gd name="connsiteY0" fmla="*/ 0 h 45624"/>
                      <a:gd name="connsiteX1" fmla="*/ 78581 w 78581"/>
                      <a:gd name="connsiteY1" fmla="*/ 12954 h 45624"/>
                      <a:gd name="connsiteX2" fmla="*/ 22289 w 78581"/>
                      <a:gd name="connsiteY2" fmla="*/ 45625 h 45624"/>
                      <a:gd name="connsiteX3" fmla="*/ 0 w 78581"/>
                      <a:gd name="connsiteY3" fmla="*/ 32766 h 45624"/>
                      <a:gd name="connsiteX4" fmla="*/ 56293 w 78581"/>
                      <a:gd name="connsiteY4" fmla="*/ 0 h 45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 h="45624">
                        <a:moveTo>
                          <a:pt x="56293" y="0"/>
                        </a:moveTo>
                        <a:lnTo>
                          <a:pt x="78581" y="12954"/>
                        </a:lnTo>
                        <a:lnTo>
                          <a:pt x="22289" y="45625"/>
                        </a:lnTo>
                        <a:lnTo>
                          <a:pt x="0" y="32766"/>
                        </a:lnTo>
                        <a:lnTo>
                          <a:pt x="56293" y="0"/>
                        </a:lnTo>
                        <a:close/>
                      </a:path>
                    </a:pathLst>
                  </a:custGeom>
                  <a:solidFill>
                    <a:srgbClr val="F8F9FC"/>
                  </a:solidFill>
                  <a:ln w="9525" cap="flat">
                    <a:noFill/>
                    <a:prstDash val="solid"/>
                    <a:miter/>
                  </a:ln>
                </p:spPr>
                <p:txBody>
                  <a:bodyPr rtlCol="0" anchor="ctr"/>
                  <a:lstStyle/>
                  <a:p>
                    <a:endParaRPr lang="zh-CN" altLang="en-US"/>
                  </a:p>
                </p:txBody>
              </p:sp>
              <p:sp>
                <p:nvSpPr>
                  <p:cNvPr id="140" name="任意多边形: 形状 139">
                    <a:extLst>
                      <a:ext uri="{FF2B5EF4-FFF2-40B4-BE49-F238E27FC236}">
                        <a16:creationId xmlns:a16="http://schemas.microsoft.com/office/drawing/2014/main" id="{6E392561-E96D-A14D-DBFA-0C3561962C64}"/>
                      </a:ext>
                    </a:extLst>
                  </p:cNvPr>
                  <p:cNvSpPr/>
                  <p:nvPr/>
                </p:nvSpPr>
                <p:spPr>
                  <a:xfrm>
                    <a:off x="5991795" y="3532536"/>
                    <a:ext cx="43814" cy="25431"/>
                  </a:xfrm>
                  <a:custGeom>
                    <a:avLst/>
                    <a:gdLst>
                      <a:gd name="connsiteX0" fmla="*/ 28670 w 43814"/>
                      <a:gd name="connsiteY0" fmla="*/ 0 h 25431"/>
                      <a:gd name="connsiteX1" fmla="*/ 43815 w 43814"/>
                      <a:gd name="connsiteY1" fmla="*/ 8763 h 25431"/>
                      <a:gd name="connsiteX2" fmla="*/ 15145 w 43814"/>
                      <a:gd name="connsiteY2" fmla="*/ 25432 h 25431"/>
                      <a:gd name="connsiteX3" fmla="*/ 0 w 43814"/>
                      <a:gd name="connsiteY3" fmla="*/ 16764 h 25431"/>
                      <a:gd name="connsiteX4" fmla="*/ 28670 w 43814"/>
                      <a:gd name="connsiteY4" fmla="*/ 0 h 25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4" h="25431">
                        <a:moveTo>
                          <a:pt x="28670" y="0"/>
                        </a:moveTo>
                        <a:lnTo>
                          <a:pt x="43815" y="8763"/>
                        </a:lnTo>
                        <a:lnTo>
                          <a:pt x="15145" y="25432"/>
                        </a:lnTo>
                        <a:lnTo>
                          <a:pt x="0" y="16764"/>
                        </a:lnTo>
                        <a:lnTo>
                          <a:pt x="28670" y="0"/>
                        </a:lnTo>
                        <a:close/>
                      </a:path>
                    </a:pathLst>
                  </a:custGeom>
                  <a:solidFill>
                    <a:srgbClr val="F8F9FC"/>
                  </a:solidFill>
                  <a:ln w="9525" cap="flat">
                    <a:noFill/>
                    <a:prstDash val="solid"/>
                    <a:miter/>
                  </a:ln>
                </p:spPr>
                <p:txBody>
                  <a:bodyPr rtlCol="0" anchor="ctr"/>
                  <a:lstStyle/>
                  <a:p>
                    <a:endParaRPr lang="zh-CN" altLang="en-US"/>
                  </a:p>
                </p:txBody>
              </p:sp>
              <p:sp>
                <p:nvSpPr>
                  <p:cNvPr id="141" name="任意多边形: 形状 140">
                    <a:extLst>
                      <a:ext uri="{FF2B5EF4-FFF2-40B4-BE49-F238E27FC236}">
                        <a16:creationId xmlns:a16="http://schemas.microsoft.com/office/drawing/2014/main" id="{D33D707C-D0A7-43F5-28C9-150C258CD258}"/>
                      </a:ext>
                    </a:extLst>
                  </p:cNvPr>
                  <p:cNvSpPr/>
                  <p:nvPr/>
                </p:nvSpPr>
                <p:spPr>
                  <a:xfrm>
                    <a:off x="6064090" y="3535870"/>
                    <a:ext cx="39528" cy="23050"/>
                  </a:xfrm>
                  <a:custGeom>
                    <a:avLst/>
                    <a:gdLst>
                      <a:gd name="connsiteX0" fmla="*/ 24384 w 39528"/>
                      <a:gd name="connsiteY0" fmla="*/ 0 h 23050"/>
                      <a:gd name="connsiteX1" fmla="*/ 39529 w 39528"/>
                      <a:gd name="connsiteY1" fmla="*/ 8763 h 23050"/>
                      <a:gd name="connsiteX2" fmla="*/ 15145 w 39528"/>
                      <a:gd name="connsiteY2" fmla="*/ 23051 h 23050"/>
                      <a:gd name="connsiteX3" fmla="*/ 0 w 39528"/>
                      <a:gd name="connsiteY3" fmla="*/ 14288 h 23050"/>
                      <a:gd name="connsiteX4" fmla="*/ 24384 w 39528"/>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 h="23050">
                        <a:moveTo>
                          <a:pt x="24384" y="0"/>
                        </a:moveTo>
                        <a:lnTo>
                          <a:pt x="39529" y="8763"/>
                        </a:lnTo>
                        <a:lnTo>
                          <a:pt x="15145" y="23051"/>
                        </a:lnTo>
                        <a:lnTo>
                          <a:pt x="0" y="14288"/>
                        </a:lnTo>
                        <a:lnTo>
                          <a:pt x="24384" y="0"/>
                        </a:lnTo>
                        <a:close/>
                      </a:path>
                    </a:pathLst>
                  </a:custGeom>
                  <a:solidFill>
                    <a:srgbClr val="F8F9FC"/>
                  </a:solidFill>
                  <a:ln w="9525" cap="flat">
                    <a:noFill/>
                    <a:prstDash val="solid"/>
                    <a:miter/>
                  </a:ln>
                </p:spPr>
                <p:txBody>
                  <a:bodyPr rtlCol="0" anchor="ctr"/>
                  <a:lstStyle/>
                  <a:p>
                    <a:endParaRPr lang="zh-CN" altLang="en-US"/>
                  </a:p>
                </p:txBody>
              </p:sp>
              <p:sp>
                <p:nvSpPr>
                  <p:cNvPr id="142" name="任意多边形: 形状 141">
                    <a:extLst>
                      <a:ext uri="{FF2B5EF4-FFF2-40B4-BE49-F238E27FC236}">
                        <a16:creationId xmlns:a16="http://schemas.microsoft.com/office/drawing/2014/main" id="{B7AB32B0-56F8-BA0D-3498-1E61265D5862}"/>
                      </a:ext>
                    </a:extLst>
                  </p:cNvPr>
                  <p:cNvSpPr/>
                  <p:nvPr/>
                </p:nvSpPr>
                <p:spPr>
                  <a:xfrm>
                    <a:off x="6010274" y="3537489"/>
                    <a:ext cx="53721" cy="31146"/>
                  </a:xfrm>
                  <a:custGeom>
                    <a:avLst/>
                    <a:gdLst>
                      <a:gd name="connsiteX0" fmla="*/ 38576 w 53721"/>
                      <a:gd name="connsiteY0" fmla="*/ 0 h 31146"/>
                      <a:gd name="connsiteX1" fmla="*/ 53721 w 53721"/>
                      <a:gd name="connsiteY1" fmla="*/ 8668 h 31146"/>
                      <a:gd name="connsiteX2" fmla="*/ 15145 w 53721"/>
                      <a:gd name="connsiteY2" fmla="*/ 31147 h 31146"/>
                      <a:gd name="connsiteX3" fmla="*/ 0 w 53721"/>
                      <a:gd name="connsiteY3" fmla="*/ 22479 h 31146"/>
                      <a:gd name="connsiteX4" fmla="*/ 38576 w 53721"/>
                      <a:gd name="connsiteY4" fmla="*/ 0 h 31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21" h="31146">
                        <a:moveTo>
                          <a:pt x="38576" y="0"/>
                        </a:moveTo>
                        <a:lnTo>
                          <a:pt x="53721" y="8668"/>
                        </a:lnTo>
                        <a:lnTo>
                          <a:pt x="15145" y="31147"/>
                        </a:lnTo>
                        <a:lnTo>
                          <a:pt x="0" y="22479"/>
                        </a:lnTo>
                        <a:lnTo>
                          <a:pt x="38576" y="0"/>
                        </a:lnTo>
                        <a:close/>
                      </a:path>
                    </a:pathLst>
                  </a:custGeom>
                  <a:solidFill>
                    <a:srgbClr val="F8F9FC"/>
                  </a:solidFill>
                  <a:ln w="9525" cap="flat">
                    <a:noFill/>
                    <a:prstDash val="solid"/>
                    <a:miter/>
                  </a:ln>
                </p:spPr>
                <p:txBody>
                  <a:bodyPr rtlCol="0" anchor="ctr"/>
                  <a:lstStyle/>
                  <a:p>
                    <a:endParaRPr lang="zh-CN" altLang="en-US"/>
                  </a:p>
                </p:txBody>
              </p:sp>
              <p:sp>
                <p:nvSpPr>
                  <p:cNvPr id="143" name="任意多边形: 形状 142">
                    <a:extLst>
                      <a:ext uri="{FF2B5EF4-FFF2-40B4-BE49-F238E27FC236}">
                        <a16:creationId xmlns:a16="http://schemas.microsoft.com/office/drawing/2014/main" id="{BCB1E404-95FF-4483-BE49-8AA566B75888}"/>
                      </a:ext>
                    </a:extLst>
                  </p:cNvPr>
                  <p:cNvSpPr/>
                  <p:nvPr/>
                </p:nvSpPr>
                <p:spPr>
                  <a:xfrm>
                    <a:off x="6028943" y="3551301"/>
                    <a:ext cx="48291" cy="28098"/>
                  </a:xfrm>
                  <a:custGeom>
                    <a:avLst/>
                    <a:gdLst>
                      <a:gd name="connsiteX0" fmla="*/ 33147 w 48291"/>
                      <a:gd name="connsiteY0" fmla="*/ 0 h 28098"/>
                      <a:gd name="connsiteX1" fmla="*/ 48292 w 48291"/>
                      <a:gd name="connsiteY1" fmla="*/ 8668 h 28098"/>
                      <a:gd name="connsiteX2" fmla="*/ 15145 w 48291"/>
                      <a:gd name="connsiteY2" fmla="*/ 28099 h 28098"/>
                      <a:gd name="connsiteX3" fmla="*/ 0 w 48291"/>
                      <a:gd name="connsiteY3" fmla="*/ 19336 h 28098"/>
                      <a:gd name="connsiteX4" fmla="*/ 33147 w 48291"/>
                      <a:gd name="connsiteY4" fmla="*/ 0 h 2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 h="28098">
                        <a:moveTo>
                          <a:pt x="33147" y="0"/>
                        </a:moveTo>
                        <a:lnTo>
                          <a:pt x="48292" y="8668"/>
                        </a:lnTo>
                        <a:lnTo>
                          <a:pt x="15145" y="28099"/>
                        </a:lnTo>
                        <a:lnTo>
                          <a:pt x="0" y="19336"/>
                        </a:lnTo>
                        <a:lnTo>
                          <a:pt x="33147" y="0"/>
                        </a:lnTo>
                        <a:close/>
                      </a:path>
                    </a:pathLst>
                  </a:custGeom>
                  <a:solidFill>
                    <a:srgbClr val="F8F9FC"/>
                  </a:solidFill>
                  <a:ln w="9525" cap="flat">
                    <a:noFill/>
                    <a:prstDash val="solid"/>
                    <a:miter/>
                  </a:ln>
                </p:spPr>
                <p:txBody>
                  <a:bodyPr rtlCol="0" anchor="ctr"/>
                  <a:lstStyle/>
                  <a:p>
                    <a:endParaRPr lang="zh-CN" altLang="en-US"/>
                  </a:p>
                </p:txBody>
              </p:sp>
            </p:grpSp>
          </p:grpSp>
          <p:sp>
            <p:nvSpPr>
              <p:cNvPr id="144" name="任意多边形: 形状 143">
                <a:extLst>
                  <a:ext uri="{FF2B5EF4-FFF2-40B4-BE49-F238E27FC236}">
                    <a16:creationId xmlns:a16="http://schemas.microsoft.com/office/drawing/2014/main" id="{A24652A5-FA58-935E-8AF2-E16FD980BFEF}"/>
                  </a:ext>
                </a:extLst>
              </p:cNvPr>
              <p:cNvSpPr/>
              <p:nvPr/>
            </p:nvSpPr>
            <p:spPr>
              <a:xfrm>
                <a:off x="5919787" y="3248033"/>
                <a:ext cx="221075" cy="274787"/>
              </a:xfrm>
              <a:custGeom>
                <a:avLst/>
                <a:gdLst>
                  <a:gd name="connsiteX0" fmla="*/ 220028 w 221075"/>
                  <a:gd name="connsiteY0" fmla="*/ 4087 h 274787"/>
                  <a:gd name="connsiteX1" fmla="*/ 219647 w 221075"/>
                  <a:gd name="connsiteY1" fmla="*/ 3896 h 274787"/>
                  <a:gd name="connsiteX2" fmla="*/ 216884 w 221075"/>
                  <a:gd name="connsiteY2" fmla="*/ 2277 h 274787"/>
                  <a:gd name="connsiteX3" fmla="*/ 214122 w 221075"/>
                  <a:gd name="connsiteY3" fmla="*/ 658 h 274787"/>
                  <a:gd name="connsiteX4" fmla="*/ 207169 w 221075"/>
                  <a:gd name="connsiteY4" fmla="*/ 1325 h 274787"/>
                  <a:gd name="connsiteX5" fmla="*/ 9716 w 221075"/>
                  <a:gd name="connsiteY5" fmla="*/ 116006 h 274787"/>
                  <a:gd name="connsiteX6" fmla="*/ 0 w 221075"/>
                  <a:gd name="connsiteY6" fmla="*/ 132960 h 274787"/>
                  <a:gd name="connsiteX7" fmla="*/ 762 w 221075"/>
                  <a:gd name="connsiteY7" fmla="*/ 264500 h 274787"/>
                  <a:gd name="connsiteX8" fmla="*/ 3620 w 221075"/>
                  <a:gd name="connsiteY8" fmla="*/ 270787 h 274787"/>
                  <a:gd name="connsiteX9" fmla="*/ 10573 w 221075"/>
                  <a:gd name="connsiteY9" fmla="*/ 274787 h 274787"/>
                  <a:gd name="connsiteX10" fmla="*/ 7715 w 221075"/>
                  <a:gd name="connsiteY10" fmla="*/ 268501 h 274787"/>
                  <a:gd name="connsiteX11" fmla="*/ 6953 w 221075"/>
                  <a:gd name="connsiteY11" fmla="*/ 136961 h 274787"/>
                  <a:gd name="connsiteX12" fmla="*/ 16669 w 221075"/>
                  <a:gd name="connsiteY12" fmla="*/ 120101 h 274787"/>
                  <a:gd name="connsiteX13" fmla="*/ 214122 w 221075"/>
                  <a:gd name="connsiteY13" fmla="*/ 5325 h 274787"/>
                  <a:gd name="connsiteX14" fmla="*/ 221075 w 221075"/>
                  <a:gd name="connsiteY14" fmla="*/ 4658 h 274787"/>
                  <a:gd name="connsiteX15" fmla="*/ 220028 w 221075"/>
                  <a:gd name="connsiteY15" fmla="*/ 4087 h 2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075" h="274787">
                    <a:moveTo>
                      <a:pt x="220028" y="4087"/>
                    </a:moveTo>
                    <a:cubicBezTo>
                      <a:pt x="220028" y="4087"/>
                      <a:pt x="219742" y="3992"/>
                      <a:pt x="219647" y="3896"/>
                    </a:cubicBezTo>
                    <a:cubicBezTo>
                      <a:pt x="218694" y="3325"/>
                      <a:pt x="217742" y="2849"/>
                      <a:pt x="216884" y="2277"/>
                    </a:cubicBezTo>
                    <a:cubicBezTo>
                      <a:pt x="215932" y="1706"/>
                      <a:pt x="214979" y="1229"/>
                      <a:pt x="214122" y="658"/>
                    </a:cubicBezTo>
                    <a:cubicBezTo>
                      <a:pt x="212312" y="-390"/>
                      <a:pt x="209836" y="-199"/>
                      <a:pt x="207169" y="1325"/>
                    </a:cubicBezTo>
                    <a:lnTo>
                      <a:pt x="9716" y="116006"/>
                    </a:lnTo>
                    <a:cubicBezTo>
                      <a:pt x="4286" y="119149"/>
                      <a:pt x="0" y="126769"/>
                      <a:pt x="0" y="132960"/>
                    </a:cubicBezTo>
                    <a:lnTo>
                      <a:pt x="762" y="264500"/>
                    </a:lnTo>
                    <a:cubicBezTo>
                      <a:pt x="762" y="267548"/>
                      <a:pt x="1905" y="269739"/>
                      <a:pt x="3620" y="270787"/>
                    </a:cubicBezTo>
                    <a:cubicBezTo>
                      <a:pt x="5906" y="272120"/>
                      <a:pt x="8287" y="273454"/>
                      <a:pt x="10573" y="274787"/>
                    </a:cubicBezTo>
                    <a:cubicBezTo>
                      <a:pt x="8763" y="273740"/>
                      <a:pt x="7715" y="271644"/>
                      <a:pt x="7715" y="268501"/>
                    </a:cubicBezTo>
                    <a:lnTo>
                      <a:pt x="6953" y="136961"/>
                    </a:lnTo>
                    <a:cubicBezTo>
                      <a:pt x="6953" y="130769"/>
                      <a:pt x="11239" y="123149"/>
                      <a:pt x="16669" y="120101"/>
                    </a:cubicBezTo>
                    <a:lnTo>
                      <a:pt x="214122" y="5325"/>
                    </a:lnTo>
                    <a:cubicBezTo>
                      <a:pt x="216789" y="3801"/>
                      <a:pt x="219266" y="3611"/>
                      <a:pt x="221075" y="4658"/>
                    </a:cubicBezTo>
                    <a:cubicBezTo>
                      <a:pt x="220694" y="4468"/>
                      <a:pt x="220409" y="4277"/>
                      <a:pt x="220028" y="4087"/>
                    </a:cubicBezTo>
                    <a:close/>
                  </a:path>
                </a:pathLst>
              </a:custGeom>
              <a:solidFill>
                <a:srgbClr val="082C44"/>
              </a:solidFill>
              <a:ln w="9525" cap="flat">
                <a:noFill/>
                <a:prstDash val="solid"/>
                <a:miter/>
              </a:ln>
            </p:spPr>
            <p:txBody>
              <a:bodyPr rtlCol="0" anchor="ctr"/>
              <a:lstStyle/>
              <a:p>
                <a:endParaRPr lang="zh-CN" altLang="en-US"/>
              </a:p>
            </p:txBody>
          </p:sp>
          <p:sp>
            <p:nvSpPr>
              <p:cNvPr id="145" name="任意多边形: 形状 144">
                <a:extLst>
                  <a:ext uri="{FF2B5EF4-FFF2-40B4-BE49-F238E27FC236}">
                    <a16:creationId xmlns:a16="http://schemas.microsoft.com/office/drawing/2014/main" id="{A17DAEAA-D4F8-E807-2EE4-3FDD0BEFFF38}"/>
                  </a:ext>
                </a:extLst>
              </p:cNvPr>
              <p:cNvSpPr/>
              <p:nvPr/>
            </p:nvSpPr>
            <p:spPr>
              <a:xfrm>
                <a:off x="5926740" y="3252185"/>
                <a:ext cx="217741" cy="271270"/>
              </a:xfrm>
              <a:custGeom>
                <a:avLst/>
                <a:gdLst>
                  <a:gd name="connsiteX0" fmla="*/ 9716 w 217741"/>
                  <a:gd name="connsiteY0" fmla="*/ 115949 h 271270"/>
                  <a:gd name="connsiteX1" fmla="*/ 0 w 217741"/>
                  <a:gd name="connsiteY1" fmla="*/ 132809 h 271270"/>
                  <a:gd name="connsiteX2" fmla="*/ 762 w 217741"/>
                  <a:gd name="connsiteY2" fmla="*/ 264349 h 271270"/>
                  <a:gd name="connsiteX3" fmla="*/ 10573 w 217741"/>
                  <a:gd name="connsiteY3" fmla="*/ 269969 h 271270"/>
                  <a:gd name="connsiteX4" fmla="*/ 208026 w 217741"/>
                  <a:gd name="connsiteY4" fmla="*/ 155288 h 271270"/>
                  <a:gd name="connsiteX5" fmla="*/ 217742 w 217741"/>
                  <a:gd name="connsiteY5" fmla="*/ 138428 h 271270"/>
                  <a:gd name="connsiteX6" fmla="*/ 216980 w 217741"/>
                  <a:gd name="connsiteY6" fmla="*/ 6888 h 271270"/>
                  <a:gd name="connsiteX7" fmla="*/ 207169 w 217741"/>
                  <a:gd name="connsiteY7" fmla="*/ 1364 h 271270"/>
                  <a:gd name="connsiteX8" fmla="*/ 9716 w 217741"/>
                  <a:gd name="connsiteY8" fmla="*/ 115949 h 271270"/>
                  <a:gd name="connsiteX9" fmla="*/ 209836 w 217741"/>
                  <a:gd name="connsiteY9" fmla="*/ 137285 h 271270"/>
                  <a:gd name="connsiteX10" fmla="*/ 204026 w 217741"/>
                  <a:gd name="connsiteY10" fmla="*/ 147382 h 271270"/>
                  <a:gd name="connsiteX11" fmla="*/ 14478 w 217741"/>
                  <a:gd name="connsiteY11" fmla="*/ 257586 h 271270"/>
                  <a:gd name="connsiteX12" fmla="*/ 8573 w 217741"/>
                  <a:gd name="connsiteY12" fmla="*/ 254252 h 271270"/>
                  <a:gd name="connsiteX13" fmla="*/ 7906 w 217741"/>
                  <a:gd name="connsiteY13" fmla="*/ 133761 h 271270"/>
                  <a:gd name="connsiteX14" fmla="*/ 13716 w 217741"/>
                  <a:gd name="connsiteY14" fmla="*/ 123569 h 271270"/>
                  <a:gd name="connsiteX15" fmla="*/ 203264 w 217741"/>
                  <a:gd name="connsiteY15" fmla="*/ 13556 h 271270"/>
                  <a:gd name="connsiteX16" fmla="*/ 209169 w 217741"/>
                  <a:gd name="connsiteY16" fmla="*/ 16889 h 271270"/>
                  <a:gd name="connsiteX17" fmla="*/ 209836 w 217741"/>
                  <a:gd name="connsiteY17" fmla="*/ 137381 h 271270"/>
                  <a:gd name="connsiteX18" fmla="*/ 209836 w 217741"/>
                  <a:gd name="connsiteY18" fmla="*/ 137381 h 27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741" h="271270">
                    <a:moveTo>
                      <a:pt x="9716" y="115949"/>
                    </a:moveTo>
                    <a:cubicBezTo>
                      <a:pt x="4382" y="119093"/>
                      <a:pt x="0" y="126713"/>
                      <a:pt x="0" y="132809"/>
                    </a:cubicBezTo>
                    <a:lnTo>
                      <a:pt x="762" y="264349"/>
                    </a:lnTo>
                    <a:cubicBezTo>
                      <a:pt x="762" y="270540"/>
                      <a:pt x="5239" y="273017"/>
                      <a:pt x="10573" y="269969"/>
                    </a:cubicBezTo>
                    <a:lnTo>
                      <a:pt x="208026" y="155288"/>
                    </a:lnTo>
                    <a:cubicBezTo>
                      <a:pt x="213360" y="152144"/>
                      <a:pt x="217742" y="144524"/>
                      <a:pt x="217742" y="138428"/>
                    </a:cubicBezTo>
                    <a:lnTo>
                      <a:pt x="216980" y="6888"/>
                    </a:lnTo>
                    <a:cubicBezTo>
                      <a:pt x="216980" y="697"/>
                      <a:pt x="212503" y="-1780"/>
                      <a:pt x="207169" y="1364"/>
                    </a:cubicBezTo>
                    <a:lnTo>
                      <a:pt x="9716" y="115949"/>
                    </a:lnTo>
                    <a:close/>
                    <a:moveTo>
                      <a:pt x="209836" y="137285"/>
                    </a:moveTo>
                    <a:cubicBezTo>
                      <a:pt x="209836" y="141000"/>
                      <a:pt x="207264" y="145572"/>
                      <a:pt x="204026" y="147382"/>
                    </a:cubicBezTo>
                    <a:lnTo>
                      <a:pt x="14478" y="257586"/>
                    </a:lnTo>
                    <a:cubicBezTo>
                      <a:pt x="11239" y="259491"/>
                      <a:pt x="8573" y="257967"/>
                      <a:pt x="8573" y="254252"/>
                    </a:cubicBezTo>
                    <a:lnTo>
                      <a:pt x="7906" y="133761"/>
                    </a:lnTo>
                    <a:cubicBezTo>
                      <a:pt x="7906" y="130046"/>
                      <a:pt x="10478" y="125474"/>
                      <a:pt x="13716" y="123569"/>
                    </a:cubicBezTo>
                    <a:lnTo>
                      <a:pt x="203264" y="13556"/>
                    </a:lnTo>
                    <a:cubicBezTo>
                      <a:pt x="206502" y="11651"/>
                      <a:pt x="209169" y="13175"/>
                      <a:pt x="209169" y="16889"/>
                    </a:cubicBezTo>
                    <a:lnTo>
                      <a:pt x="209836" y="137381"/>
                    </a:lnTo>
                    <a:lnTo>
                      <a:pt x="209836" y="137381"/>
                    </a:lnTo>
                    <a:close/>
                  </a:path>
                </a:pathLst>
              </a:custGeom>
              <a:solidFill>
                <a:srgbClr val="114269"/>
              </a:solidFill>
              <a:ln w="9525" cap="flat">
                <a:noFill/>
                <a:prstDash val="solid"/>
                <a:miter/>
              </a:ln>
            </p:spPr>
            <p:txBody>
              <a:bodyPr rtlCol="0" anchor="ctr"/>
              <a:lstStyle/>
              <a:p>
                <a:endParaRPr lang="zh-CN" altLang="en-US"/>
              </a:p>
            </p:txBody>
          </p:sp>
        </p:grpSp>
        <p:sp>
          <p:nvSpPr>
            <p:cNvPr id="147" name="矩形 146">
              <a:extLst>
                <a:ext uri="{FF2B5EF4-FFF2-40B4-BE49-F238E27FC236}">
                  <a16:creationId xmlns:a16="http://schemas.microsoft.com/office/drawing/2014/main" id="{FDBF8AF5-0F3A-4B7F-6FE7-F985E51D51C3}"/>
                </a:ext>
              </a:extLst>
            </p:cNvPr>
            <p:cNvSpPr/>
            <p:nvPr/>
          </p:nvSpPr>
          <p:spPr>
            <a:xfrm>
              <a:off x="7529043" y="2205745"/>
              <a:ext cx="2060225" cy="400110"/>
            </a:xfrm>
            <a:prstGeom prst="rect">
              <a:avLst/>
            </a:prstGeom>
          </p:spPr>
          <p:txBody>
            <a:bodyPr wrap="square">
              <a:spAutoFit/>
            </a:bodyPr>
            <a:lstStyle/>
            <a:p>
              <a:pPr algn="ctr"/>
              <a:r>
                <a:rPr lang="en-US" altLang="zh-CN" sz="2000" b="1" dirty="0">
                  <a:latin typeface="Candara" panose="020E0502030303020204" pitchFamily="34" charset="0"/>
                  <a:ea typeface="微软雅黑" panose="020B0503020204020204" pitchFamily="34" charset="-122"/>
                  <a:cs typeface="Segoe UI" panose="020B0502040204020203" pitchFamily="34" charset="0"/>
                </a:rPr>
                <a:t>Receiver</a:t>
              </a:r>
            </a:p>
          </p:txBody>
        </p:sp>
      </p:grpSp>
      <p:grpSp>
        <p:nvGrpSpPr>
          <p:cNvPr id="192" name="组合 191">
            <a:extLst>
              <a:ext uri="{FF2B5EF4-FFF2-40B4-BE49-F238E27FC236}">
                <a16:creationId xmlns:a16="http://schemas.microsoft.com/office/drawing/2014/main" id="{B46D5211-CF54-6603-817E-E87B5CC84028}"/>
              </a:ext>
            </a:extLst>
          </p:cNvPr>
          <p:cNvGrpSpPr/>
          <p:nvPr/>
        </p:nvGrpSpPr>
        <p:grpSpPr>
          <a:xfrm>
            <a:off x="4497773" y="3781750"/>
            <a:ext cx="765887" cy="1111630"/>
            <a:chOff x="4182886" y="3621806"/>
            <a:chExt cx="765887" cy="1111630"/>
          </a:xfrm>
        </p:grpSpPr>
        <p:pic>
          <p:nvPicPr>
            <p:cNvPr id="153" name="图片 152">
              <a:extLst>
                <a:ext uri="{FF2B5EF4-FFF2-40B4-BE49-F238E27FC236}">
                  <a16:creationId xmlns:a16="http://schemas.microsoft.com/office/drawing/2014/main" id="{00AF4D66-BC57-043C-2B67-4DAD115E91E7}"/>
                </a:ext>
              </a:extLst>
            </p:cNvPr>
            <p:cNvPicPr>
              <a:picLocks noChangeAspect="1"/>
            </p:cNvPicPr>
            <p:nvPr/>
          </p:nvPicPr>
          <p:blipFill>
            <a:blip r:embed="rId5"/>
            <a:stretch>
              <a:fillRect/>
            </a:stretch>
          </p:blipFill>
          <p:spPr>
            <a:xfrm>
              <a:off x="4182886" y="3621806"/>
              <a:ext cx="765887" cy="765887"/>
            </a:xfrm>
            <a:custGeom>
              <a:avLst/>
              <a:gdLst>
                <a:gd name="connsiteX0" fmla="*/ -179 w 585216"/>
                <a:gd name="connsiteY0" fmla="*/ -225 h 585216"/>
                <a:gd name="connsiteX1" fmla="*/ 585037 w 585216"/>
                <a:gd name="connsiteY1" fmla="*/ -225 h 585216"/>
                <a:gd name="connsiteX2" fmla="*/ 585037 w 585216"/>
                <a:gd name="connsiteY2" fmla="*/ 584991 h 585216"/>
                <a:gd name="connsiteX3" fmla="*/ -179 w 585216"/>
                <a:gd name="connsiteY3" fmla="*/ 584991 h 585216"/>
              </a:gdLst>
              <a:ahLst/>
              <a:cxnLst>
                <a:cxn ang="0">
                  <a:pos x="connsiteX0" y="connsiteY0"/>
                </a:cxn>
                <a:cxn ang="0">
                  <a:pos x="connsiteX1" y="connsiteY1"/>
                </a:cxn>
                <a:cxn ang="0">
                  <a:pos x="connsiteX2" y="connsiteY2"/>
                </a:cxn>
                <a:cxn ang="0">
                  <a:pos x="connsiteX3" y="connsiteY3"/>
                </a:cxn>
              </a:cxnLst>
              <a:rect l="l" t="t" r="r" b="b"/>
              <a:pathLst>
                <a:path w="585216" h="585216">
                  <a:moveTo>
                    <a:pt x="-179" y="-225"/>
                  </a:moveTo>
                  <a:lnTo>
                    <a:pt x="585037" y="-225"/>
                  </a:lnTo>
                  <a:lnTo>
                    <a:pt x="585037" y="584991"/>
                  </a:lnTo>
                  <a:lnTo>
                    <a:pt x="-179" y="584991"/>
                  </a:lnTo>
                  <a:close/>
                </a:path>
              </a:pathLst>
            </a:custGeom>
          </p:spPr>
        </p:pic>
        <p:sp>
          <p:nvSpPr>
            <p:cNvPr id="164" name="文本框 163">
              <a:extLst>
                <a:ext uri="{FF2B5EF4-FFF2-40B4-BE49-F238E27FC236}">
                  <a16:creationId xmlns:a16="http://schemas.microsoft.com/office/drawing/2014/main" id="{C384EE16-4FAC-9866-7DEB-3BFC0D029BED}"/>
                </a:ext>
              </a:extLst>
            </p:cNvPr>
            <p:cNvSpPr txBox="1"/>
            <p:nvPr/>
          </p:nvSpPr>
          <p:spPr>
            <a:xfrm>
              <a:off x="4241862" y="4333326"/>
              <a:ext cx="647934" cy="400110"/>
            </a:xfrm>
            <a:prstGeom prst="rect">
              <a:avLst/>
            </a:prstGeom>
            <a:noFill/>
          </p:spPr>
          <p:txBody>
            <a:bodyPr wrap="none" rtlCol="0">
              <a:spAutoFit/>
            </a:bodyPr>
            <a:lstStyle/>
            <a:p>
              <a:r>
                <a:rPr lang="en-US" altLang="zh-CN" sz="2000" b="1" dirty="0">
                  <a:latin typeface="Candara" panose="020E0502030303020204" pitchFamily="34" charset="0"/>
                </a:rPr>
                <a:t>Mic.</a:t>
              </a:r>
              <a:endParaRPr lang="zh-CN" altLang="en-US" sz="2000" b="1" dirty="0">
                <a:latin typeface="Candara" panose="020E0502030303020204" pitchFamily="34" charset="0"/>
              </a:endParaRPr>
            </a:p>
          </p:txBody>
        </p:sp>
      </p:grpSp>
      <p:pic>
        <p:nvPicPr>
          <p:cNvPr id="165" name="图形 164">
            <a:extLst>
              <a:ext uri="{FF2B5EF4-FFF2-40B4-BE49-F238E27FC236}">
                <a16:creationId xmlns:a16="http://schemas.microsoft.com/office/drawing/2014/main" id="{A68EC4FF-842C-1112-B98C-A0C95DC02C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624480">
            <a:off x="6497967" y="3392056"/>
            <a:ext cx="575595" cy="425439"/>
          </a:xfrm>
          <a:prstGeom prst="rect">
            <a:avLst/>
          </a:prstGeom>
        </p:spPr>
      </p:pic>
      <p:grpSp>
        <p:nvGrpSpPr>
          <p:cNvPr id="174" name="组合 173">
            <a:extLst>
              <a:ext uri="{FF2B5EF4-FFF2-40B4-BE49-F238E27FC236}">
                <a16:creationId xmlns:a16="http://schemas.microsoft.com/office/drawing/2014/main" id="{1447DC7D-4183-D697-B9DC-9E4FA70157F3}"/>
              </a:ext>
            </a:extLst>
          </p:cNvPr>
          <p:cNvGrpSpPr/>
          <p:nvPr/>
        </p:nvGrpSpPr>
        <p:grpSpPr>
          <a:xfrm rot="19306997">
            <a:off x="5119539" y="3489925"/>
            <a:ext cx="594859" cy="307401"/>
            <a:chOff x="3620562" y="3801934"/>
            <a:chExt cx="594859" cy="307401"/>
          </a:xfrm>
        </p:grpSpPr>
        <p:sp>
          <p:nvSpPr>
            <p:cNvPr id="166" name="任意多边形: 形状 165">
              <a:extLst>
                <a:ext uri="{FF2B5EF4-FFF2-40B4-BE49-F238E27FC236}">
                  <a16:creationId xmlns:a16="http://schemas.microsoft.com/office/drawing/2014/main" id="{8D2884FB-6D04-5E61-C337-884D2A2FC017}"/>
                </a:ext>
              </a:extLst>
            </p:cNvPr>
            <p:cNvSpPr/>
            <p:nvPr/>
          </p:nvSpPr>
          <p:spPr>
            <a:xfrm>
              <a:off x="4052994" y="3867129"/>
              <a:ext cx="1246" cy="178133"/>
            </a:xfrm>
            <a:custGeom>
              <a:avLst/>
              <a:gdLst>
                <a:gd name="connsiteX0" fmla="*/ 953 w 952"/>
                <a:gd name="connsiteY0" fmla="*/ 0 h 136112"/>
                <a:gd name="connsiteX1" fmla="*/ 0 w 952"/>
                <a:gd name="connsiteY1" fmla="*/ 136112 h 136112"/>
              </a:gdLst>
              <a:ahLst/>
              <a:cxnLst>
                <a:cxn ang="0">
                  <a:pos x="connsiteX0" y="connsiteY0"/>
                </a:cxn>
                <a:cxn ang="0">
                  <a:pos x="connsiteX1" y="connsiteY1"/>
                </a:cxn>
              </a:cxnLst>
              <a:rect l="l" t="t" r="r" b="b"/>
              <a:pathLst>
                <a:path w="952" h="136112">
                  <a:moveTo>
                    <a:pt x="953" y="0"/>
                  </a:moveTo>
                  <a:lnTo>
                    <a:pt x="0" y="136112"/>
                  </a:lnTo>
                </a:path>
              </a:pathLst>
            </a:custGeom>
            <a:ln w="28575" cap="rnd">
              <a:solidFill>
                <a:srgbClr val="1CCBF4"/>
              </a:solidFill>
              <a:prstDash val="solid"/>
              <a:miter/>
            </a:ln>
          </p:spPr>
          <p:txBody>
            <a:bodyPr rtlCol="0" anchor="ctr"/>
            <a:lstStyle/>
            <a:p>
              <a:endParaRPr lang="zh-CN" altLang="en-US"/>
            </a:p>
          </p:txBody>
        </p:sp>
        <p:sp>
          <p:nvSpPr>
            <p:cNvPr id="167" name="任意多边形: 形状 166">
              <a:extLst>
                <a:ext uri="{FF2B5EF4-FFF2-40B4-BE49-F238E27FC236}">
                  <a16:creationId xmlns:a16="http://schemas.microsoft.com/office/drawing/2014/main" id="{F86A428E-2856-D1BC-B5E1-1E5C3CA64FCF}"/>
                </a:ext>
              </a:extLst>
            </p:cNvPr>
            <p:cNvSpPr/>
            <p:nvPr/>
          </p:nvSpPr>
          <p:spPr>
            <a:xfrm>
              <a:off x="3972715" y="3801934"/>
              <a:ext cx="2119" cy="307401"/>
            </a:xfrm>
            <a:custGeom>
              <a:avLst/>
              <a:gdLst>
                <a:gd name="connsiteX0" fmla="*/ 0 w 1619"/>
                <a:gd name="connsiteY0" fmla="*/ 234887 h 234886"/>
                <a:gd name="connsiteX1" fmla="*/ 1619 w 1619"/>
                <a:gd name="connsiteY1" fmla="*/ 0 h 234886"/>
              </a:gdLst>
              <a:ahLst/>
              <a:cxnLst>
                <a:cxn ang="0">
                  <a:pos x="connsiteX0" y="connsiteY0"/>
                </a:cxn>
                <a:cxn ang="0">
                  <a:pos x="connsiteX1" y="connsiteY1"/>
                </a:cxn>
              </a:cxnLst>
              <a:rect l="l" t="t" r="r" b="b"/>
              <a:pathLst>
                <a:path w="1619" h="234886">
                  <a:moveTo>
                    <a:pt x="0" y="234887"/>
                  </a:moveTo>
                  <a:lnTo>
                    <a:pt x="1619" y="0"/>
                  </a:lnTo>
                </a:path>
              </a:pathLst>
            </a:custGeom>
            <a:ln w="28575" cap="rnd">
              <a:solidFill>
                <a:srgbClr val="1CCBF4"/>
              </a:solidFill>
              <a:prstDash val="solid"/>
              <a:miter/>
            </a:ln>
          </p:spPr>
          <p:txBody>
            <a:bodyPr rtlCol="0" anchor="ctr"/>
            <a:lstStyle/>
            <a:p>
              <a:endParaRPr lang="zh-CN" altLang="en-US"/>
            </a:p>
          </p:txBody>
        </p:sp>
        <p:sp>
          <p:nvSpPr>
            <p:cNvPr id="168" name="任意多边形: 形状 167">
              <a:extLst>
                <a:ext uri="{FF2B5EF4-FFF2-40B4-BE49-F238E27FC236}">
                  <a16:creationId xmlns:a16="http://schemas.microsoft.com/office/drawing/2014/main" id="{6C1C834A-3400-82EF-83E0-22AB5E6DA31B}"/>
                </a:ext>
              </a:extLst>
            </p:cNvPr>
            <p:cNvSpPr/>
            <p:nvPr/>
          </p:nvSpPr>
          <p:spPr>
            <a:xfrm>
              <a:off x="4137636" y="3900537"/>
              <a:ext cx="747" cy="112563"/>
            </a:xfrm>
            <a:custGeom>
              <a:avLst/>
              <a:gdLst>
                <a:gd name="connsiteX0" fmla="*/ 572 w 571"/>
                <a:gd name="connsiteY0" fmla="*/ 0 h 86010"/>
                <a:gd name="connsiteX1" fmla="*/ 0 w 571"/>
                <a:gd name="connsiteY1" fmla="*/ 86011 h 86010"/>
              </a:gdLst>
              <a:ahLst/>
              <a:cxnLst>
                <a:cxn ang="0">
                  <a:pos x="connsiteX0" y="connsiteY0"/>
                </a:cxn>
                <a:cxn ang="0">
                  <a:pos x="connsiteX1" y="connsiteY1"/>
                </a:cxn>
              </a:cxnLst>
              <a:rect l="l" t="t" r="r" b="b"/>
              <a:pathLst>
                <a:path w="571" h="86010">
                  <a:moveTo>
                    <a:pt x="572" y="0"/>
                  </a:moveTo>
                  <a:lnTo>
                    <a:pt x="0" y="86011"/>
                  </a:lnTo>
                </a:path>
              </a:pathLst>
            </a:custGeom>
            <a:ln w="28575" cap="rnd">
              <a:solidFill>
                <a:srgbClr val="1CCBF4"/>
              </a:solidFill>
              <a:prstDash val="solid"/>
              <a:miter/>
            </a:ln>
          </p:spPr>
          <p:txBody>
            <a:bodyPr rtlCol="0" anchor="ctr"/>
            <a:lstStyle/>
            <a:p>
              <a:endParaRPr lang="zh-CN" altLang="en-US"/>
            </a:p>
          </p:txBody>
        </p:sp>
        <p:sp>
          <p:nvSpPr>
            <p:cNvPr id="169" name="任意多边形: 形状 168">
              <a:extLst>
                <a:ext uri="{FF2B5EF4-FFF2-40B4-BE49-F238E27FC236}">
                  <a16:creationId xmlns:a16="http://schemas.microsoft.com/office/drawing/2014/main" id="{74725517-5323-92AE-B8CC-26F7026D125B}"/>
                </a:ext>
              </a:extLst>
            </p:cNvPr>
            <p:cNvSpPr/>
            <p:nvPr/>
          </p:nvSpPr>
          <p:spPr>
            <a:xfrm>
              <a:off x="4215172" y="3940551"/>
              <a:ext cx="249" cy="33532"/>
            </a:xfrm>
            <a:custGeom>
              <a:avLst/>
              <a:gdLst>
                <a:gd name="connsiteX0" fmla="*/ 0 w 190"/>
                <a:gd name="connsiteY0" fmla="*/ 25622 h 25622"/>
                <a:gd name="connsiteX1" fmla="*/ 191 w 190"/>
                <a:gd name="connsiteY1" fmla="*/ 0 h 25622"/>
              </a:gdLst>
              <a:ahLst/>
              <a:cxnLst>
                <a:cxn ang="0">
                  <a:pos x="connsiteX0" y="connsiteY0"/>
                </a:cxn>
                <a:cxn ang="0">
                  <a:pos x="connsiteX1" y="connsiteY1"/>
                </a:cxn>
              </a:cxnLst>
              <a:rect l="l" t="t" r="r" b="b"/>
              <a:pathLst>
                <a:path w="190" h="25622">
                  <a:moveTo>
                    <a:pt x="0" y="25622"/>
                  </a:moveTo>
                  <a:lnTo>
                    <a:pt x="191" y="0"/>
                  </a:lnTo>
                </a:path>
              </a:pathLst>
            </a:custGeom>
            <a:ln w="28575" cap="rnd">
              <a:solidFill>
                <a:srgbClr val="1CCBF4"/>
              </a:solidFill>
              <a:prstDash val="solid"/>
              <a:miter/>
            </a:ln>
          </p:spPr>
          <p:txBody>
            <a:bodyPr rtlCol="0" anchor="ctr"/>
            <a:lstStyle/>
            <a:p>
              <a:endParaRPr lang="zh-CN" altLang="en-US"/>
            </a:p>
          </p:txBody>
        </p:sp>
        <p:sp>
          <p:nvSpPr>
            <p:cNvPr id="170" name="任意多边形: 形状 169">
              <a:extLst>
                <a:ext uri="{FF2B5EF4-FFF2-40B4-BE49-F238E27FC236}">
                  <a16:creationId xmlns:a16="http://schemas.microsoft.com/office/drawing/2014/main" id="{47151D77-A6FA-A56C-D042-C6B57FA37AA9}"/>
                </a:ext>
              </a:extLst>
            </p:cNvPr>
            <p:cNvSpPr/>
            <p:nvPr/>
          </p:nvSpPr>
          <p:spPr>
            <a:xfrm>
              <a:off x="3884833" y="3839206"/>
              <a:ext cx="1620" cy="231734"/>
            </a:xfrm>
            <a:custGeom>
              <a:avLst/>
              <a:gdLst>
                <a:gd name="connsiteX0" fmla="*/ 1238 w 1238"/>
                <a:gd name="connsiteY0" fmla="*/ 0 h 177069"/>
                <a:gd name="connsiteX1" fmla="*/ 0 w 1238"/>
                <a:gd name="connsiteY1" fmla="*/ 177070 h 177069"/>
              </a:gdLst>
              <a:ahLst/>
              <a:cxnLst>
                <a:cxn ang="0">
                  <a:pos x="connsiteX0" y="connsiteY0"/>
                </a:cxn>
                <a:cxn ang="0">
                  <a:pos x="connsiteX1" y="connsiteY1"/>
                </a:cxn>
              </a:cxnLst>
              <a:rect l="l" t="t" r="r" b="b"/>
              <a:pathLst>
                <a:path w="1238" h="177069">
                  <a:moveTo>
                    <a:pt x="1238" y="0"/>
                  </a:moveTo>
                  <a:lnTo>
                    <a:pt x="0" y="177070"/>
                  </a:lnTo>
                </a:path>
              </a:pathLst>
            </a:custGeom>
            <a:ln w="28575" cap="rnd">
              <a:solidFill>
                <a:srgbClr val="1CCBF4"/>
              </a:solidFill>
              <a:prstDash val="solid"/>
              <a:miter/>
            </a:ln>
          </p:spPr>
          <p:txBody>
            <a:bodyPr rtlCol="0" anchor="ctr"/>
            <a:lstStyle/>
            <a:p>
              <a:endParaRPr lang="zh-CN" altLang="en-US"/>
            </a:p>
          </p:txBody>
        </p:sp>
        <p:sp>
          <p:nvSpPr>
            <p:cNvPr id="171" name="任意多边形: 形状 170">
              <a:extLst>
                <a:ext uri="{FF2B5EF4-FFF2-40B4-BE49-F238E27FC236}">
                  <a16:creationId xmlns:a16="http://schemas.microsoft.com/office/drawing/2014/main" id="{61B0DCFD-FA45-192B-5B81-B29746F8CBE3}"/>
                </a:ext>
              </a:extLst>
            </p:cNvPr>
            <p:cNvSpPr/>
            <p:nvPr/>
          </p:nvSpPr>
          <p:spPr>
            <a:xfrm>
              <a:off x="3793336" y="3908265"/>
              <a:ext cx="623" cy="92370"/>
            </a:xfrm>
            <a:custGeom>
              <a:avLst/>
              <a:gdLst>
                <a:gd name="connsiteX0" fmla="*/ 0 w 476"/>
                <a:gd name="connsiteY0" fmla="*/ 70580 h 70580"/>
                <a:gd name="connsiteX1" fmla="*/ 476 w 476"/>
                <a:gd name="connsiteY1" fmla="*/ 0 h 70580"/>
              </a:gdLst>
              <a:ahLst/>
              <a:cxnLst>
                <a:cxn ang="0">
                  <a:pos x="connsiteX0" y="connsiteY0"/>
                </a:cxn>
                <a:cxn ang="0">
                  <a:pos x="connsiteX1" y="connsiteY1"/>
                </a:cxn>
              </a:cxnLst>
              <a:rect l="l" t="t" r="r" b="b"/>
              <a:pathLst>
                <a:path w="476" h="70580">
                  <a:moveTo>
                    <a:pt x="0" y="70580"/>
                  </a:moveTo>
                  <a:lnTo>
                    <a:pt x="476" y="0"/>
                  </a:lnTo>
                </a:path>
              </a:pathLst>
            </a:custGeom>
            <a:ln w="28575" cap="rnd">
              <a:solidFill>
                <a:srgbClr val="1CCBF4"/>
              </a:solidFill>
              <a:prstDash val="solid"/>
              <a:miter/>
            </a:ln>
          </p:spPr>
          <p:txBody>
            <a:bodyPr rtlCol="0" anchor="ctr"/>
            <a:lstStyle/>
            <a:p>
              <a:endParaRPr lang="zh-CN" altLang="en-US"/>
            </a:p>
          </p:txBody>
        </p:sp>
        <p:sp>
          <p:nvSpPr>
            <p:cNvPr id="172" name="任意多边形: 形状 171">
              <a:extLst>
                <a:ext uri="{FF2B5EF4-FFF2-40B4-BE49-F238E27FC236}">
                  <a16:creationId xmlns:a16="http://schemas.microsoft.com/office/drawing/2014/main" id="{72773EAF-8D4F-3264-443C-1421735FE3DD}"/>
                </a:ext>
              </a:extLst>
            </p:cNvPr>
            <p:cNvSpPr/>
            <p:nvPr/>
          </p:nvSpPr>
          <p:spPr>
            <a:xfrm>
              <a:off x="3707323" y="3848805"/>
              <a:ext cx="1370" cy="210045"/>
            </a:xfrm>
            <a:custGeom>
              <a:avLst/>
              <a:gdLst>
                <a:gd name="connsiteX0" fmla="*/ 1048 w 1047"/>
                <a:gd name="connsiteY0" fmla="*/ 0 h 160496"/>
                <a:gd name="connsiteX1" fmla="*/ 0 w 1047"/>
                <a:gd name="connsiteY1" fmla="*/ 160496 h 160496"/>
              </a:gdLst>
              <a:ahLst/>
              <a:cxnLst>
                <a:cxn ang="0">
                  <a:pos x="connsiteX0" y="connsiteY0"/>
                </a:cxn>
                <a:cxn ang="0">
                  <a:pos x="connsiteX1" y="connsiteY1"/>
                </a:cxn>
              </a:cxnLst>
              <a:rect l="l" t="t" r="r" b="b"/>
              <a:pathLst>
                <a:path w="1047" h="160496">
                  <a:moveTo>
                    <a:pt x="1048" y="0"/>
                  </a:moveTo>
                  <a:lnTo>
                    <a:pt x="0" y="160496"/>
                  </a:lnTo>
                </a:path>
              </a:pathLst>
            </a:custGeom>
            <a:ln w="28575" cap="rnd">
              <a:solidFill>
                <a:srgbClr val="1CCBF4"/>
              </a:solidFill>
              <a:prstDash val="solid"/>
              <a:miter/>
            </a:ln>
          </p:spPr>
          <p:txBody>
            <a:bodyPr rtlCol="0" anchor="ctr"/>
            <a:lstStyle/>
            <a:p>
              <a:endParaRPr lang="zh-CN" altLang="en-US"/>
            </a:p>
          </p:txBody>
        </p:sp>
        <p:sp>
          <p:nvSpPr>
            <p:cNvPr id="173" name="任意多边形: 形状 172">
              <a:extLst>
                <a:ext uri="{FF2B5EF4-FFF2-40B4-BE49-F238E27FC236}">
                  <a16:creationId xmlns:a16="http://schemas.microsoft.com/office/drawing/2014/main" id="{C93A7D7F-4859-9A9B-66CD-9970F3188E71}"/>
                </a:ext>
              </a:extLst>
            </p:cNvPr>
            <p:cNvSpPr/>
            <p:nvPr/>
          </p:nvSpPr>
          <p:spPr>
            <a:xfrm>
              <a:off x="3620562" y="3936438"/>
              <a:ext cx="249" cy="33532"/>
            </a:xfrm>
            <a:custGeom>
              <a:avLst/>
              <a:gdLst>
                <a:gd name="connsiteX0" fmla="*/ 0 w 190"/>
                <a:gd name="connsiteY0" fmla="*/ 25622 h 25622"/>
                <a:gd name="connsiteX1" fmla="*/ 190 w 190"/>
                <a:gd name="connsiteY1" fmla="*/ 0 h 25622"/>
              </a:gdLst>
              <a:ahLst/>
              <a:cxnLst>
                <a:cxn ang="0">
                  <a:pos x="connsiteX0" y="connsiteY0"/>
                </a:cxn>
                <a:cxn ang="0">
                  <a:pos x="connsiteX1" y="connsiteY1"/>
                </a:cxn>
              </a:cxnLst>
              <a:rect l="l" t="t" r="r" b="b"/>
              <a:pathLst>
                <a:path w="190" h="25622">
                  <a:moveTo>
                    <a:pt x="0" y="25622"/>
                  </a:moveTo>
                  <a:lnTo>
                    <a:pt x="190" y="0"/>
                  </a:lnTo>
                </a:path>
              </a:pathLst>
            </a:custGeom>
            <a:ln w="28575" cap="rnd">
              <a:solidFill>
                <a:srgbClr val="1CCBF4"/>
              </a:solidFill>
              <a:prstDash val="solid"/>
              <a:miter/>
            </a:ln>
          </p:spPr>
          <p:txBody>
            <a:bodyPr rtlCol="0" anchor="ctr"/>
            <a:lstStyle/>
            <a:p>
              <a:endParaRPr lang="zh-CN" altLang="en-US"/>
            </a:p>
          </p:txBody>
        </p:sp>
      </p:grpSp>
      <p:sp>
        <p:nvSpPr>
          <p:cNvPr id="191" name="矩形 190">
            <a:extLst>
              <a:ext uri="{FF2B5EF4-FFF2-40B4-BE49-F238E27FC236}">
                <a16:creationId xmlns:a16="http://schemas.microsoft.com/office/drawing/2014/main" id="{93964D0F-3874-755C-88CC-A72CE0AC9A06}"/>
              </a:ext>
            </a:extLst>
          </p:cNvPr>
          <p:cNvSpPr/>
          <p:nvPr/>
        </p:nvSpPr>
        <p:spPr>
          <a:xfrm rot="20264606">
            <a:off x="5950522" y="2218529"/>
            <a:ext cx="3158860" cy="400110"/>
          </a:xfrm>
          <a:prstGeom prst="rect">
            <a:avLst/>
          </a:prstGeom>
        </p:spPr>
        <p:txBody>
          <a:bodyPr wrap="square">
            <a:spAutoFit/>
          </a:bodyPr>
          <a:lstStyle/>
          <a:p>
            <a:pPr algn="ctr"/>
            <a:r>
              <a:rPr lang="en-US" altLang="zh-CN" sz="2000" b="1" dirty="0">
                <a:solidFill>
                  <a:schemeClr val="accent2"/>
                </a:solidFill>
                <a:latin typeface="Candara" panose="020E0502030303020204" pitchFamily="34" charset="0"/>
                <a:ea typeface="微软雅黑" panose="020B0503020204020204" pitchFamily="34" charset="-122"/>
                <a:cs typeface="Segoe UI" panose="020B0502040204020203" pitchFamily="34" charset="0"/>
              </a:rPr>
              <a:t>Audio data 010110</a:t>
            </a:r>
          </a:p>
        </p:txBody>
      </p:sp>
      <p:sp>
        <p:nvSpPr>
          <p:cNvPr id="194" name="文本框 193">
            <a:extLst>
              <a:ext uri="{FF2B5EF4-FFF2-40B4-BE49-F238E27FC236}">
                <a16:creationId xmlns:a16="http://schemas.microsoft.com/office/drawing/2014/main" id="{4F453B42-E3A0-6D2B-8B3A-3B42E4403C26}"/>
              </a:ext>
            </a:extLst>
          </p:cNvPr>
          <p:cNvSpPr txBox="1"/>
          <p:nvPr/>
        </p:nvSpPr>
        <p:spPr>
          <a:xfrm>
            <a:off x="445618" y="939712"/>
            <a:ext cx="6095276" cy="461665"/>
          </a:xfrm>
          <a:prstGeom prst="rect">
            <a:avLst/>
          </a:prstGeom>
          <a:noFill/>
        </p:spPr>
        <p:txBody>
          <a:bodyPr wrap="square">
            <a:spAutoFit/>
          </a:bodyPr>
          <a:lstStyle/>
          <a:p>
            <a:pPr marL="285750" indent="-285750">
              <a:buFont typeface="Wingdings" panose="05000000000000000000" pitchFamily="2" charset="2"/>
              <a:buChar char="Ø"/>
            </a:pPr>
            <a:r>
              <a:rPr lang="en-US" altLang="zh-CN" sz="2400" b="1" dirty="0">
                <a:latin typeface="Candara" panose="020E0502030303020204" pitchFamily="34" charset="0"/>
              </a:rPr>
              <a:t> Backscatter for audio transmission</a:t>
            </a:r>
            <a:endParaRPr lang="zh-CN" altLang="en-US" sz="2400" dirty="0"/>
          </a:p>
        </p:txBody>
      </p:sp>
      <p:sp>
        <p:nvSpPr>
          <p:cNvPr id="195" name="文本框 194">
            <a:extLst>
              <a:ext uri="{FF2B5EF4-FFF2-40B4-BE49-F238E27FC236}">
                <a16:creationId xmlns:a16="http://schemas.microsoft.com/office/drawing/2014/main" id="{BE8A9B13-BC38-1966-E180-2249F5FB7F0A}"/>
              </a:ext>
            </a:extLst>
          </p:cNvPr>
          <p:cNvSpPr txBox="1"/>
          <p:nvPr/>
        </p:nvSpPr>
        <p:spPr>
          <a:xfrm>
            <a:off x="972629" y="5162063"/>
            <a:ext cx="10337522" cy="892552"/>
          </a:xfrm>
          <a:prstGeom prst="rect">
            <a:avLst/>
          </a:prstGeom>
          <a:noFill/>
        </p:spPr>
        <p:txBody>
          <a:bodyPr wrap="square">
            <a:spAutoFit/>
          </a:bodyPr>
          <a:lstStyle/>
          <a:p>
            <a:pPr algn="ctr"/>
            <a:r>
              <a:rPr lang="en-US" altLang="zh-CN" sz="2600" b="1" dirty="0">
                <a:latin typeface="Candara" panose="020E0502030303020204" pitchFamily="34" charset="0"/>
              </a:rPr>
              <a:t>A backscatter tag harvests ambient energy and modulates the audio </a:t>
            </a:r>
          </a:p>
          <a:p>
            <a:pPr algn="ctr"/>
            <a:r>
              <a:rPr lang="en-US" altLang="zh-CN" sz="2600" b="1" dirty="0">
                <a:latin typeface="Candara" panose="020E0502030303020204" pitchFamily="34" charset="0"/>
              </a:rPr>
              <a:t>data </a:t>
            </a:r>
            <a:r>
              <a:rPr lang="en-US" altLang="zh-CN" sz="2600" b="1" i="1" dirty="0">
                <a:solidFill>
                  <a:srgbClr val="7C2E9A"/>
                </a:solidFill>
                <a:latin typeface="Candara" panose="020E0502030303020204" pitchFamily="34" charset="0"/>
              </a:rPr>
              <a:t>onto the backscattered signals</a:t>
            </a:r>
            <a:r>
              <a:rPr lang="en-US" altLang="zh-CN" sz="2600" b="1" dirty="0">
                <a:latin typeface="Candara" panose="020E0502030303020204" pitchFamily="34" charset="0"/>
              </a:rPr>
              <a:t>.  </a:t>
            </a:r>
            <a:endParaRPr lang="zh-CN" altLang="en-US" sz="2600" dirty="0"/>
          </a:p>
        </p:txBody>
      </p:sp>
    </p:spTree>
    <p:extLst>
      <p:ext uri="{BB962C8B-B14F-4D97-AF65-F5344CB8AC3E}">
        <p14:creationId xmlns:p14="http://schemas.microsoft.com/office/powerpoint/2010/main" val="24170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fill="hold" nodeType="withEffect">
                                  <p:stCondLst>
                                    <p:cond delay="0"/>
                                  </p:stCondLst>
                                  <p:endCondLst>
                                    <p:cond evt="onNext" delay="0">
                                      <p:tgtEl>
                                        <p:sldTgt/>
                                      </p:tgtEl>
                                    </p:cond>
                                  </p:endCondLst>
                                  <p:childTnLst>
                                    <p:animMotion origin="layout" path="M 3.54167E-6 -1.11111E-6 L 0.03307 0.02662 " pathEditMode="relative" rAng="0" ptsTypes="AA">
                                      <p:cBhvr>
                                        <p:cTn id="6" dur="1000" fill="hold"/>
                                        <p:tgtEl>
                                          <p:spTgt spid="175"/>
                                        </p:tgtEl>
                                        <p:attrNameLst>
                                          <p:attrName>ppt_x</p:attrName>
                                          <p:attrName>ppt_y</p:attrName>
                                        </p:attrNameLst>
                                      </p:cBhvr>
                                      <p:rCtr x="1654" y="1319"/>
                                    </p:animMotion>
                                  </p:childTnLst>
                                </p:cTn>
                              </p:par>
                              <p:par>
                                <p:cTn id="7" presetID="42" presetClass="path" presetSubtype="0" repeatCount="indefinite" fill="hold" nodeType="withEffect">
                                  <p:stCondLst>
                                    <p:cond delay="0"/>
                                  </p:stCondLst>
                                  <p:childTnLst>
                                    <p:animMotion origin="layout" path="M 2.5E-6 2.96296E-6 L 0.03359 -0.0257 " pathEditMode="relative" rAng="0" ptsTypes="AA">
                                      <p:cBhvr>
                                        <p:cTn id="8" dur="1000" fill="hold"/>
                                        <p:tgtEl>
                                          <p:spTgt spid="183"/>
                                        </p:tgtEl>
                                        <p:attrNameLst>
                                          <p:attrName>ppt_x</p:attrName>
                                          <p:attrName>ppt_y</p:attrName>
                                        </p:attrNameLst>
                                      </p:cBhvr>
                                      <p:rCtr x="1680" y="-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368385-FC0C-FA4C-CA95-C65458172A0A}"/>
              </a:ext>
            </a:extLst>
          </p:cNvPr>
          <p:cNvSpPr>
            <a:spLocks noGrp="1"/>
          </p:cNvSpPr>
          <p:nvPr>
            <p:ph type="title"/>
          </p:nvPr>
        </p:nvSpPr>
        <p:spPr/>
        <p:txBody>
          <a:bodyPr/>
          <a:lstStyle/>
          <a:p>
            <a:r>
              <a:rPr lang="en-US" altLang="zh-CN" dirty="0"/>
              <a:t>Existing Works</a:t>
            </a:r>
            <a:endParaRPr lang="zh-CN" altLang="en-US" dirty="0"/>
          </a:p>
        </p:txBody>
      </p:sp>
      <p:cxnSp>
        <p:nvCxnSpPr>
          <p:cNvPr id="4" name="直接连接符 3">
            <a:extLst>
              <a:ext uri="{FF2B5EF4-FFF2-40B4-BE49-F238E27FC236}">
                <a16:creationId xmlns:a16="http://schemas.microsoft.com/office/drawing/2014/main" id="{66E7D6CB-3B9B-2F73-D1F4-178121A290C5}"/>
              </a:ext>
            </a:extLst>
          </p:cNvPr>
          <p:cNvCxnSpPr>
            <a:cxnSpLocks/>
          </p:cNvCxnSpPr>
          <p:nvPr/>
        </p:nvCxnSpPr>
        <p:spPr>
          <a:xfrm>
            <a:off x="6096000" y="1110215"/>
            <a:ext cx="0" cy="5222047"/>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文本框 9">
            <a:extLst>
              <a:ext uri="{FF2B5EF4-FFF2-40B4-BE49-F238E27FC236}">
                <a16:creationId xmlns:a16="http://schemas.microsoft.com/office/drawing/2014/main" id="{7B12DFD4-7E9D-0264-A819-8EF8B1875596}"/>
              </a:ext>
            </a:extLst>
          </p:cNvPr>
          <p:cNvSpPr txBox="1"/>
          <p:nvPr/>
        </p:nvSpPr>
        <p:spPr>
          <a:xfrm>
            <a:off x="575841" y="1031108"/>
            <a:ext cx="2987002" cy="461665"/>
          </a:xfrm>
          <a:prstGeom prst="rect">
            <a:avLst/>
          </a:prstGeom>
          <a:noFill/>
        </p:spPr>
        <p:txBody>
          <a:bodyPr wrap="square">
            <a:spAutoFit/>
          </a:bodyPr>
          <a:lstStyle/>
          <a:p>
            <a:r>
              <a:rPr lang="en-US" altLang="zh-CN" sz="2400" b="1" dirty="0">
                <a:latin typeface="Candara" panose="020E0502030303020204" pitchFamily="34" charset="0"/>
              </a:rPr>
              <a:t>Digital backscatter</a:t>
            </a:r>
          </a:p>
        </p:txBody>
      </p:sp>
      <p:sp>
        <p:nvSpPr>
          <p:cNvPr id="11" name="文本框 10">
            <a:extLst>
              <a:ext uri="{FF2B5EF4-FFF2-40B4-BE49-F238E27FC236}">
                <a16:creationId xmlns:a16="http://schemas.microsoft.com/office/drawing/2014/main" id="{F3E86A51-42A9-6203-DEF3-DA0A0DC2FDD5}"/>
              </a:ext>
            </a:extLst>
          </p:cNvPr>
          <p:cNvSpPr txBox="1"/>
          <p:nvPr/>
        </p:nvSpPr>
        <p:spPr>
          <a:xfrm>
            <a:off x="6498770" y="1031109"/>
            <a:ext cx="3211285" cy="461665"/>
          </a:xfrm>
          <a:prstGeom prst="rect">
            <a:avLst/>
          </a:prstGeom>
          <a:noFill/>
        </p:spPr>
        <p:txBody>
          <a:bodyPr wrap="square">
            <a:spAutoFit/>
          </a:bodyPr>
          <a:lstStyle/>
          <a:p>
            <a:r>
              <a:rPr lang="en-US" altLang="zh-CN" sz="2400" b="1" dirty="0">
                <a:latin typeface="Candara" panose="020E0502030303020204" pitchFamily="34" charset="0"/>
              </a:rPr>
              <a:t>Analog backscatter</a:t>
            </a:r>
          </a:p>
        </p:txBody>
      </p:sp>
      <p:grpSp>
        <p:nvGrpSpPr>
          <p:cNvPr id="21" name="组合 20">
            <a:extLst>
              <a:ext uri="{FF2B5EF4-FFF2-40B4-BE49-F238E27FC236}">
                <a16:creationId xmlns:a16="http://schemas.microsoft.com/office/drawing/2014/main" id="{C095674D-6A80-CA51-62B7-F2D9B6B7257A}"/>
              </a:ext>
            </a:extLst>
          </p:cNvPr>
          <p:cNvGrpSpPr/>
          <p:nvPr/>
        </p:nvGrpSpPr>
        <p:grpSpPr>
          <a:xfrm>
            <a:off x="6739678" y="1565767"/>
            <a:ext cx="3594298" cy="1957611"/>
            <a:chOff x="4169395" y="1318989"/>
            <a:chExt cx="3594298" cy="1957611"/>
          </a:xfrm>
        </p:grpSpPr>
        <p:sp>
          <p:nvSpPr>
            <p:cNvPr id="12" name="矩形: 圆角 11">
              <a:extLst>
                <a:ext uri="{FF2B5EF4-FFF2-40B4-BE49-F238E27FC236}">
                  <a16:creationId xmlns:a16="http://schemas.microsoft.com/office/drawing/2014/main" id="{9F1FAC05-C7AA-6AD9-809A-D2B72932EA40}"/>
                </a:ext>
              </a:extLst>
            </p:cNvPr>
            <p:cNvSpPr/>
            <p:nvPr/>
          </p:nvSpPr>
          <p:spPr>
            <a:xfrm>
              <a:off x="4169395" y="1318990"/>
              <a:ext cx="3594298" cy="1957610"/>
            </a:xfrm>
            <a:prstGeom prst="roundRect">
              <a:avLst>
                <a:gd name="adj" fmla="val 5740"/>
              </a:avLst>
            </a:prstGeom>
            <a:no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顶角 12">
              <a:extLst>
                <a:ext uri="{FF2B5EF4-FFF2-40B4-BE49-F238E27FC236}">
                  <a16:creationId xmlns:a16="http://schemas.microsoft.com/office/drawing/2014/main" id="{66AF0B34-3919-600C-7C40-6F46DBCB3144}"/>
                </a:ext>
              </a:extLst>
            </p:cNvPr>
            <p:cNvSpPr/>
            <p:nvPr/>
          </p:nvSpPr>
          <p:spPr>
            <a:xfrm>
              <a:off x="4169396" y="1318989"/>
              <a:ext cx="3594296" cy="367567"/>
            </a:xfrm>
            <a:prstGeom prst="round2SameRect">
              <a:avLst>
                <a:gd name="adj1" fmla="val 32230"/>
                <a:gd name="adj2" fmla="val 0"/>
              </a:avLst>
            </a:prstGeom>
            <a:solidFill>
              <a:srgbClr val="6608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andara" panose="020E0502030303020204" pitchFamily="34" charset="0"/>
                </a:rPr>
                <a:t>Microphone Array Backscatter</a:t>
              </a:r>
              <a:endParaRPr lang="zh-CN" altLang="en-US" sz="2000" b="1" dirty="0">
                <a:latin typeface="Candara" panose="020E0502030303020204" pitchFamily="34" charset="0"/>
              </a:endParaRPr>
            </a:p>
          </p:txBody>
        </p:sp>
        <p:sp>
          <p:nvSpPr>
            <p:cNvPr id="14" name="文本框 13">
              <a:extLst>
                <a:ext uri="{FF2B5EF4-FFF2-40B4-BE49-F238E27FC236}">
                  <a16:creationId xmlns:a16="http://schemas.microsoft.com/office/drawing/2014/main" id="{B0650D4F-FA19-9F9D-37E8-3AB7F875CC88}"/>
                </a:ext>
              </a:extLst>
            </p:cNvPr>
            <p:cNvSpPr txBox="1"/>
            <p:nvPr/>
          </p:nvSpPr>
          <p:spPr>
            <a:xfrm>
              <a:off x="4532002" y="2753142"/>
              <a:ext cx="2888904" cy="369332"/>
            </a:xfrm>
            <a:prstGeom prst="rect">
              <a:avLst/>
            </a:prstGeom>
            <a:noFill/>
          </p:spPr>
          <p:txBody>
            <a:bodyPr wrap="square">
              <a:spAutoFit/>
            </a:bodyPr>
            <a:lstStyle/>
            <a:p>
              <a:pPr algn="ctr"/>
              <a:r>
                <a:rPr lang="en-US" altLang="zh-CN" sz="1800" b="1" dirty="0">
                  <a:latin typeface="Candara" panose="020E0502030303020204" pitchFamily="34" charset="0"/>
                </a:rPr>
                <a:t>Pulse Position Modulation</a:t>
              </a:r>
              <a:endParaRPr lang="zh-CN" altLang="en-US" dirty="0"/>
            </a:p>
          </p:txBody>
        </p:sp>
        <p:pic>
          <p:nvPicPr>
            <p:cNvPr id="18" name="图片 17">
              <a:extLst>
                <a:ext uri="{FF2B5EF4-FFF2-40B4-BE49-F238E27FC236}">
                  <a16:creationId xmlns:a16="http://schemas.microsoft.com/office/drawing/2014/main" id="{CEDDCA03-5300-871D-B519-FB91422E66E7}"/>
                </a:ext>
              </a:extLst>
            </p:cNvPr>
            <p:cNvPicPr>
              <a:picLocks noChangeAspect="1"/>
            </p:cNvPicPr>
            <p:nvPr/>
          </p:nvPicPr>
          <p:blipFill>
            <a:blip r:embed="rId3"/>
            <a:stretch>
              <a:fillRect/>
            </a:stretch>
          </p:blipFill>
          <p:spPr>
            <a:xfrm>
              <a:off x="4364489" y="1836327"/>
              <a:ext cx="3223931" cy="930484"/>
            </a:xfrm>
            <a:prstGeom prst="rect">
              <a:avLst/>
            </a:prstGeom>
          </p:spPr>
        </p:pic>
      </p:grpSp>
      <p:grpSp>
        <p:nvGrpSpPr>
          <p:cNvPr id="20" name="组合 19">
            <a:extLst>
              <a:ext uri="{FF2B5EF4-FFF2-40B4-BE49-F238E27FC236}">
                <a16:creationId xmlns:a16="http://schemas.microsoft.com/office/drawing/2014/main" id="{17214F6F-1CF2-56DC-8C27-9AD5F0EBC5DA}"/>
              </a:ext>
            </a:extLst>
          </p:cNvPr>
          <p:cNvGrpSpPr/>
          <p:nvPr/>
        </p:nvGrpSpPr>
        <p:grpSpPr>
          <a:xfrm>
            <a:off x="6663873" y="3596372"/>
            <a:ext cx="3837744" cy="1957612"/>
            <a:chOff x="7879639" y="1318988"/>
            <a:chExt cx="3837744" cy="1957612"/>
          </a:xfrm>
        </p:grpSpPr>
        <p:sp>
          <p:nvSpPr>
            <p:cNvPr id="15" name="文本框 14">
              <a:extLst>
                <a:ext uri="{FF2B5EF4-FFF2-40B4-BE49-F238E27FC236}">
                  <a16:creationId xmlns:a16="http://schemas.microsoft.com/office/drawing/2014/main" id="{6BD39313-8435-792A-EFC1-A14958D5EB30}"/>
                </a:ext>
              </a:extLst>
            </p:cNvPr>
            <p:cNvSpPr txBox="1"/>
            <p:nvPr/>
          </p:nvSpPr>
          <p:spPr>
            <a:xfrm>
              <a:off x="7879639" y="2854615"/>
              <a:ext cx="3837744" cy="369332"/>
            </a:xfrm>
            <a:prstGeom prst="rect">
              <a:avLst/>
            </a:prstGeom>
            <a:noFill/>
          </p:spPr>
          <p:txBody>
            <a:bodyPr wrap="square">
              <a:spAutoFit/>
            </a:bodyPr>
            <a:lstStyle/>
            <a:p>
              <a:pPr algn="ctr"/>
              <a:r>
                <a:rPr lang="en-US" altLang="zh-CN" sz="1800" b="1" dirty="0">
                  <a:latin typeface="Candara" panose="020E0502030303020204" pitchFamily="34" charset="0"/>
                </a:rPr>
                <a:t>WiFi Excitation + Phase Modulation</a:t>
              </a:r>
              <a:endParaRPr lang="zh-CN" altLang="en-US" dirty="0"/>
            </a:p>
          </p:txBody>
        </p:sp>
        <p:sp>
          <p:nvSpPr>
            <p:cNvPr id="16" name="矩形: 圆角 15">
              <a:extLst>
                <a:ext uri="{FF2B5EF4-FFF2-40B4-BE49-F238E27FC236}">
                  <a16:creationId xmlns:a16="http://schemas.microsoft.com/office/drawing/2014/main" id="{5DD82C5D-61B9-5357-9B61-8C5F14ADA6E6}"/>
                </a:ext>
              </a:extLst>
            </p:cNvPr>
            <p:cNvSpPr/>
            <p:nvPr/>
          </p:nvSpPr>
          <p:spPr>
            <a:xfrm>
              <a:off x="7969667" y="1318989"/>
              <a:ext cx="3594296" cy="1957611"/>
            </a:xfrm>
            <a:prstGeom prst="roundRect">
              <a:avLst>
                <a:gd name="adj" fmla="val 5740"/>
              </a:avLst>
            </a:prstGeom>
            <a:no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顶角 16">
              <a:extLst>
                <a:ext uri="{FF2B5EF4-FFF2-40B4-BE49-F238E27FC236}">
                  <a16:creationId xmlns:a16="http://schemas.microsoft.com/office/drawing/2014/main" id="{455888DD-CD4C-E376-1286-168394FF9197}"/>
                </a:ext>
              </a:extLst>
            </p:cNvPr>
            <p:cNvSpPr/>
            <p:nvPr/>
          </p:nvSpPr>
          <p:spPr>
            <a:xfrm>
              <a:off x="7969668" y="1318988"/>
              <a:ext cx="3594294" cy="367567"/>
            </a:xfrm>
            <a:prstGeom prst="round2SameRect">
              <a:avLst>
                <a:gd name="adj1" fmla="val 32230"/>
                <a:gd name="adj2" fmla="val 0"/>
              </a:avLst>
            </a:prstGeom>
            <a:solidFill>
              <a:srgbClr val="6608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andara" panose="020E0502030303020204" pitchFamily="34" charset="0"/>
                </a:rPr>
                <a:t>Leggiero</a:t>
              </a:r>
              <a:endParaRPr lang="zh-CN" altLang="en-US" sz="2000" b="1" dirty="0">
                <a:latin typeface="Candara" panose="020E0502030303020204" pitchFamily="34" charset="0"/>
              </a:endParaRPr>
            </a:p>
          </p:txBody>
        </p:sp>
        <p:pic>
          <p:nvPicPr>
            <p:cNvPr id="19" name="图片 18">
              <a:extLst>
                <a:ext uri="{FF2B5EF4-FFF2-40B4-BE49-F238E27FC236}">
                  <a16:creationId xmlns:a16="http://schemas.microsoft.com/office/drawing/2014/main" id="{ED2A35D9-C427-E4A5-3506-BDBA5C1682F0}"/>
                </a:ext>
              </a:extLst>
            </p:cNvPr>
            <p:cNvPicPr>
              <a:picLocks noChangeAspect="1"/>
            </p:cNvPicPr>
            <p:nvPr/>
          </p:nvPicPr>
          <p:blipFill>
            <a:blip r:embed="rId4"/>
            <a:stretch>
              <a:fillRect/>
            </a:stretch>
          </p:blipFill>
          <p:spPr>
            <a:xfrm>
              <a:off x="8350914" y="1767543"/>
              <a:ext cx="2831802" cy="1136127"/>
            </a:xfrm>
            <a:prstGeom prst="rect">
              <a:avLst/>
            </a:prstGeom>
          </p:spPr>
        </p:pic>
      </p:grpSp>
      <p:sp>
        <p:nvSpPr>
          <p:cNvPr id="23" name="文本框 22">
            <a:extLst>
              <a:ext uri="{FF2B5EF4-FFF2-40B4-BE49-F238E27FC236}">
                <a16:creationId xmlns:a16="http://schemas.microsoft.com/office/drawing/2014/main" id="{6F0627C6-D4A1-069D-398D-1BB79C75AA68}"/>
              </a:ext>
            </a:extLst>
          </p:cNvPr>
          <p:cNvSpPr txBox="1"/>
          <p:nvPr/>
        </p:nvSpPr>
        <p:spPr>
          <a:xfrm>
            <a:off x="6498770" y="5659120"/>
            <a:ext cx="5200436" cy="707886"/>
          </a:xfrm>
          <a:prstGeom prst="rect">
            <a:avLst/>
          </a:prstGeom>
          <a:noFill/>
        </p:spPr>
        <p:txBody>
          <a:bodyPr wrap="square">
            <a:spAutoFit/>
          </a:bodyPr>
          <a:lstStyle/>
          <a:p>
            <a:pPr algn="l"/>
            <a:r>
              <a:rPr lang="en-US" altLang="zh-CN" sz="2000" b="1" i="0" u="none" strike="noStrike" baseline="0" dirty="0">
                <a:latin typeface="Candara" panose="020E0502030303020204" pitchFamily="34" charset="0"/>
              </a:rPr>
              <a:t>They directly </a:t>
            </a:r>
            <a:r>
              <a:rPr lang="en-US" altLang="zh-CN" sz="2000" b="1" i="0" u="none" strike="noStrike" baseline="0" dirty="0">
                <a:solidFill>
                  <a:srgbClr val="7C2E9A"/>
                </a:solidFill>
                <a:latin typeface="Candara" panose="020E0502030303020204" pitchFamily="34" charset="0"/>
              </a:rPr>
              <a:t>embed the analog signals </a:t>
            </a:r>
            <a:r>
              <a:rPr lang="en-US" altLang="zh-CN" sz="2000" b="1" i="0" u="none" strike="noStrike" baseline="0" dirty="0">
                <a:latin typeface="Candara" panose="020E0502030303020204" pitchFamily="34" charset="0"/>
              </a:rPr>
              <a:t>into reflected RF signals.</a:t>
            </a:r>
            <a:endParaRPr lang="zh-CN" altLang="en-US" sz="2000" b="1" dirty="0">
              <a:latin typeface="Candara" panose="020E0502030303020204" pitchFamily="34" charset="0"/>
            </a:endParaRPr>
          </a:p>
        </p:txBody>
      </p:sp>
      <p:sp>
        <p:nvSpPr>
          <p:cNvPr id="25" name="文本框 24">
            <a:extLst>
              <a:ext uri="{FF2B5EF4-FFF2-40B4-BE49-F238E27FC236}">
                <a16:creationId xmlns:a16="http://schemas.microsoft.com/office/drawing/2014/main" id="{E4BEF5CF-06BC-788E-C0EC-616F3CBFF7ED}"/>
              </a:ext>
            </a:extLst>
          </p:cNvPr>
          <p:cNvSpPr txBox="1"/>
          <p:nvPr/>
        </p:nvSpPr>
        <p:spPr>
          <a:xfrm>
            <a:off x="10348196" y="3224889"/>
            <a:ext cx="2013855" cy="307777"/>
          </a:xfrm>
          <a:prstGeom prst="rect">
            <a:avLst/>
          </a:prstGeom>
          <a:noFill/>
        </p:spPr>
        <p:txBody>
          <a:bodyPr wrap="square">
            <a:spAutoFit/>
          </a:bodyPr>
          <a:lstStyle/>
          <a:p>
            <a:r>
              <a:rPr lang="en-US" altLang="zh-CN" sz="1400" i="1" dirty="0">
                <a:latin typeface="Candara" panose="020E0502030303020204" pitchFamily="34" charset="0"/>
              </a:rPr>
              <a:t>Mobicom’21</a:t>
            </a:r>
            <a:endParaRPr lang="zh-CN" altLang="en-US" sz="1400" i="1" dirty="0"/>
          </a:p>
        </p:txBody>
      </p:sp>
      <p:sp>
        <p:nvSpPr>
          <p:cNvPr id="26" name="文本框 25">
            <a:extLst>
              <a:ext uri="{FF2B5EF4-FFF2-40B4-BE49-F238E27FC236}">
                <a16:creationId xmlns:a16="http://schemas.microsoft.com/office/drawing/2014/main" id="{35EC7559-CAA0-F888-9156-C23B8D033CF5}"/>
              </a:ext>
            </a:extLst>
          </p:cNvPr>
          <p:cNvSpPr txBox="1"/>
          <p:nvPr/>
        </p:nvSpPr>
        <p:spPr>
          <a:xfrm>
            <a:off x="10398468" y="5193554"/>
            <a:ext cx="2013855" cy="307777"/>
          </a:xfrm>
          <a:prstGeom prst="rect">
            <a:avLst/>
          </a:prstGeom>
          <a:noFill/>
        </p:spPr>
        <p:txBody>
          <a:bodyPr wrap="square">
            <a:spAutoFit/>
          </a:bodyPr>
          <a:lstStyle/>
          <a:p>
            <a:r>
              <a:rPr lang="en-US" altLang="zh-CN" sz="1400" i="1" dirty="0">
                <a:latin typeface="Candara" panose="020E0502030303020204" pitchFamily="34" charset="0"/>
              </a:rPr>
              <a:t>Mobisys’23</a:t>
            </a:r>
            <a:endParaRPr lang="zh-CN" altLang="en-US" sz="1400" i="1" dirty="0"/>
          </a:p>
        </p:txBody>
      </p:sp>
      <p:sp>
        <p:nvSpPr>
          <p:cNvPr id="35" name="矩形: 圆角 34">
            <a:extLst>
              <a:ext uri="{FF2B5EF4-FFF2-40B4-BE49-F238E27FC236}">
                <a16:creationId xmlns:a16="http://schemas.microsoft.com/office/drawing/2014/main" id="{0F4E8F18-B2AA-0F70-26EE-35D956E0D1AD}"/>
              </a:ext>
            </a:extLst>
          </p:cNvPr>
          <p:cNvSpPr/>
          <p:nvPr/>
        </p:nvSpPr>
        <p:spPr>
          <a:xfrm>
            <a:off x="691300" y="1610051"/>
            <a:ext cx="1760966" cy="696462"/>
          </a:xfrm>
          <a:prstGeom prst="roundRect">
            <a:avLst/>
          </a:prstGeom>
          <a:solidFill>
            <a:srgbClr val="6608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altLang="zh-CN" sz="2000" b="1" dirty="0">
                <a:latin typeface="Candara" panose="020E0502030303020204" pitchFamily="34" charset="0"/>
              </a:rPr>
              <a:t>Single tone</a:t>
            </a:r>
          </a:p>
          <a:p>
            <a:pPr algn="ctr">
              <a:lnSpc>
                <a:spcPct val="90000"/>
              </a:lnSpc>
            </a:pPr>
            <a:r>
              <a:rPr lang="en-US" altLang="zh-CN" sz="2000" b="1" dirty="0">
                <a:latin typeface="Candara" panose="020E0502030303020204" pitchFamily="34" charset="0"/>
              </a:rPr>
              <a:t>excitation</a:t>
            </a:r>
          </a:p>
        </p:txBody>
      </p:sp>
      <p:sp>
        <p:nvSpPr>
          <p:cNvPr id="36" name="左大括号 35">
            <a:extLst>
              <a:ext uri="{FF2B5EF4-FFF2-40B4-BE49-F238E27FC236}">
                <a16:creationId xmlns:a16="http://schemas.microsoft.com/office/drawing/2014/main" id="{134A37CA-A9D1-FC76-AE37-6D1AA853C631}"/>
              </a:ext>
            </a:extLst>
          </p:cNvPr>
          <p:cNvSpPr/>
          <p:nvPr/>
        </p:nvSpPr>
        <p:spPr>
          <a:xfrm>
            <a:off x="2461419" y="1651104"/>
            <a:ext cx="208457" cy="614356"/>
          </a:xfrm>
          <a:prstGeom prst="leftBrace">
            <a:avLst>
              <a:gd name="adj1" fmla="val 56062"/>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p>
        </p:txBody>
      </p:sp>
      <p:sp>
        <p:nvSpPr>
          <p:cNvPr id="39" name="矩形: 圆角 38">
            <a:extLst>
              <a:ext uri="{FF2B5EF4-FFF2-40B4-BE49-F238E27FC236}">
                <a16:creationId xmlns:a16="http://schemas.microsoft.com/office/drawing/2014/main" id="{72A4D7E4-EC39-728A-9609-2343D5BA8D59}"/>
              </a:ext>
            </a:extLst>
          </p:cNvPr>
          <p:cNvSpPr/>
          <p:nvPr/>
        </p:nvSpPr>
        <p:spPr>
          <a:xfrm>
            <a:off x="1869789" y="2626542"/>
            <a:ext cx="2493533" cy="495020"/>
          </a:xfrm>
          <a:prstGeom prst="roundRect">
            <a:avLst/>
          </a:prstGeom>
          <a:solidFill>
            <a:srgbClr val="66087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altLang="zh-CN" sz="2000" b="1" dirty="0">
                <a:latin typeface="Candara" panose="020E0502030303020204" pitchFamily="34" charset="0"/>
              </a:rPr>
              <a:t>WiFi excitation</a:t>
            </a:r>
          </a:p>
        </p:txBody>
      </p:sp>
      <p:sp>
        <p:nvSpPr>
          <p:cNvPr id="40" name="左大括号 39">
            <a:extLst>
              <a:ext uri="{FF2B5EF4-FFF2-40B4-BE49-F238E27FC236}">
                <a16:creationId xmlns:a16="http://schemas.microsoft.com/office/drawing/2014/main" id="{869B1550-CB08-ABCE-13C5-2768220CEF48}"/>
              </a:ext>
            </a:extLst>
          </p:cNvPr>
          <p:cNvSpPr/>
          <p:nvPr/>
        </p:nvSpPr>
        <p:spPr>
          <a:xfrm rot="5400000">
            <a:off x="3052115" y="1385837"/>
            <a:ext cx="208457" cy="3877870"/>
          </a:xfrm>
          <a:prstGeom prst="leftBrace">
            <a:avLst>
              <a:gd name="adj1" fmla="val 56062"/>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ED67D0DA-9BB7-994D-15FD-A4B48B8D31DD}"/>
              </a:ext>
            </a:extLst>
          </p:cNvPr>
          <p:cNvSpPr txBox="1"/>
          <p:nvPr/>
        </p:nvSpPr>
        <p:spPr>
          <a:xfrm>
            <a:off x="2731117" y="1560155"/>
            <a:ext cx="3147274" cy="746358"/>
          </a:xfrm>
          <a:prstGeom prst="rect">
            <a:avLst/>
          </a:prstGeom>
          <a:noFill/>
        </p:spPr>
        <p:txBody>
          <a:bodyPr wrap="square">
            <a:spAutoFit/>
          </a:bodyPr>
          <a:lstStyle/>
          <a:p>
            <a:pPr>
              <a:spcBef>
                <a:spcPts val="300"/>
              </a:spcBef>
            </a:pPr>
            <a:r>
              <a:rPr lang="en-US" altLang="zh-CN" sz="2000" b="1" dirty="0">
                <a:latin typeface="Candara" panose="020E0502030303020204" pitchFamily="34" charset="0"/>
              </a:rPr>
              <a:t>Passive WiFi	</a:t>
            </a:r>
            <a:r>
              <a:rPr lang="en-US" altLang="zh-CN" sz="1400" i="1" dirty="0">
                <a:latin typeface="Candara" panose="020E0502030303020204" pitchFamily="34" charset="0"/>
              </a:rPr>
              <a:t>NSDI’16</a:t>
            </a:r>
            <a:r>
              <a:rPr lang="en-US" altLang="zh-CN" sz="2000" b="1" dirty="0">
                <a:latin typeface="Candara" panose="020E0502030303020204" pitchFamily="34" charset="0"/>
              </a:rPr>
              <a:t>	</a:t>
            </a:r>
          </a:p>
          <a:p>
            <a:pPr>
              <a:spcBef>
                <a:spcPts val="300"/>
              </a:spcBef>
            </a:pPr>
            <a:r>
              <a:rPr lang="en-US" altLang="zh-CN" sz="2000" b="1" dirty="0">
                <a:latin typeface="Candara" panose="020E0502030303020204" pitchFamily="34" charset="0"/>
              </a:rPr>
              <a:t>RF Transformer	</a:t>
            </a:r>
            <a:r>
              <a:rPr lang="en-US" altLang="zh-CN" sz="1400" i="1" dirty="0">
                <a:latin typeface="Candara" panose="020E0502030303020204" pitchFamily="34" charset="0"/>
              </a:rPr>
              <a:t>MobiCom’22</a:t>
            </a:r>
          </a:p>
        </p:txBody>
      </p:sp>
      <p:sp>
        <p:nvSpPr>
          <p:cNvPr id="46" name="文本框 45">
            <a:extLst>
              <a:ext uri="{FF2B5EF4-FFF2-40B4-BE49-F238E27FC236}">
                <a16:creationId xmlns:a16="http://schemas.microsoft.com/office/drawing/2014/main" id="{2DB28807-51B7-58AD-2EC5-24F9937947DC}"/>
              </a:ext>
            </a:extLst>
          </p:cNvPr>
          <p:cNvSpPr txBox="1"/>
          <p:nvPr/>
        </p:nvSpPr>
        <p:spPr>
          <a:xfrm>
            <a:off x="492794" y="5659120"/>
            <a:ext cx="5514952" cy="707886"/>
          </a:xfrm>
          <a:prstGeom prst="rect">
            <a:avLst/>
          </a:prstGeom>
          <a:noFill/>
        </p:spPr>
        <p:txBody>
          <a:bodyPr wrap="square">
            <a:spAutoFit/>
          </a:bodyPr>
          <a:lstStyle/>
          <a:p>
            <a:pPr algn="l"/>
            <a:r>
              <a:rPr lang="en-US" altLang="zh-CN" sz="2000" b="1" i="0" u="none" strike="noStrike" baseline="0" dirty="0">
                <a:latin typeface="Candara" panose="020E0502030303020204" pitchFamily="34" charset="0"/>
              </a:rPr>
              <a:t>They can achieve throughput of </a:t>
            </a:r>
            <a:r>
              <a:rPr lang="en-US" altLang="zh-CN" sz="2000" b="1" i="0" u="none" strike="noStrike" baseline="0" dirty="0">
                <a:solidFill>
                  <a:srgbClr val="7C2E9A"/>
                </a:solidFill>
                <a:latin typeface="Candara" panose="020E0502030303020204" pitchFamily="34" charset="0"/>
              </a:rPr>
              <a:t>100 kbps or even Mbps</a:t>
            </a:r>
            <a:r>
              <a:rPr lang="en-US" altLang="zh-CN" sz="2000" b="1" i="0" u="none" strike="noStrike" baseline="0" dirty="0">
                <a:latin typeface="Candara" panose="020E0502030303020204" pitchFamily="34" charset="0"/>
              </a:rPr>
              <a:t> with ultra-low power consumption. </a:t>
            </a:r>
            <a:endParaRPr lang="zh-CN" altLang="en-US" sz="2000" b="1" dirty="0">
              <a:latin typeface="Candara" panose="020E0502030303020204" pitchFamily="34" charset="0"/>
            </a:endParaRPr>
          </a:p>
        </p:txBody>
      </p:sp>
      <p:graphicFrame>
        <p:nvGraphicFramePr>
          <p:cNvPr id="49" name="表格 48">
            <a:extLst>
              <a:ext uri="{FF2B5EF4-FFF2-40B4-BE49-F238E27FC236}">
                <a16:creationId xmlns:a16="http://schemas.microsoft.com/office/drawing/2014/main" id="{D29A826F-E1FA-AFBA-48CC-D66F84EA7286}"/>
              </a:ext>
            </a:extLst>
          </p:cNvPr>
          <p:cNvGraphicFramePr>
            <a:graphicFrameLocks noGrp="1"/>
          </p:cNvGraphicFramePr>
          <p:nvPr>
            <p:extLst>
              <p:ext uri="{D42A27DB-BD31-4B8C-83A1-F6EECF244321}">
                <p14:modId xmlns:p14="http://schemas.microsoft.com/office/powerpoint/2010/main" val="3819472899"/>
              </p:ext>
            </p:extLst>
          </p:nvPr>
        </p:nvGraphicFramePr>
        <p:xfrm>
          <a:off x="874586" y="3471236"/>
          <a:ext cx="4563513" cy="2055389"/>
        </p:xfrm>
        <a:graphic>
          <a:graphicData uri="http://schemas.openxmlformats.org/drawingml/2006/table">
            <a:tbl>
              <a:tblPr firstRow="1" bandRow="1">
                <a:tableStyleId>{5C22544A-7EE6-4342-B048-85BDC9FD1C3A}</a:tableStyleId>
              </a:tblPr>
              <a:tblGrid>
                <a:gridCol w="1521171">
                  <a:extLst>
                    <a:ext uri="{9D8B030D-6E8A-4147-A177-3AD203B41FA5}">
                      <a16:colId xmlns:a16="http://schemas.microsoft.com/office/drawing/2014/main" val="2403619231"/>
                    </a:ext>
                  </a:extLst>
                </a:gridCol>
                <a:gridCol w="1521171">
                  <a:extLst>
                    <a:ext uri="{9D8B030D-6E8A-4147-A177-3AD203B41FA5}">
                      <a16:colId xmlns:a16="http://schemas.microsoft.com/office/drawing/2014/main" val="4203740697"/>
                    </a:ext>
                  </a:extLst>
                </a:gridCol>
                <a:gridCol w="1521171">
                  <a:extLst>
                    <a:ext uri="{9D8B030D-6E8A-4147-A177-3AD203B41FA5}">
                      <a16:colId xmlns:a16="http://schemas.microsoft.com/office/drawing/2014/main" val="4114775071"/>
                    </a:ext>
                  </a:extLst>
                </a:gridCol>
              </a:tblGrid>
              <a:tr h="574061">
                <a:tc>
                  <a:txBody>
                    <a:bodyPr/>
                    <a:lstStyle/>
                    <a:p>
                      <a:pPr algn="ctr">
                        <a:lnSpc>
                          <a:spcPct val="90000"/>
                        </a:lnSpc>
                      </a:pPr>
                      <a:r>
                        <a:rPr lang="en-US" altLang="zh-CN" sz="2000" b="1" kern="1200" dirty="0" err="1">
                          <a:solidFill>
                            <a:schemeClr val="tx1"/>
                          </a:solidFill>
                          <a:latin typeface="Candara" panose="020E0502030303020204" pitchFamily="34" charset="0"/>
                          <a:ea typeface="+mn-ea"/>
                          <a:cs typeface="+mn-cs"/>
                        </a:rPr>
                        <a:t>HitchHike</a:t>
                      </a:r>
                      <a:endParaRPr lang="en-US" altLang="zh-CN" sz="2000" b="1" kern="1200" dirty="0">
                        <a:solidFill>
                          <a:schemeClr val="tx1"/>
                        </a:solidFill>
                        <a:latin typeface="Candara" panose="020E0502030303020204" pitchFamily="34" charset="0"/>
                        <a:ea typeface="+mn-ea"/>
                        <a:cs typeface="+mn-cs"/>
                      </a:endParaRPr>
                    </a:p>
                    <a:p>
                      <a:pPr algn="ctr">
                        <a:lnSpc>
                          <a:spcPct val="90000"/>
                        </a:lnSpc>
                      </a:pPr>
                      <a:r>
                        <a:rPr lang="en-US" altLang="zh-CN" sz="1400" b="0" i="1" kern="1200" dirty="0">
                          <a:solidFill>
                            <a:schemeClr val="tx1"/>
                          </a:solidFill>
                          <a:latin typeface="Candara" panose="020E0502030303020204" pitchFamily="34" charset="0"/>
                          <a:ea typeface="+mn-ea"/>
                          <a:cs typeface="+mn-cs"/>
                        </a:rPr>
                        <a:t>Sensys’16</a:t>
                      </a:r>
                      <a:endParaRPr lang="zh-CN" altLang="en-US" sz="1400" b="0" i="1" kern="1200" dirty="0">
                        <a:solidFill>
                          <a:schemeClr val="tx1"/>
                        </a:solidFill>
                        <a:latin typeface="Candara" panose="020E0502030303020204" pitchFamily="34" charset="0"/>
                        <a:ea typeface="+mn-ea"/>
                        <a:cs typeface="+mn-cs"/>
                      </a:endParaRPr>
                    </a:p>
                  </a:txBody>
                  <a:tcPr anchor="ctr">
                    <a:solidFill>
                      <a:schemeClr val="bg1"/>
                    </a:solidFill>
                  </a:tcPr>
                </a:tc>
                <a:tc>
                  <a:txBody>
                    <a:bodyPr/>
                    <a:lstStyle/>
                    <a:p>
                      <a:pPr algn="ctr">
                        <a:lnSpc>
                          <a:spcPct val="90000"/>
                        </a:lnSpc>
                      </a:pPr>
                      <a:r>
                        <a:rPr lang="en-US" altLang="zh-CN" sz="2000" b="1" kern="1200" dirty="0" err="1">
                          <a:solidFill>
                            <a:schemeClr val="tx1"/>
                          </a:solidFill>
                          <a:latin typeface="Candara" panose="020E0502030303020204" pitchFamily="34" charset="0"/>
                          <a:ea typeface="+mn-ea"/>
                          <a:cs typeface="+mn-cs"/>
                        </a:rPr>
                        <a:t>FreeRider</a:t>
                      </a:r>
                      <a:endParaRPr lang="en-US" altLang="zh-CN" sz="2000" b="1" kern="1200" dirty="0">
                        <a:solidFill>
                          <a:schemeClr val="tx1"/>
                        </a:solidFill>
                        <a:latin typeface="Candara" panose="020E0502030303020204" pitchFamily="34" charset="0"/>
                        <a:ea typeface="+mn-ea"/>
                        <a:cs typeface="+mn-cs"/>
                      </a:endParaRPr>
                    </a:p>
                    <a:p>
                      <a:pPr algn="ctr">
                        <a:lnSpc>
                          <a:spcPct val="90000"/>
                        </a:lnSpc>
                      </a:pPr>
                      <a:r>
                        <a:rPr lang="en-US" altLang="zh-CN" sz="1400" b="0" i="1" kern="1200" dirty="0">
                          <a:solidFill>
                            <a:schemeClr val="tx1"/>
                          </a:solidFill>
                          <a:latin typeface="Candara" panose="020E0502030303020204" pitchFamily="34" charset="0"/>
                          <a:ea typeface="+mn-ea"/>
                          <a:cs typeface="+mn-cs"/>
                        </a:rPr>
                        <a:t>CoNext’17</a:t>
                      </a:r>
                      <a:endParaRPr lang="zh-CN" altLang="en-US" sz="1400" b="0" i="1" kern="1200" dirty="0">
                        <a:solidFill>
                          <a:schemeClr val="tx1"/>
                        </a:solidFill>
                        <a:latin typeface="Candara" panose="020E0502030303020204" pitchFamily="34" charset="0"/>
                        <a:ea typeface="+mn-ea"/>
                        <a:cs typeface="+mn-cs"/>
                      </a:endParaRPr>
                    </a:p>
                  </a:txBody>
                  <a:tcPr anchor="ctr">
                    <a:solidFill>
                      <a:schemeClr val="bg1"/>
                    </a:solidFill>
                  </a:tcPr>
                </a:tc>
                <a:tc>
                  <a:txBody>
                    <a:bodyPr/>
                    <a:lstStyle/>
                    <a:p>
                      <a:pPr algn="ctr">
                        <a:lnSpc>
                          <a:spcPct val="90000"/>
                        </a:lnSpc>
                      </a:pPr>
                      <a:r>
                        <a:rPr lang="en-US" altLang="zh-CN" sz="2000" b="1" kern="1200" dirty="0" err="1">
                          <a:solidFill>
                            <a:schemeClr val="tx1"/>
                          </a:solidFill>
                          <a:latin typeface="Candara" panose="020E0502030303020204" pitchFamily="34" charset="0"/>
                          <a:ea typeface="+mn-ea"/>
                          <a:cs typeface="+mn-cs"/>
                        </a:rPr>
                        <a:t>MOXcatter</a:t>
                      </a:r>
                      <a:endParaRPr lang="en-US" altLang="zh-CN" sz="2000" b="1" kern="1200" dirty="0">
                        <a:solidFill>
                          <a:schemeClr val="tx1"/>
                        </a:solidFill>
                        <a:latin typeface="Candara" panose="020E0502030303020204" pitchFamily="34" charset="0"/>
                        <a:ea typeface="+mn-ea"/>
                        <a:cs typeface="+mn-cs"/>
                      </a:endParaRPr>
                    </a:p>
                    <a:p>
                      <a:pPr algn="ctr">
                        <a:lnSpc>
                          <a:spcPct val="90000"/>
                        </a:lnSpc>
                      </a:pPr>
                      <a:r>
                        <a:rPr lang="en-US" altLang="zh-CN" sz="1400" b="0" kern="1200" dirty="0">
                          <a:solidFill>
                            <a:schemeClr val="tx1"/>
                          </a:solidFill>
                          <a:latin typeface="Candara" panose="020E0502030303020204" pitchFamily="34" charset="0"/>
                          <a:ea typeface="+mn-ea"/>
                          <a:cs typeface="+mn-cs"/>
                        </a:rPr>
                        <a:t>Mobisys’18</a:t>
                      </a:r>
                      <a:endParaRPr lang="zh-CN" altLang="en-US" sz="1400" b="0" kern="1200" dirty="0">
                        <a:solidFill>
                          <a:schemeClr val="tx1"/>
                        </a:solidFill>
                        <a:latin typeface="Candara" panose="020E0502030303020204" pitchFamily="34" charset="0"/>
                        <a:ea typeface="+mn-ea"/>
                        <a:cs typeface="+mn-cs"/>
                      </a:endParaRPr>
                    </a:p>
                  </a:txBody>
                  <a:tcPr anchor="ctr">
                    <a:solidFill>
                      <a:schemeClr val="bg1"/>
                    </a:solidFill>
                  </a:tcPr>
                </a:tc>
                <a:extLst>
                  <a:ext uri="{0D108BD9-81ED-4DB2-BD59-A6C34878D82A}">
                    <a16:rowId xmlns:a16="http://schemas.microsoft.com/office/drawing/2014/main" val="1486846785"/>
                  </a:ext>
                </a:extLst>
              </a:tr>
              <a:tr h="530224">
                <a:tc>
                  <a:txBody>
                    <a:bodyPr/>
                    <a:lstStyle/>
                    <a:p>
                      <a:pPr algn="ctr">
                        <a:lnSpc>
                          <a:spcPct val="90000"/>
                        </a:lnSpc>
                      </a:pPr>
                      <a:r>
                        <a:rPr lang="en-US" altLang="zh-CN" sz="2000" b="1" kern="1200" dirty="0" err="1">
                          <a:solidFill>
                            <a:schemeClr val="tx1"/>
                          </a:solidFill>
                          <a:latin typeface="Candara" panose="020E0502030303020204" pitchFamily="34" charset="0"/>
                          <a:ea typeface="+mn-ea"/>
                          <a:cs typeface="+mn-cs"/>
                        </a:rPr>
                        <a:t>RapidRider</a:t>
                      </a:r>
                      <a:endParaRPr lang="en-US" altLang="zh-CN" sz="2000" b="1" kern="1200" dirty="0">
                        <a:solidFill>
                          <a:schemeClr val="tx1"/>
                        </a:solidFill>
                        <a:latin typeface="Candara" panose="020E0502030303020204" pitchFamily="34" charset="0"/>
                        <a:ea typeface="+mn-ea"/>
                        <a:cs typeface="+mn-cs"/>
                      </a:endParaRPr>
                    </a:p>
                    <a:p>
                      <a:pPr algn="ctr">
                        <a:lnSpc>
                          <a:spcPct val="90000"/>
                        </a:lnSpc>
                      </a:pPr>
                      <a:r>
                        <a:rPr lang="en-US" altLang="zh-CN" sz="1400" b="0" i="1" kern="1200" dirty="0">
                          <a:solidFill>
                            <a:schemeClr val="tx1"/>
                          </a:solidFill>
                          <a:latin typeface="Candara" panose="020E0502030303020204" pitchFamily="34" charset="0"/>
                          <a:ea typeface="+mn-ea"/>
                          <a:cs typeface="+mn-cs"/>
                        </a:rPr>
                        <a:t>INFOCOM’21</a:t>
                      </a:r>
                      <a:endParaRPr lang="zh-CN" altLang="en-US" sz="1400" b="0" i="1" kern="1200" dirty="0">
                        <a:solidFill>
                          <a:schemeClr val="tx1"/>
                        </a:solidFill>
                        <a:latin typeface="Candara" panose="020E0502030303020204" pitchFamily="34" charset="0"/>
                        <a:ea typeface="+mn-ea"/>
                        <a:cs typeface="+mn-cs"/>
                      </a:endParaRPr>
                    </a:p>
                  </a:txBody>
                  <a:tcPr anchor="ctr">
                    <a:solidFill>
                      <a:schemeClr val="bg1"/>
                    </a:solidFill>
                  </a:tcPr>
                </a:tc>
                <a:tc>
                  <a:txBody>
                    <a:bodyPr/>
                    <a:lstStyle/>
                    <a:p>
                      <a:pPr algn="ctr">
                        <a:lnSpc>
                          <a:spcPct val="90000"/>
                        </a:lnSpc>
                      </a:pPr>
                      <a:r>
                        <a:rPr lang="en-US" altLang="zh-CN" sz="2000" b="1" kern="1200" dirty="0" err="1">
                          <a:solidFill>
                            <a:schemeClr val="tx1"/>
                          </a:solidFill>
                          <a:latin typeface="Candara" panose="020E0502030303020204" pitchFamily="34" charset="0"/>
                          <a:ea typeface="+mn-ea"/>
                          <a:cs typeface="+mn-cs"/>
                        </a:rPr>
                        <a:t>Tscatter</a:t>
                      </a:r>
                      <a:endParaRPr lang="en-US" altLang="zh-CN" sz="2000" b="1" kern="1200" dirty="0">
                        <a:solidFill>
                          <a:schemeClr val="tx1"/>
                        </a:solidFill>
                        <a:latin typeface="Candara" panose="020E0502030303020204" pitchFamily="34" charset="0"/>
                        <a:ea typeface="+mn-ea"/>
                        <a:cs typeface="+mn-cs"/>
                      </a:endParaRPr>
                    </a:p>
                    <a:p>
                      <a:pPr algn="ctr">
                        <a:lnSpc>
                          <a:spcPct val="90000"/>
                        </a:lnSpc>
                      </a:pPr>
                      <a:r>
                        <a:rPr lang="en-US" altLang="zh-CN" sz="1400" b="0" i="1" kern="1200" dirty="0">
                          <a:solidFill>
                            <a:schemeClr val="tx1"/>
                          </a:solidFill>
                          <a:latin typeface="Candara" panose="020E0502030303020204" pitchFamily="34" charset="0"/>
                          <a:ea typeface="+mn-ea"/>
                          <a:cs typeface="+mn-cs"/>
                        </a:rPr>
                        <a:t>Mobisys’23</a:t>
                      </a:r>
                      <a:endParaRPr lang="zh-CN" altLang="en-US" sz="1400" b="0" i="1" kern="1200" dirty="0">
                        <a:solidFill>
                          <a:schemeClr val="tx1"/>
                        </a:solidFill>
                        <a:latin typeface="Candara" panose="020E0502030303020204" pitchFamily="34" charset="0"/>
                        <a:ea typeface="+mn-ea"/>
                        <a:cs typeface="+mn-cs"/>
                      </a:endParaRPr>
                    </a:p>
                  </a:txBody>
                  <a:tcPr anchor="ctr">
                    <a:solidFill>
                      <a:schemeClr val="bg1"/>
                    </a:solidFill>
                  </a:tcPr>
                </a:tc>
                <a:tc>
                  <a:txBody>
                    <a:bodyPr/>
                    <a:lstStyle/>
                    <a:p>
                      <a:pPr algn="ctr">
                        <a:lnSpc>
                          <a:spcPct val="90000"/>
                        </a:lnSpc>
                      </a:pPr>
                      <a:r>
                        <a:rPr lang="en-US" altLang="zh-CN" sz="2000" b="1" kern="1200" dirty="0" err="1">
                          <a:solidFill>
                            <a:schemeClr val="tx1"/>
                          </a:solidFill>
                          <a:latin typeface="Candara" panose="020E0502030303020204" pitchFamily="34" charset="0"/>
                          <a:ea typeface="+mn-ea"/>
                          <a:cs typeface="+mn-cs"/>
                        </a:rPr>
                        <a:t>WiTAG</a:t>
                      </a:r>
                      <a:endParaRPr lang="en-US" altLang="zh-CN" sz="2000" b="1" kern="1200" dirty="0">
                        <a:solidFill>
                          <a:schemeClr val="tx1"/>
                        </a:solidFill>
                        <a:latin typeface="Candara" panose="020E0502030303020204" pitchFamily="34" charset="0"/>
                        <a:ea typeface="+mn-ea"/>
                        <a:cs typeface="+mn-cs"/>
                      </a:endParaRPr>
                    </a:p>
                    <a:p>
                      <a:pPr algn="ctr">
                        <a:lnSpc>
                          <a:spcPct val="90000"/>
                        </a:lnSpc>
                      </a:pPr>
                      <a:r>
                        <a:rPr lang="en-US" altLang="zh-CN" sz="1400" b="0" kern="1200" dirty="0">
                          <a:solidFill>
                            <a:schemeClr val="tx1"/>
                          </a:solidFill>
                          <a:latin typeface="Candara" panose="020E0502030303020204" pitchFamily="34" charset="0"/>
                          <a:ea typeface="+mn-ea"/>
                          <a:cs typeface="+mn-cs"/>
                        </a:rPr>
                        <a:t>SIGCOMM’20</a:t>
                      </a:r>
                      <a:endParaRPr lang="zh-CN" altLang="en-US" sz="1400" b="0" kern="1200" dirty="0">
                        <a:solidFill>
                          <a:schemeClr val="tx1"/>
                        </a:solidFill>
                        <a:latin typeface="Candara" panose="020E0502030303020204" pitchFamily="34" charset="0"/>
                        <a:ea typeface="+mn-ea"/>
                        <a:cs typeface="+mn-cs"/>
                      </a:endParaRPr>
                    </a:p>
                  </a:txBody>
                  <a:tcPr anchor="ctr">
                    <a:solidFill>
                      <a:schemeClr val="bg1"/>
                    </a:solidFill>
                  </a:tcPr>
                </a:tc>
                <a:extLst>
                  <a:ext uri="{0D108BD9-81ED-4DB2-BD59-A6C34878D82A}">
                    <a16:rowId xmlns:a16="http://schemas.microsoft.com/office/drawing/2014/main" val="1594216676"/>
                  </a:ext>
                </a:extLst>
              </a:tr>
              <a:tr h="530224">
                <a:tc>
                  <a:txBody>
                    <a:bodyPr/>
                    <a:lstStyle/>
                    <a:p>
                      <a:pPr algn="ctr">
                        <a:lnSpc>
                          <a:spcPct val="90000"/>
                        </a:lnSpc>
                      </a:pPr>
                      <a:r>
                        <a:rPr lang="en-US" altLang="zh-CN" sz="2000" b="1" kern="1200" dirty="0">
                          <a:solidFill>
                            <a:schemeClr val="tx1"/>
                          </a:solidFill>
                          <a:latin typeface="Candara" panose="020E0502030303020204" pitchFamily="34" charset="0"/>
                          <a:ea typeface="+mn-ea"/>
                          <a:cs typeface="+mn-cs"/>
                        </a:rPr>
                        <a:t>CAB</a:t>
                      </a:r>
                    </a:p>
                    <a:p>
                      <a:pPr algn="ctr">
                        <a:lnSpc>
                          <a:spcPct val="90000"/>
                        </a:lnSpc>
                      </a:pPr>
                      <a:r>
                        <a:rPr lang="en-US" altLang="zh-CN" sz="1400" b="0" i="1" kern="1200" dirty="0">
                          <a:solidFill>
                            <a:schemeClr val="tx1"/>
                          </a:solidFill>
                          <a:latin typeface="Candara" panose="020E0502030303020204" pitchFamily="34" charset="0"/>
                          <a:ea typeface="+mn-ea"/>
                          <a:cs typeface="+mn-cs"/>
                        </a:rPr>
                        <a:t>Mobisys’22</a:t>
                      </a:r>
                      <a:endParaRPr lang="zh-CN" altLang="en-US" sz="1400" b="0" i="1" kern="1200" dirty="0">
                        <a:solidFill>
                          <a:schemeClr val="tx1"/>
                        </a:solidFill>
                        <a:latin typeface="Candara" panose="020E0502030303020204" pitchFamily="34" charset="0"/>
                        <a:ea typeface="+mn-ea"/>
                        <a:cs typeface="+mn-cs"/>
                      </a:endParaRPr>
                    </a:p>
                  </a:txBody>
                  <a:tcPr anchor="ctr">
                    <a:solidFill>
                      <a:schemeClr val="bg1"/>
                    </a:solidFill>
                  </a:tcPr>
                </a:tc>
                <a:tc>
                  <a:txBody>
                    <a:bodyPr/>
                    <a:lstStyle/>
                    <a:p>
                      <a:pPr algn="ctr">
                        <a:lnSpc>
                          <a:spcPct val="90000"/>
                        </a:lnSpc>
                      </a:pPr>
                      <a:r>
                        <a:rPr lang="en-US" altLang="zh-CN" sz="2000" b="1" kern="1200" dirty="0" err="1">
                          <a:solidFill>
                            <a:schemeClr val="tx1"/>
                          </a:solidFill>
                          <a:latin typeface="Candara" panose="020E0502030303020204" pitchFamily="34" charset="0"/>
                          <a:ea typeface="+mn-ea"/>
                          <a:cs typeface="+mn-cs"/>
                        </a:rPr>
                        <a:t>SyncScatter</a:t>
                      </a:r>
                      <a:endParaRPr lang="en-US" altLang="zh-CN" sz="2000" b="1" kern="1200" dirty="0">
                        <a:solidFill>
                          <a:schemeClr val="tx1"/>
                        </a:solidFill>
                        <a:latin typeface="Candara" panose="020E0502030303020204" pitchFamily="34" charset="0"/>
                        <a:ea typeface="+mn-ea"/>
                        <a:cs typeface="+mn-cs"/>
                      </a:endParaRPr>
                    </a:p>
                    <a:p>
                      <a:pPr algn="ctr">
                        <a:lnSpc>
                          <a:spcPct val="90000"/>
                        </a:lnSpc>
                      </a:pPr>
                      <a:r>
                        <a:rPr lang="en-US" altLang="zh-CN" sz="1400" b="0" i="1" kern="1200" dirty="0">
                          <a:solidFill>
                            <a:schemeClr val="tx1"/>
                          </a:solidFill>
                          <a:latin typeface="Candara" panose="020E0502030303020204" pitchFamily="34" charset="0"/>
                          <a:ea typeface="+mn-ea"/>
                          <a:cs typeface="+mn-cs"/>
                        </a:rPr>
                        <a:t>NSDI’21</a:t>
                      </a:r>
                      <a:endParaRPr lang="zh-CN" altLang="en-US" sz="1400" b="0" i="1" kern="1200" dirty="0">
                        <a:solidFill>
                          <a:schemeClr val="tx1"/>
                        </a:solidFill>
                        <a:latin typeface="Candara" panose="020E0502030303020204" pitchFamily="34" charset="0"/>
                        <a:ea typeface="+mn-ea"/>
                        <a:cs typeface="+mn-cs"/>
                      </a:endParaRPr>
                    </a:p>
                  </a:txBody>
                  <a:tcPr anchor="ctr">
                    <a:solidFill>
                      <a:schemeClr val="bg1"/>
                    </a:solidFill>
                  </a:tcPr>
                </a:tc>
                <a:tc>
                  <a:txBody>
                    <a:bodyPr/>
                    <a:lstStyle/>
                    <a:p>
                      <a:pPr algn="ctr">
                        <a:lnSpc>
                          <a:spcPct val="90000"/>
                        </a:lnSpc>
                      </a:pPr>
                      <a:r>
                        <a:rPr lang="en-US" altLang="zh-CN" sz="2000" b="1" kern="1200" dirty="0" err="1">
                          <a:solidFill>
                            <a:schemeClr val="tx1"/>
                          </a:solidFill>
                          <a:latin typeface="Candara" panose="020E0502030303020204" pitchFamily="34" charset="0"/>
                          <a:ea typeface="+mn-ea"/>
                          <a:cs typeface="+mn-cs"/>
                        </a:rPr>
                        <a:t>Orthcatter</a:t>
                      </a:r>
                      <a:endParaRPr lang="en-US" altLang="zh-CN" sz="2000" b="1" kern="1200" dirty="0">
                        <a:solidFill>
                          <a:schemeClr val="tx1"/>
                        </a:solidFill>
                        <a:latin typeface="Candara" panose="020E0502030303020204" pitchFamily="34" charset="0"/>
                        <a:ea typeface="+mn-ea"/>
                        <a:cs typeface="+mn-cs"/>
                      </a:endParaRPr>
                    </a:p>
                    <a:p>
                      <a:pPr algn="ctr">
                        <a:lnSpc>
                          <a:spcPct val="90000"/>
                        </a:lnSpc>
                      </a:pPr>
                      <a:r>
                        <a:rPr lang="en-US" altLang="zh-CN" sz="1400" b="0" kern="1200" dirty="0">
                          <a:solidFill>
                            <a:schemeClr val="tx1"/>
                          </a:solidFill>
                          <a:latin typeface="Candara" panose="020E0502030303020204" pitchFamily="34" charset="0"/>
                          <a:ea typeface="+mn-ea"/>
                          <a:cs typeface="+mn-cs"/>
                        </a:rPr>
                        <a:t>NSDI’24</a:t>
                      </a:r>
                      <a:endParaRPr lang="zh-CN" altLang="en-US" sz="1400" b="0" kern="1200" dirty="0">
                        <a:solidFill>
                          <a:schemeClr val="tx1"/>
                        </a:solidFill>
                        <a:latin typeface="Candara" panose="020E0502030303020204" pitchFamily="34" charset="0"/>
                        <a:ea typeface="+mn-ea"/>
                        <a:cs typeface="+mn-cs"/>
                      </a:endParaRPr>
                    </a:p>
                  </a:txBody>
                  <a:tcPr anchor="ctr">
                    <a:solidFill>
                      <a:schemeClr val="bg1"/>
                    </a:solidFill>
                  </a:tcPr>
                </a:tc>
                <a:extLst>
                  <a:ext uri="{0D108BD9-81ED-4DB2-BD59-A6C34878D82A}">
                    <a16:rowId xmlns:a16="http://schemas.microsoft.com/office/drawing/2014/main" val="648968913"/>
                  </a:ext>
                </a:extLst>
              </a:tr>
              <a:tr h="180000">
                <a:tc>
                  <a:txBody>
                    <a:bodyPr/>
                    <a:lstStyle/>
                    <a:p>
                      <a:pPr algn="ctr">
                        <a:lnSpc>
                          <a:spcPct val="90000"/>
                        </a:lnSpc>
                      </a:pPr>
                      <a:endParaRPr lang="zh-CN" altLang="en-US" sz="2000" b="1" kern="1200">
                        <a:solidFill>
                          <a:schemeClr val="tx1"/>
                        </a:solidFill>
                        <a:latin typeface="Candara" panose="020E0502030303020204" pitchFamily="34" charset="0"/>
                        <a:ea typeface="+mn-ea"/>
                        <a:cs typeface="+mn-cs"/>
                      </a:endParaRPr>
                    </a:p>
                  </a:txBody>
                  <a:tcPr anchor="ctr">
                    <a:solidFill>
                      <a:schemeClr val="bg1"/>
                    </a:solidFill>
                  </a:tcPr>
                </a:tc>
                <a:tc>
                  <a:txBody>
                    <a:bodyPr/>
                    <a:lstStyle/>
                    <a:p>
                      <a:pPr algn="ctr">
                        <a:lnSpc>
                          <a:spcPct val="90000"/>
                        </a:lnSpc>
                      </a:pPr>
                      <a:r>
                        <a:rPr lang="en-US" altLang="zh-CN" sz="2000" b="1" kern="1200" dirty="0">
                          <a:solidFill>
                            <a:schemeClr val="tx1"/>
                          </a:solidFill>
                          <a:latin typeface="Candara" panose="020E0502030303020204" pitchFamily="34" charset="0"/>
                          <a:ea typeface="+mn-ea"/>
                          <a:cs typeface="+mn-cs"/>
                        </a:rPr>
                        <a:t>……</a:t>
                      </a:r>
                      <a:endParaRPr lang="zh-CN" altLang="en-US" sz="2000" b="1" kern="1200" dirty="0">
                        <a:solidFill>
                          <a:schemeClr val="tx1"/>
                        </a:solidFill>
                        <a:latin typeface="Candara" panose="020E0502030303020204" pitchFamily="34" charset="0"/>
                        <a:ea typeface="+mn-ea"/>
                        <a:cs typeface="+mn-cs"/>
                      </a:endParaRPr>
                    </a:p>
                  </a:txBody>
                  <a:tcPr anchor="ctr">
                    <a:solidFill>
                      <a:schemeClr val="bg1"/>
                    </a:solidFill>
                  </a:tcPr>
                </a:tc>
                <a:tc>
                  <a:txBody>
                    <a:bodyPr/>
                    <a:lstStyle/>
                    <a:p>
                      <a:pPr algn="ctr">
                        <a:lnSpc>
                          <a:spcPct val="90000"/>
                        </a:lnSpc>
                      </a:pPr>
                      <a:endParaRPr lang="zh-CN" altLang="en-US" sz="2000" b="1" kern="1200" dirty="0">
                        <a:solidFill>
                          <a:schemeClr val="tx1"/>
                        </a:solidFill>
                        <a:latin typeface="Candara" panose="020E0502030303020204" pitchFamily="34" charset="0"/>
                        <a:ea typeface="+mn-ea"/>
                        <a:cs typeface="+mn-cs"/>
                      </a:endParaRPr>
                    </a:p>
                  </a:txBody>
                  <a:tcPr anchor="ctr">
                    <a:solidFill>
                      <a:schemeClr val="bg1"/>
                    </a:solidFill>
                  </a:tcPr>
                </a:tc>
                <a:extLst>
                  <a:ext uri="{0D108BD9-81ED-4DB2-BD59-A6C34878D82A}">
                    <a16:rowId xmlns:a16="http://schemas.microsoft.com/office/drawing/2014/main" val="2648512066"/>
                  </a:ext>
                </a:extLst>
              </a:tr>
            </a:tbl>
          </a:graphicData>
        </a:graphic>
      </p:graphicFrame>
    </p:spTree>
    <p:extLst>
      <p:ext uri="{BB962C8B-B14F-4D97-AF65-F5344CB8AC3E}">
        <p14:creationId xmlns:p14="http://schemas.microsoft.com/office/powerpoint/2010/main" val="280423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9" name="组合 218">
            <a:extLst>
              <a:ext uri="{FF2B5EF4-FFF2-40B4-BE49-F238E27FC236}">
                <a16:creationId xmlns:a16="http://schemas.microsoft.com/office/drawing/2014/main" id="{766B54C7-F419-9207-146F-3A375D30C16D}"/>
              </a:ext>
            </a:extLst>
          </p:cNvPr>
          <p:cNvGrpSpPr/>
          <p:nvPr/>
        </p:nvGrpSpPr>
        <p:grpSpPr>
          <a:xfrm rot="1414173">
            <a:off x="8027642" y="4306903"/>
            <a:ext cx="2241555" cy="409795"/>
            <a:chOff x="4992055" y="5228998"/>
            <a:chExt cx="2921581" cy="409795"/>
          </a:xfrm>
        </p:grpSpPr>
        <p:sp>
          <p:nvSpPr>
            <p:cNvPr id="220" name="任意多边形: 形状 44">
              <a:extLst>
                <a:ext uri="{FF2B5EF4-FFF2-40B4-BE49-F238E27FC236}">
                  <a16:creationId xmlns:a16="http://schemas.microsoft.com/office/drawing/2014/main" id="{9D698EFF-785D-8822-29D7-F629EEB914D0}"/>
                </a:ext>
              </a:extLst>
            </p:cNvPr>
            <p:cNvSpPr/>
            <p:nvPr/>
          </p:nvSpPr>
          <p:spPr>
            <a:xfrm>
              <a:off x="5888719" y="5229000"/>
              <a:ext cx="896664" cy="409793"/>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829" h="1270549">
                  <a:moveTo>
                    <a:pt x="0" y="14"/>
                  </a:moveTo>
                  <a:cubicBezTo>
                    <a:pt x="239027" y="4827"/>
                    <a:pt x="502118" y="1270549"/>
                    <a:pt x="741145" y="1270549"/>
                  </a:cubicBezTo>
                  <a:cubicBezTo>
                    <a:pt x="980172" y="1270549"/>
                    <a:pt x="1193533" y="4827"/>
                    <a:pt x="1434164" y="14"/>
                  </a:cubicBezTo>
                  <a:cubicBezTo>
                    <a:pt x="1674795" y="-4799"/>
                    <a:pt x="1939490" y="1241673"/>
                    <a:pt x="2184934" y="1241673"/>
                  </a:cubicBezTo>
                  <a:cubicBezTo>
                    <a:pt x="2430378" y="1241673"/>
                    <a:pt x="2672614" y="1618"/>
                    <a:pt x="2906829" y="14"/>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1" name="任意多边形: 形状 45">
              <a:extLst>
                <a:ext uri="{FF2B5EF4-FFF2-40B4-BE49-F238E27FC236}">
                  <a16:creationId xmlns:a16="http://schemas.microsoft.com/office/drawing/2014/main" id="{07BD89A5-BD35-4FF6-38FC-C4AF33EFF44D}"/>
                </a:ext>
              </a:extLst>
            </p:cNvPr>
            <p:cNvSpPr/>
            <p:nvPr/>
          </p:nvSpPr>
          <p:spPr>
            <a:xfrm>
              <a:off x="6785383" y="5229000"/>
              <a:ext cx="896664" cy="409793"/>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829" h="1270549">
                  <a:moveTo>
                    <a:pt x="0" y="14"/>
                  </a:moveTo>
                  <a:cubicBezTo>
                    <a:pt x="239027" y="4827"/>
                    <a:pt x="502118" y="1270549"/>
                    <a:pt x="741145" y="1270549"/>
                  </a:cubicBezTo>
                  <a:cubicBezTo>
                    <a:pt x="980172" y="1270549"/>
                    <a:pt x="1193533" y="4827"/>
                    <a:pt x="1434164" y="14"/>
                  </a:cubicBezTo>
                  <a:cubicBezTo>
                    <a:pt x="1674795" y="-4799"/>
                    <a:pt x="1939490" y="1241673"/>
                    <a:pt x="2184934" y="1241673"/>
                  </a:cubicBezTo>
                  <a:cubicBezTo>
                    <a:pt x="2430378" y="1241673"/>
                    <a:pt x="2672614" y="1618"/>
                    <a:pt x="2906829" y="14"/>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2" name="任意多边形: 形状 47">
              <a:extLst>
                <a:ext uri="{FF2B5EF4-FFF2-40B4-BE49-F238E27FC236}">
                  <a16:creationId xmlns:a16="http://schemas.microsoft.com/office/drawing/2014/main" id="{AA05A029-2E53-C7B9-267C-C2D9581D331E}"/>
                </a:ext>
              </a:extLst>
            </p:cNvPr>
            <p:cNvSpPr/>
            <p:nvPr/>
          </p:nvSpPr>
          <p:spPr>
            <a:xfrm>
              <a:off x="7682047" y="5228998"/>
              <a:ext cx="231589" cy="400479"/>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 name="connsiteX0" fmla="*/ 1 w 2165685"/>
                <a:gd name="connsiteY0" fmla="*/ 1270549 h 1270549"/>
                <a:gd name="connsiteX1" fmla="*/ 693020 w 2165685"/>
                <a:gd name="connsiteY1" fmla="*/ 14 h 1270549"/>
                <a:gd name="connsiteX2" fmla="*/ 1443790 w 2165685"/>
                <a:gd name="connsiteY2" fmla="*/ 1241673 h 1270549"/>
                <a:gd name="connsiteX3" fmla="*/ 2165685 w 2165685"/>
                <a:gd name="connsiteY3" fmla="*/ 14 h 1270549"/>
                <a:gd name="connsiteX0" fmla="*/ 1 w 1472666"/>
                <a:gd name="connsiteY0" fmla="*/ 14 h 1241671"/>
                <a:gd name="connsiteX1" fmla="*/ 750771 w 1472666"/>
                <a:gd name="connsiteY1" fmla="*/ 1241673 h 1241671"/>
                <a:gd name="connsiteX2" fmla="*/ 1472666 w 1472666"/>
                <a:gd name="connsiteY2" fmla="*/ 14 h 1241671"/>
                <a:gd name="connsiteX0" fmla="*/ 1 w 750771"/>
                <a:gd name="connsiteY0" fmla="*/ 14 h 1241671"/>
                <a:gd name="connsiteX1" fmla="*/ 750771 w 750771"/>
                <a:gd name="connsiteY1" fmla="*/ 1241673 h 1241671"/>
              </a:gdLst>
              <a:ahLst/>
              <a:cxnLst>
                <a:cxn ang="0">
                  <a:pos x="connsiteX0" y="connsiteY0"/>
                </a:cxn>
                <a:cxn ang="0">
                  <a:pos x="connsiteX1" y="connsiteY1"/>
                </a:cxn>
              </a:cxnLst>
              <a:rect l="l" t="t" r="r" b="b"/>
              <a:pathLst>
                <a:path w="750771" h="1241671">
                  <a:moveTo>
                    <a:pt x="1" y="14"/>
                  </a:moveTo>
                  <a:cubicBezTo>
                    <a:pt x="240632" y="-4799"/>
                    <a:pt x="505327" y="1241673"/>
                    <a:pt x="750771" y="1241673"/>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任意多边形: 形状 44">
              <a:extLst>
                <a:ext uri="{FF2B5EF4-FFF2-40B4-BE49-F238E27FC236}">
                  <a16:creationId xmlns:a16="http://schemas.microsoft.com/office/drawing/2014/main" id="{3AA40134-3E86-F5EF-976D-99552D246E4E}"/>
                </a:ext>
              </a:extLst>
            </p:cNvPr>
            <p:cNvSpPr/>
            <p:nvPr/>
          </p:nvSpPr>
          <p:spPr>
            <a:xfrm>
              <a:off x="4992055" y="5229000"/>
              <a:ext cx="896664" cy="409793"/>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829" h="1270549">
                  <a:moveTo>
                    <a:pt x="0" y="14"/>
                  </a:moveTo>
                  <a:cubicBezTo>
                    <a:pt x="239027" y="4827"/>
                    <a:pt x="502118" y="1270549"/>
                    <a:pt x="741145" y="1270549"/>
                  </a:cubicBezTo>
                  <a:cubicBezTo>
                    <a:pt x="980172" y="1270549"/>
                    <a:pt x="1193533" y="4827"/>
                    <a:pt x="1434164" y="14"/>
                  </a:cubicBezTo>
                  <a:cubicBezTo>
                    <a:pt x="1674795" y="-4799"/>
                    <a:pt x="1939490" y="1241673"/>
                    <a:pt x="2184934" y="1241673"/>
                  </a:cubicBezTo>
                  <a:cubicBezTo>
                    <a:pt x="2430378" y="1241673"/>
                    <a:pt x="2672614" y="1618"/>
                    <a:pt x="2906829" y="14"/>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24" name="矩形 223">
            <a:extLst>
              <a:ext uri="{FF2B5EF4-FFF2-40B4-BE49-F238E27FC236}">
                <a16:creationId xmlns:a16="http://schemas.microsoft.com/office/drawing/2014/main" id="{1C2AA8A6-7F0B-44FD-E470-0DA8D5348077}"/>
              </a:ext>
            </a:extLst>
          </p:cNvPr>
          <p:cNvSpPr/>
          <p:nvPr/>
        </p:nvSpPr>
        <p:spPr>
          <a:xfrm rot="510274">
            <a:off x="7655389" y="3891202"/>
            <a:ext cx="980723" cy="58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矩形 224">
            <a:extLst>
              <a:ext uri="{FF2B5EF4-FFF2-40B4-BE49-F238E27FC236}">
                <a16:creationId xmlns:a16="http://schemas.microsoft.com/office/drawing/2014/main" id="{A0BD99EC-ACC2-071B-7E45-623A8F9E4857}"/>
              </a:ext>
            </a:extLst>
          </p:cNvPr>
          <p:cNvSpPr/>
          <p:nvPr/>
        </p:nvSpPr>
        <p:spPr>
          <a:xfrm rot="1414173">
            <a:off x="10231233" y="4856333"/>
            <a:ext cx="980723" cy="58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1" name="组合 210">
            <a:extLst>
              <a:ext uri="{FF2B5EF4-FFF2-40B4-BE49-F238E27FC236}">
                <a16:creationId xmlns:a16="http://schemas.microsoft.com/office/drawing/2014/main" id="{D6542C65-F9F8-5B5C-149A-3516FEA4A5E4}"/>
              </a:ext>
            </a:extLst>
          </p:cNvPr>
          <p:cNvGrpSpPr/>
          <p:nvPr/>
        </p:nvGrpSpPr>
        <p:grpSpPr>
          <a:xfrm rot="9094861">
            <a:off x="8356855" y="2049883"/>
            <a:ext cx="2540110" cy="409795"/>
            <a:chOff x="4992055" y="5228998"/>
            <a:chExt cx="2921581" cy="409795"/>
          </a:xfrm>
        </p:grpSpPr>
        <p:sp>
          <p:nvSpPr>
            <p:cNvPr id="212" name="任意多边形: 形状 44">
              <a:extLst>
                <a:ext uri="{FF2B5EF4-FFF2-40B4-BE49-F238E27FC236}">
                  <a16:creationId xmlns:a16="http://schemas.microsoft.com/office/drawing/2014/main" id="{73673276-E529-3930-2B4F-18968F43EC23}"/>
                </a:ext>
              </a:extLst>
            </p:cNvPr>
            <p:cNvSpPr/>
            <p:nvPr/>
          </p:nvSpPr>
          <p:spPr>
            <a:xfrm>
              <a:off x="5888719" y="5229000"/>
              <a:ext cx="896664" cy="409793"/>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829" h="1270549">
                  <a:moveTo>
                    <a:pt x="0" y="14"/>
                  </a:moveTo>
                  <a:cubicBezTo>
                    <a:pt x="239027" y="4827"/>
                    <a:pt x="502118" y="1270549"/>
                    <a:pt x="741145" y="1270549"/>
                  </a:cubicBezTo>
                  <a:cubicBezTo>
                    <a:pt x="980172" y="1270549"/>
                    <a:pt x="1193533" y="4827"/>
                    <a:pt x="1434164" y="14"/>
                  </a:cubicBezTo>
                  <a:cubicBezTo>
                    <a:pt x="1674795" y="-4799"/>
                    <a:pt x="1939490" y="1241673"/>
                    <a:pt x="2184934" y="1241673"/>
                  </a:cubicBezTo>
                  <a:cubicBezTo>
                    <a:pt x="2430378" y="1241673"/>
                    <a:pt x="2672614" y="1618"/>
                    <a:pt x="2906829" y="14"/>
                  </a:cubicBezTo>
                </a:path>
              </a:pathLst>
            </a:cu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3" name="任意多边形: 形状 45">
              <a:extLst>
                <a:ext uri="{FF2B5EF4-FFF2-40B4-BE49-F238E27FC236}">
                  <a16:creationId xmlns:a16="http://schemas.microsoft.com/office/drawing/2014/main" id="{4B8DD9C6-8B16-4BDE-53C8-890DCEA57054}"/>
                </a:ext>
              </a:extLst>
            </p:cNvPr>
            <p:cNvSpPr/>
            <p:nvPr/>
          </p:nvSpPr>
          <p:spPr>
            <a:xfrm>
              <a:off x="6785383" y="5229000"/>
              <a:ext cx="896664" cy="409793"/>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829" h="1270549">
                  <a:moveTo>
                    <a:pt x="0" y="14"/>
                  </a:moveTo>
                  <a:cubicBezTo>
                    <a:pt x="239027" y="4827"/>
                    <a:pt x="502118" y="1270549"/>
                    <a:pt x="741145" y="1270549"/>
                  </a:cubicBezTo>
                  <a:cubicBezTo>
                    <a:pt x="980172" y="1270549"/>
                    <a:pt x="1193533" y="4827"/>
                    <a:pt x="1434164" y="14"/>
                  </a:cubicBezTo>
                  <a:cubicBezTo>
                    <a:pt x="1674795" y="-4799"/>
                    <a:pt x="1939490" y="1241673"/>
                    <a:pt x="2184934" y="1241673"/>
                  </a:cubicBezTo>
                  <a:cubicBezTo>
                    <a:pt x="2430378" y="1241673"/>
                    <a:pt x="2672614" y="1618"/>
                    <a:pt x="2906829" y="14"/>
                  </a:cubicBezTo>
                </a:path>
              </a:pathLst>
            </a:cu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任意多边形: 形状 47">
              <a:extLst>
                <a:ext uri="{FF2B5EF4-FFF2-40B4-BE49-F238E27FC236}">
                  <a16:creationId xmlns:a16="http://schemas.microsoft.com/office/drawing/2014/main" id="{9AC0220D-1518-0E8F-1EA3-6657BE927636}"/>
                </a:ext>
              </a:extLst>
            </p:cNvPr>
            <p:cNvSpPr/>
            <p:nvPr/>
          </p:nvSpPr>
          <p:spPr>
            <a:xfrm>
              <a:off x="7682047" y="5228998"/>
              <a:ext cx="231589" cy="400479"/>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 name="connsiteX0" fmla="*/ 1 w 2165685"/>
                <a:gd name="connsiteY0" fmla="*/ 1270549 h 1270549"/>
                <a:gd name="connsiteX1" fmla="*/ 693020 w 2165685"/>
                <a:gd name="connsiteY1" fmla="*/ 14 h 1270549"/>
                <a:gd name="connsiteX2" fmla="*/ 1443790 w 2165685"/>
                <a:gd name="connsiteY2" fmla="*/ 1241673 h 1270549"/>
                <a:gd name="connsiteX3" fmla="*/ 2165685 w 2165685"/>
                <a:gd name="connsiteY3" fmla="*/ 14 h 1270549"/>
                <a:gd name="connsiteX0" fmla="*/ 1 w 1472666"/>
                <a:gd name="connsiteY0" fmla="*/ 14 h 1241671"/>
                <a:gd name="connsiteX1" fmla="*/ 750771 w 1472666"/>
                <a:gd name="connsiteY1" fmla="*/ 1241673 h 1241671"/>
                <a:gd name="connsiteX2" fmla="*/ 1472666 w 1472666"/>
                <a:gd name="connsiteY2" fmla="*/ 14 h 1241671"/>
                <a:gd name="connsiteX0" fmla="*/ 1 w 750771"/>
                <a:gd name="connsiteY0" fmla="*/ 14 h 1241671"/>
                <a:gd name="connsiteX1" fmla="*/ 750771 w 750771"/>
                <a:gd name="connsiteY1" fmla="*/ 1241673 h 1241671"/>
              </a:gdLst>
              <a:ahLst/>
              <a:cxnLst>
                <a:cxn ang="0">
                  <a:pos x="connsiteX0" y="connsiteY0"/>
                </a:cxn>
                <a:cxn ang="0">
                  <a:pos x="connsiteX1" y="connsiteY1"/>
                </a:cxn>
              </a:cxnLst>
              <a:rect l="l" t="t" r="r" b="b"/>
              <a:pathLst>
                <a:path w="750771" h="1241671">
                  <a:moveTo>
                    <a:pt x="1" y="14"/>
                  </a:moveTo>
                  <a:cubicBezTo>
                    <a:pt x="240632" y="-4799"/>
                    <a:pt x="505327" y="1241673"/>
                    <a:pt x="750771" y="1241673"/>
                  </a:cubicBezTo>
                </a:path>
              </a:pathLst>
            </a:cu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任意多边形: 形状 44">
              <a:extLst>
                <a:ext uri="{FF2B5EF4-FFF2-40B4-BE49-F238E27FC236}">
                  <a16:creationId xmlns:a16="http://schemas.microsoft.com/office/drawing/2014/main" id="{781CE624-DB6C-D9E5-CA6A-F0001F577625}"/>
                </a:ext>
              </a:extLst>
            </p:cNvPr>
            <p:cNvSpPr/>
            <p:nvPr/>
          </p:nvSpPr>
          <p:spPr>
            <a:xfrm>
              <a:off x="4992055" y="5229000"/>
              <a:ext cx="896664" cy="409793"/>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829" h="1270549">
                  <a:moveTo>
                    <a:pt x="0" y="14"/>
                  </a:moveTo>
                  <a:cubicBezTo>
                    <a:pt x="239027" y="4827"/>
                    <a:pt x="502118" y="1270549"/>
                    <a:pt x="741145" y="1270549"/>
                  </a:cubicBezTo>
                  <a:cubicBezTo>
                    <a:pt x="980172" y="1270549"/>
                    <a:pt x="1193533" y="4827"/>
                    <a:pt x="1434164" y="14"/>
                  </a:cubicBezTo>
                  <a:cubicBezTo>
                    <a:pt x="1674795" y="-4799"/>
                    <a:pt x="1939490" y="1241673"/>
                    <a:pt x="2184934" y="1241673"/>
                  </a:cubicBezTo>
                  <a:cubicBezTo>
                    <a:pt x="2430378" y="1241673"/>
                    <a:pt x="2672614" y="1618"/>
                    <a:pt x="2906829" y="14"/>
                  </a:cubicBezTo>
                </a:path>
              </a:pathLst>
            </a:cu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16" name="矩形 215">
            <a:extLst>
              <a:ext uri="{FF2B5EF4-FFF2-40B4-BE49-F238E27FC236}">
                <a16:creationId xmlns:a16="http://schemas.microsoft.com/office/drawing/2014/main" id="{ED8A654B-E50E-3766-96BD-6A97918EB952}"/>
              </a:ext>
            </a:extLst>
          </p:cNvPr>
          <p:cNvSpPr/>
          <p:nvPr/>
        </p:nvSpPr>
        <p:spPr>
          <a:xfrm rot="9094861">
            <a:off x="10003315" y="1507162"/>
            <a:ext cx="948886" cy="58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矩形 216">
            <a:extLst>
              <a:ext uri="{FF2B5EF4-FFF2-40B4-BE49-F238E27FC236}">
                <a16:creationId xmlns:a16="http://schemas.microsoft.com/office/drawing/2014/main" id="{3A384C33-3270-A56E-EF1B-B5363813DA9C}"/>
              </a:ext>
            </a:extLst>
          </p:cNvPr>
          <p:cNvSpPr/>
          <p:nvPr/>
        </p:nvSpPr>
        <p:spPr>
          <a:xfrm rot="10155690">
            <a:off x="7491263" y="2704772"/>
            <a:ext cx="948886" cy="58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59529B88-1846-DC23-74CA-40E8D2DD6A8C}"/>
              </a:ext>
            </a:extLst>
          </p:cNvPr>
          <p:cNvSpPr>
            <a:spLocks noGrp="1"/>
          </p:cNvSpPr>
          <p:nvPr>
            <p:ph type="title"/>
          </p:nvPr>
        </p:nvSpPr>
        <p:spPr/>
        <p:txBody>
          <a:bodyPr/>
          <a:lstStyle/>
          <a:p>
            <a:r>
              <a:rPr lang="en-US" altLang="zh-CN" dirty="0"/>
              <a:t>Obstacles</a:t>
            </a:r>
            <a:endParaRPr lang="zh-CN" altLang="en-US" dirty="0"/>
          </a:p>
        </p:txBody>
      </p:sp>
      <p:grpSp>
        <p:nvGrpSpPr>
          <p:cNvPr id="48" name="组合 47">
            <a:extLst>
              <a:ext uri="{FF2B5EF4-FFF2-40B4-BE49-F238E27FC236}">
                <a16:creationId xmlns:a16="http://schemas.microsoft.com/office/drawing/2014/main" id="{58A40A5F-1551-B254-1A06-B2852D4891CE}"/>
              </a:ext>
            </a:extLst>
          </p:cNvPr>
          <p:cNvGrpSpPr/>
          <p:nvPr/>
        </p:nvGrpSpPr>
        <p:grpSpPr>
          <a:xfrm>
            <a:off x="232781" y="3272296"/>
            <a:ext cx="745427" cy="1207092"/>
            <a:chOff x="817760" y="3203527"/>
            <a:chExt cx="745427" cy="1207092"/>
          </a:xfrm>
        </p:grpSpPr>
        <p:pic>
          <p:nvPicPr>
            <p:cNvPr id="49" name="图片 48">
              <a:extLst>
                <a:ext uri="{FF2B5EF4-FFF2-40B4-BE49-F238E27FC236}">
                  <a16:creationId xmlns:a16="http://schemas.microsoft.com/office/drawing/2014/main" id="{886BA3C3-9FB3-F261-394D-CD45CEF55A65}"/>
                </a:ext>
              </a:extLst>
            </p:cNvPr>
            <p:cNvPicPr>
              <a:picLocks noChangeAspect="1"/>
            </p:cNvPicPr>
            <p:nvPr/>
          </p:nvPicPr>
          <p:blipFill>
            <a:blip r:embed="rId3">
              <a:duotone>
                <a:prstClr val="black"/>
                <a:schemeClr val="accent5">
                  <a:lumMod val="40000"/>
                  <a:lumOff val="60000"/>
                  <a:tint val="45000"/>
                  <a:satMod val="400000"/>
                </a:schemeClr>
              </a:duotone>
            </a:blip>
            <a:stretch>
              <a:fillRect/>
            </a:stretch>
          </p:blipFill>
          <p:spPr>
            <a:xfrm>
              <a:off x="817760" y="3203527"/>
              <a:ext cx="745427" cy="745427"/>
            </a:xfrm>
            <a:custGeom>
              <a:avLst/>
              <a:gdLst>
                <a:gd name="connsiteX0" fmla="*/ -179 w 585216"/>
                <a:gd name="connsiteY0" fmla="*/ -225 h 585216"/>
                <a:gd name="connsiteX1" fmla="*/ 585037 w 585216"/>
                <a:gd name="connsiteY1" fmla="*/ -225 h 585216"/>
                <a:gd name="connsiteX2" fmla="*/ 585037 w 585216"/>
                <a:gd name="connsiteY2" fmla="*/ 584991 h 585216"/>
                <a:gd name="connsiteX3" fmla="*/ -179 w 585216"/>
                <a:gd name="connsiteY3" fmla="*/ 584991 h 585216"/>
              </a:gdLst>
              <a:ahLst/>
              <a:cxnLst>
                <a:cxn ang="0">
                  <a:pos x="connsiteX0" y="connsiteY0"/>
                </a:cxn>
                <a:cxn ang="0">
                  <a:pos x="connsiteX1" y="connsiteY1"/>
                </a:cxn>
                <a:cxn ang="0">
                  <a:pos x="connsiteX2" y="connsiteY2"/>
                </a:cxn>
                <a:cxn ang="0">
                  <a:pos x="connsiteX3" y="connsiteY3"/>
                </a:cxn>
              </a:cxnLst>
              <a:rect l="l" t="t" r="r" b="b"/>
              <a:pathLst>
                <a:path w="585216" h="585216">
                  <a:moveTo>
                    <a:pt x="-179" y="-225"/>
                  </a:moveTo>
                  <a:lnTo>
                    <a:pt x="585037" y="-225"/>
                  </a:lnTo>
                  <a:lnTo>
                    <a:pt x="585037" y="584991"/>
                  </a:lnTo>
                  <a:lnTo>
                    <a:pt x="-179" y="584991"/>
                  </a:lnTo>
                  <a:close/>
                </a:path>
              </a:pathLst>
            </a:custGeom>
          </p:spPr>
        </p:pic>
        <p:sp>
          <p:nvSpPr>
            <p:cNvPr id="50" name="文本框 49">
              <a:extLst>
                <a:ext uri="{FF2B5EF4-FFF2-40B4-BE49-F238E27FC236}">
                  <a16:creationId xmlns:a16="http://schemas.microsoft.com/office/drawing/2014/main" id="{E23EED3F-3D3C-19C1-7C93-C4DA7900B8CB}"/>
                </a:ext>
              </a:extLst>
            </p:cNvPr>
            <p:cNvSpPr txBox="1"/>
            <p:nvPr/>
          </p:nvSpPr>
          <p:spPr>
            <a:xfrm>
              <a:off x="819217" y="3948954"/>
              <a:ext cx="742511" cy="461665"/>
            </a:xfrm>
            <a:prstGeom prst="rect">
              <a:avLst/>
            </a:prstGeom>
            <a:noFill/>
          </p:spPr>
          <p:txBody>
            <a:bodyPr wrap="none" rtlCol="0">
              <a:spAutoFit/>
            </a:bodyPr>
            <a:lstStyle/>
            <a:p>
              <a:r>
                <a:rPr lang="en-US" altLang="zh-CN" sz="2400" b="1" dirty="0">
                  <a:latin typeface="Candara" panose="020E0502030303020204" pitchFamily="34" charset="0"/>
                </a:rPr>
                <a:t>Mic.</a:t>
              </a:r>
              <a:endParaRPr lang="zh-CN" altLang="en-US" sz="2400" b="1" dirty="0">
                <a:latin typeface="Candara" panose="020E0502030303020204" pitchFamily="34" charset="0"/>
              </a:endParaRPr>
            </a:p>
          </p:txBody>
        </p:sp>
      </p:grpSp>
      <p:grpSp>
        <p:nvGrpSpPr>
          <p:cNvPr id="51" name="组合 50">
            <a:extLst>
              <a:ext uri="{FF2B5EF4-FFF2-40B4-BE49-F238E27FC236}">
                <a16:creationId xmlns:a16="http://schemas.microsoft.com/office/drawing/2014/main" id="{738972B3-6A42-53D0-B9EB-E0075274C1B1}"/>
              </a:ext>
            </a:extLst>
          </p:cNvPr>
          <p:cNvGrpSpPr/>
          <p:nvPr/>
        </p:nvGrpSpPr>
        <p:grpSpPr>
          <a:xfrm>
            <a:off x="1010315" y="3330192"/>
            <a:ext cx="1264266" cy="514710"/>
            <a:chOff x="5119539" y="3489925"/>
            <a:chExt cx="854767" cy="307401"/>
          </a:xfrm>
        </p:grpSpPr>
        <p:grpSp>
          <p:nvGrpSpPr>
            <p:cNvPr id="52" name="组合 51">
              <a:extLst>
                <a:ext uri="{FF2B5EF4-FFF2-40B4-BE49-F238E27FC236}">
                  <a16:creationId xmlns:a16="http://schemas.microsoft.com/office/drawing/2014/main" id="{1A5040E0-C7A1-26EF-3C43-4FB73CF914F0}"/>
                </a:ext>
              </a:extLst>
            </p:cNvPr>
            <p:cNvGrpSpPr/>
            <p:nvPr/>
          </p:nvGrpSpPr>
          <p:grpSpPr>
            <a:xfrm>
              <a:off x="5119539" y="3489925"/>
              <a:ext cx="517821" cy="307401"/>
              <a:chOff x="3620562" y="3801934"/>
              <a:chExt cx="517821" cy="307401"/>
            </a:xfrm>
          </p:grpSpPr>
          <p:sp>
            <p:nvSpPr>
              <p:cNvPr id="57" name="任意多边形: 形状 56">
                <a:extLst>
                  <a:ext uri="{FF2B5EF4-FFF2-40B4-BE49-F238E27FC236}">
                    <a16:creationId xmlns:a16="http://schemas.microsoft.com/office/drawing/2014/main" id="{E1825CF6-0E2D-67F0-340C-83705E6A605C}"/>
                  </a:ext>
                </a:extLst>
              </p:cNvPr>
              <p:cNvSpPr/>
              <p:nvPr/>
            </p:nvSpPr>
            <p:spPr>
              <a:xfrm>
                <a:off x="4052994" y="3867129"/>
                <a:ext cx="1246" cy="178133"/>
              </a:xfrm>
              <a:custGeom>
                <a:avLst/>
                <a:gdLst>
                  <a:gd name="connsiteX0" fmla="*/ 953 w 952"/>
                  <a:gd name="connsiteY0" fmla="*/ 0 h 136112"/>
                  <a:gd name="connsiteX1" fmla="*/ 0 w 952"/>
                  <a:gd name="connsiteY1" fmla="*/ 136112 h 136112"/>
                </a:gdLst>
                <a:ahLst/>
                <a:cxnLst>
                  <a:cxn ang="0">
                    <a:pos x="connsiteX0" y="connsiteY0"/>
                  </a:cxn>
                  <a:cxn ang="0">
                    <a:pos x="connsiteX1" y="connsiteY1"/>
                  </a:cxn>
                </a:cxnLst>
                <a:rect l="l" t="t" r="r" b="b"/>
                <a:pathLst>
                  <a:path w="952" h="136112">
                    <a:moveTo>
                      <a:pt x="953" y="0"/>
                    </a:moveTo>
                    <a:lnTo>
                      <a:pt x="0" y="136112"/>
                    </a:lnTo>
                  </a:path>
                </a:pathLst>
              </a:custGeom>
              <a:ln w="57150" cap="rnd">
                <a:solidFill>
                  <a:srgbClr val="7C2E9A"/>
                </a:solid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7DAFC92D-73F4-74D0-6997-0FF6DA503CF6}"/>
                  </a:ext>
                </a:extLst>
              </p:cNvPr>
              <p:cNvSpPr/>
              <p:nvPr/>
            </p:nvSpPr>
            <p:spPr>
              <a:xfrm>
                <a:off x="3972715" y="3801934"/>
                <a:ext cx="2119" cy="307401"/>
              </a:xfrm>
              <a:custGeom>
                <a:avLst/>
                <a:gdLst>
                  <a:gd name="connsiteX0" fmla="*/ 0 w 1619"/>
                  <a:gd name="connsiteY0" fmla="*/ 234887 h 234886"/>
                  <a:gd name="connsiteX1" fmla="*/ 1619 w 1619"/>
                  <a:gd name="connsiteY1" fmla="*/ 0 h 234886"/>
                </a:gdLst>
                <a:ahLst/>
                <a:cxnLst>
                  <a:cxn ang="0">
                    <a:pos x="connsiteX0" y="connsiteY0"/>
                  </a:cxn>
                  <a:cxn ang="0">
                    <a:pos x="connsiteX1" y="connsiteY1"/>
                  </a:cxn>
                </a:cxnLst>
                <a:rect l="l" t="t" r="r" b="b"/>
                <a:pathLst>
                  <a:path w="1619" h="234886">
                    <a:moveTo>
                      <a:pt x="0" y="234887"/>
                    </a:moveTo>
                    <a:lnTo>
                      <a:pt x="1619" y="0"/>
                    </a:lnTo>
                  </a:path>
                </a:pathLst>
              </a:custGeom>
              <a:ln w="57150" cap="rnd">
                <a:solidFill>
                  <a:srgbClr val="7C2E9A"/>
                </a:solidFill>
                <a:prstDash val="solid"/>
                <a:miter/>
              </a:ln>
            </p:spPr>
            <p:txBody>
              <a:bodyPr rtlCol="0" anchor="ctr"/>
              <a:lstStyle/>
              <a:p>
                <a:endParaRPr lang="zh-CN" altLang="en-US"/>
              </a:p>
            </p:txBody>
          </p:sp>
          <p:sp>
            <p:nvSpPr>
              <p:cNvPr id="59" name="任意多边形: 形状 58">
                <a:extLst>
                  <a:ext uri="{FF2B5EF4-FFF2-40B4-BE49-F238E27FC236}">
                    <a16:creationId xmlns:a16="http://schemas.microsoft.com/office/drawing/2014/main" id="{9E43CA19-4DB0-31C2-240C-73500465B842}"/>
                  </a:ext>
                </a:extLst>
              </p:cNvPr>
              <p:cNvSpPr/>
              <p:nvPr/>
            </p:nvSpPr>
            <p:spPr>
              <a:xfrm>
                <a:off x="4137636" y="3900537"/>
                <a:ext cx="747" cy="112563"/>
              </a:xfrm>
              <a:custGeom>
                <a:avLst/>
                <a:gdLst>
                  <a:gd name="connsiteX0" fmla="*/ 572 w 571"/>
                  <a:gd name="connsiteY0" fmla="*/ 0 h 86010"/>
                  <a:gd name="connsiteX1" fmla="*/ 0 w 571"/>
                  <a:gd name="connsiteY1" fmla="*/ 86011 h 86010"/>
                </a:gdLst>
                <a:ahLst/>
                <a:cxnLst>
                  <a:cxn ang="0">
                    <a:pos x="connsiteX0" y="connsiteY0"/>
                  </a:cxn>
                  <a:cxn ang="0">
                    <a:pos x="connsiteX1" y="connsiteY1"/>
                  </a:cxn>
                </a:cxnLst>
                <a:rect l="l" t="t" r="r" b="b"/>
                <a:pathLst>
                  <a:path w="571" h="86010">
                    <a:moveTo>
                      <a:pt x="572" y="0"/>
                    </a:moveTo>
                    <a:lnTo>
                      <a:pt x="0" y="86011"/>
                    </a:lnTo>
                  </a:path>
                </a:pathLst>
              </a:custGeom>
              <a:ln w="57150" cap="rnd">
                <a:solidFill>
                  <a:srgbClr val="7C2E9A"/>
                </a:solidFill>
                <a:prstDash val="solid"/>
                <a:miter/>
              </a:ln>
            </p:spPr>
            <p:txBody>
              <a:bodyPr rtlCol="0" anchor="ctr"/>
              <a:lstStyle/>
              <a:p>
                <a:endParaRPr lang="zh-CN" altLang="en-US" dirty="0"/>
              </a:p>
            </p:txBody>
          </p:sp>
          <p:sp>
            <p:nvSpPr>
              <p:cNvPr id="60" name="任意多边形: 形状 59">
                <a:extLst>
                  <a:ext uri="{FF2B5EF4-FFF2-40B4-BE49-F238E27FC236}">
                    <a16:creationId xmlns:a16="http://schemas.microsoft.com/office/drawing/2014/main" id="{27E95D90-4566-1C80-5115-A076DBCC8541}"/>
                  </a:ext>
                </a:extLst>
              </p:cNvPr>
              <p:cNvSpPr/>
              <p:nvPr/>
            </p:nvSpPr>
            <p:spPr>
              <a:xfrm>
                <a:off x="3884833" y="3839206"/>
                <a:ext cx="1620" cy="231734"/>
              </a:xfrm>
              <a:custGeom>
                <a:avLst/>
                <a:gdLst>
                  <a:gd name="connsiteX0" fmla="*/ 1238 w 1238"/>
                  <a:gd name="connsiteY0" fmla="*/ 0 h 177069"/>
                  <a:gd name="connsiteX1" fmla="*/ 0 w 1238"/>
                  <a:gd name="connsiteY1" fmla="*/ 177070 h 177069"/>
                </a:gdLst>
                <a:ahLst/>
                <a:cxnLst>
                  <a:cxn ang="0">
                    <a:pos x="connsiteX0" y="connsiteY0"/>
                  </a:cxn>
                  <a:cxn ang="0">
                    <a:pos x="connsiteX1" y="connsiteY1"/>
                  </a:cxn>
                </a:cxnLst>
                <a:rect l="l" t="t" r="r" b="b"/>
                <a:pathLst>
                  <a:path w="1238" h="177069">
                    <a:moveTo>
                      <a:pt x="1238" y="0"/>
                    </a:moveTo>
                    <a:lnTo>
                      <a:pt x="0" y="177070"/>
                    </a:lnTo>
                  </a:path>
                </a:pathLst>
              </a:custGeom>
              <a:ln w="57150" cap="rnd">
                <a:solidFill>
                  <a:srgbClr val="7C2E9A"/>
                </a:solidFill>
                <a:prstDash val="solid"/>
                <a:miter/>
              </a:ln>
            </p:spPr>
            <p:txBody>
              <a:bodyPr rtlCol="0" anchor="ctr"/>
              <a:lstStyle/>
              <a:p>
                <a:endParaRPr lang="zh-CN" altLang="en-US"/>
              </a:p>
            </p:txBody>
          </p:sp>
          <p:sp>
            <p:nvSpPr>
              <p:cNvPr id="61" name="任意多边形: 形状 60">
                <a:extLst>
                  <a:ext uri="{FF2B5EF4-FFF2-40B4-BE49-F238E27FC236}">
                    <a16:creationId xmlns:a16="http://schemas.microsoft.com/office/drawing/2014/main" id="{FA7BEC1B-A333-EACC-69B8-F464FF928D9F}"/>
                  </a:ext>
                </a:extLst>
              </p:cNvPr>
              <p:cNvSpPr/>
              <p:nvPr/>
            </p:nvSpPr>
            <p:spPr>
              <a:xfrm>
                <a:off x="3793336" y="3908265"/>
                <a:ext cx="623" cy="92370"/>
              </a:xfrm>
              <a:custGeom>
                <a:avLst/>
                <a:gdLst>
                  <a:gd name="connsiteX0" fmla="*/ 0 w 476"/>
                  <a:gd name="connsiteY0" fmla="*/ 70580 h 70580"/>
                  <a:gd name="connsiteX1" fmla="*/ 476 w 476"/>
                  <a:gd name="connsiteY1" fmla="*/ 0 h 70580"/>
                </a:gdLst>
                <a:ahLst/>
                <a:cxnLst>
                  <a:cxn ang="0">
                    <a:pos x="connsiteX0" y="connsiteY0"/>
                  </a:cxn>
                  <a:cxn ang="0">
                    <a:pos x="connsiteX1" y="connsiteY1"/>
                  </a:cxn>
                </a:cxnLst>
                <a:rect l="l" t="t" r="r" b="b"/>
                <a:pathLst>
                  <a:path w="476" h="70580">
                    <a:moveTo>
                      <a:pt x="0" y="70580"/>
                    </a:moveTo>
                    <a:lnTo>
                      <a:pt x="476" y="0"/>
                    </a:lnTo>
                  </a:path>
                </a:pathLst>
              </a:custGeom>
              <a:ln w="57150" cap="rnd">
                <a:solidFill>
                  <a:srgbClr val="7C2E9A"/>
                </a:solidFill>
                <a:prstDash val="solid"/>
                <a:miter/>
              </a:ln>
            </p:spPr>
            <p:txBody>
              <a:bodyPr rtlCol="0" anchor="ctr"/>
              <a:lstStyle/>
              <a:p>
                <a:endParaRPr lang="zh-CN" altLang="en-US"/>
              </a:p>
            </p:txBody>
          </p:sp>
          <p:sp>
            <p:nvSpPr>
              <p:cNvPr id="62" name="任意多边形: 形状 61">
                <a:extLst>
                  <a:ext uri="{FF2B5EF4-FFF2-40B4-BE49-F238E27FC236}">
                    <a16:creationId xmlns:a16="http://schemas.microsoft.com/office/drawing/2014/main" id="{23D2D543-09B5-1277-835C-C6F8256E88C3}"/>
                  </a:ext>
                </a:extLst>
              </p:cNvPr>
              <p:cNvSpPr/>
              <p:nvPr/>
            </p:nvSpPr>
            <p:spPr>
              <a:xfrm>
                <a:off x="3707323" y="3848805"/>
                <a:ext cx="1370" cy="210045"/>
              </a:xfrm>
              <a:custGeom>
                <a:avLst/>
                <a:gdLst>
                  <a:gd name="connsiteX0" fmla="*/ 1048 w 1047"/>
                  <a:gd name="connsiteY0" fmla="*/ 0 h 160496"/>
                  <a:gd name="connsiteX1" fmla="*/ 0 w 1047"/>
                  <a:gd name="connsiteY1" fmla="*/ 160496 h 160496"/>
                </a:gdLst>
                <a:ahLst/>
                <a:cxnLst>
                  <a:cxn ang="0">
                    <a:pos x="connsiteX0" y="connsiteY0"/>
                  </a:cxn>
                  <a:cxn ang="0">
                    <a:pos x="connsiteX1" y="connsiteY1"/>
                  </a:cxn>
                </a:cxnLst>
                <a:rect l="l" t="t" r="r" b="b"/>
                <a:pathLst>
                  <a:path w="1047" h="160496">
                    <a:moveTo>
                      <a:pt x="1048" y="0"/>
                    </a:moveTo>
                    <a:lnTo>
                      <a:pt x="0" y="160496"/>
                    </a:lnTo>
                  </a:path>
                </a:pathLst>
              </a:custGeom>
              <a:ln w="57150" cap="rnd">
                <a:solidFill>
                  <a:srgbClr val="7C2E9A"/>
                </a:solidFill>
                <a:prstDash val="solid"/>
                <a:miter/>
              </a:ln>
            </p:spPr>
            <p:txBody>
              <a:bodyPr rtlCol="0" anchor="ctr"/>
              <a:lstStyle/>
              <a:p>
                <a:endParaRPr lang="zh-CN" altLang="en-US"/>
              </a:p>
            </p:txBody>
          </p:sp>
          <p:sp>
            <p:nvSpPr>
              <p:cNvPr id="63" name="任意多边形: 形状 62">
                <a:extLst>
                  <a:ext uri="{FF2B5EF4-FFF2-40B4-BE49-F238E27FC236}">
                    <a16:creationId xmlns:a16="http://schemas.microsoft.com/office/drawing/2014/main" id="{F3ADD04B-72EC-D081-0D6F-2C7021C118C3}"/>
                  </a:ext>
                </a:extLst>
              </p:cNvPr>
              <p:cNvSpPr/>
              <p:nvPr/>
            </p:nvSpPr>
            <p:spPr>
              <a:xfrm>
                <a:off x="3620562" y="3936438"/>
                <a:ext cx="249" cy="33532"/>
              </a:xfrm>
              <a:custGeom>
                <a:avLst/>
                <a:gdLst>
                  <a:gd name="connsiteX0" fmla="*/ 0 w 190"/>
                  <a:gd name="connsiteY0" fmla="*/ 25622 h 25622"/>
                  <a:gd name="connsiteX1" fmla="*/ 190 w 190"/>
                  <a:gd name="connsiteY1" fmla="*/ 0 h 25622"/>
                </a:gdLst>
                <a:ahLst/>
                <a:cxnLst>
                  <a:cxn ang="0">
                    <a:pos x="connsiteX0" y="connsiteY0"/>
                  </a:cxn>
                  <a:cxn ang="0">
                    <a:pos x="connsiteX1" y="connsiteY1"/>
                  </a:cxn>
                </a:cxnLst>
                <a:rect l="l" t="t" r="r" b="b"/>
                <a:pathLst>
                  <a:path w="190" h="25622">
                    <a:moveTo>
                      <a:pt x="0" y="25622"/>
                    </a:moveTo>
                    <a:lnTo>
                      <a:pt x="190" y="0"/>
                    </a:lnTo>
                  </a:path>
                </a:pathLst>
              </a:custGeom>
              <a:ln w="57150" cap="rnd">
                <a:solidFill>
                  <a:srgbClr val="7C2E9A"/>
                </a:solidFill>
                <a:prstDash val="solid"/>
                <a:miter/>
              </a:ln>
            </p:spPr>
            <p:txBody>
              <a:bodyPr rtlCol="0" anchor="ctr"/>
              <a:lstStyle/>
              <a:p>
                <a:endParaRPr lang="zh-CN" altLang="en-US"/>
              </a:p>
            </p:txBody>
          </p:sp>
        </p:grpSp>
        <p:sp>
          <p:nvSpPr>
            <p:cNvPr id="53" name="任意多边形: 形状 52">
              <a:extLst>
                <a:ext uri="{FF2B5EF4-FFF2-40B4-BE49-F238E27FC236}">
                  <a16:creationId xmlns:a16="http://schemas.microsoft.com/office/drawing/2014/main" id="{7EFC2778-8450-C1B8-4E04-AF0952EF4BFD}"/>
                </a:ext>
              </a:extLst>
            </p:cNvPr>
            <p:cNvSpPr/>
            <p:nvPr/>
          </p:nvSpPr>
          <p:spPr>
            <a:xfrm>
              <a:off x="5888917" y="3555120"/>
              <a:ext cx="1246" cy="178133"/>
            </a:xfrm>
            <a:custGeom>
              <a:avLst/>
              <a:gdLst>
                <a:gd name="connsiteX0" fmla="*/ 953 w 952"/>
                <a:gd name="connsiteY0" fmla="*/ 0 h 136112"/>
                <a:gd name="connsiteX1" fmla="*/ 0 w 952"/>
                <a:gd name="connsiteY1" fmla="*/ 136112 h 136112"/>
              </a:gdLst>
              <a:ahLst/>
              <a:cxnLst>
                <a:cxn ang="0">
                  <a:pos x="connsiteX0" y="connsiteY0"/>
                </a:cxn>
                <a:cxn ang="0">
                  <a:pos x="connsiteX1" y="connsiteY1"/>
                </a:cxn>
              </a:cxnLst>
              <a:rect l="l" t="t" r="r" b="b"/>
              <a:pathLst>
                <a:path w="952" h="136112">
                  <a:moveTo>
                    <a:pt x="953" y="0"/>
                  </a:moveTo>
                  <a:lnTo>
                    <a:pt x="0" y="136112"/>
                  </a:lnTo>
                </a:path>
              </a:pathLst>
            </a:custGeom>
            <a:ln w="57150" cap="rnd">
              <a:solidFill>
                <a:srgbClr val="7C2E9A"/>
              </a:solidFill>
              <a:prstDash val="solid"/>
              <a:miter/>
            </a:ln>
          </p:spPr>
          <p:txBody>
            <a:bodyPr rtlCol="0" anchor="ctr"/>
            <a:lstStyle/>
            <a:p>
              <a:endParaRPr lang="zh-CN" altLang="en-US"/>
            </a:p>
          </p:txBody>
        </p:sp>
        <p:sp>
          <p:nvSpPr>
            <p:cNvPr id="54" name="任意多边形: 形状 53">
              <a:extLst>
                <a:ext uri="{FF2B5EF4-FFF2-40B4-BE49-F238E27FC236}">
                  <a16:creationId xmlns:a16="http://schemas.microsoft.com/office/drawing/2014/main" id="{4DD9F1D8-85E3-03B9-4E3D-6DA78AC07B6D}"/>
                </a:ext>
              </a:extLst>
            </p:cNvPr>
            <p:cNvSpPr/>
            <p:nvPr/>
          </p:nvSpPr>
          <p:spPr>
            <a:xfrm>
              <a:off x="5808638" y="3489925"/>
              <a:ext cx="2119" cy="307401"/>
            </a:xfrm>
            <a:custGeom>
              <a:avLst/>
              <a:gdLst>
                <a:gd name="connsiteX0" fmla="*/ 0 w 1619"/>
                <a:gd name="connsiteY0" fmla="*/ 234887 h 234886"/>
                <a:gd name="connsiteX1" fmla="*/ 1619 w 1619"/>
                <a:gd name="connsiteY1" fmla="*/ 0 h 234886"/>
              </a:gdLst>
              <a:ahLst/>
              <a:cxnLst>
                <a:cxn ang="0">
                  <a:pos x="connsiteX0" y="connsiteY0"/>
                </a:cxn>
                <a:cxn ang="0">
                  <a:pos x="connsiteX1" y="connsiteY1"/>
                </a:cxn>
              </a:cxnLst>
              <a:rect l="l" t="t" r="r" b="b"/>
              <a:pathLst>
                <a:path w="1619" h="234886">
                  <a:moveTo>
                    <a:pt x="0" y="234887"/>
                  </a:moveTo>
                  <a:lnTo>
                    <a:pt x="1619" y="0"/>
                  </a:lnTo>
                </a:path>
              </a:pathLst>
            </a:custGeom>
            <a:ln w="57150" cap="rnd">
              <a:solidFill>
                <a:srgbClr val="7C2E9A"/>
              </a:solidFill>
              <a:prstDash val="solid"/>
              <a:miter/>
            </a:ln>
          </p:spPr>
          <p:txBody>
            <a:bodyPr rtlCol="0" anchor="ctr"/>
            <a:lstStyle/>
            <a:p>
              <a:endParaRPr lang="zh-CN" altLang="en-US"/>
            </a:p>
          </p:txBody>
        </p:sp>
        <p:sp>
          <p:nvSpPr>
            <p:cNvPr id="55" name="任意多边形: 形状 54">
              <a:extLst>
                <a:ext uri="{FF2B5EF4-FFF2-40B4-BE49-F238E27FC236}">
                  <a16:creationId xmlns:a16="http://schemas.microsoft.com/office/drawing/2014/main" id="{24478853-4B18-D969-D556-E5A3169592C1}"/>
                </a:ext>
              </a:extLst>
            </p:cNvPr>
            <p:cNvSpPr/>
            <p:nvPr/>
          </p:nvSpPr>
          <p:spPr>
            <a:xfrm>
              <a:off x="5973559" y="3588528"/>
              <a:ext cx="747" cy="112563"/>
            </a:xfrm>
            <a:custGeom>
              <a:avLst/>
              <a:gdLst>
                <a:gd name="connsiteX0" fmla="*/ 572 w 571"/>
                <a:gd name="connsiteY0" fmla="*/ 0 h 86010"/>
                <a:gd name="connsiteX1" fmla="*/ 0 w 571"/>
                <a:gd name="connsiteY1" fmla="*/ 86011 h 86010"/>
              </a:gdLst>
              <a:ahLst/>
              <a:cxnLst>
                <a:cxn ang="0">
                  <a:pos x="connsiteX0" y="connsiteY0"/>
                </a:cxn>
                <a:cxn ang="0">
                  <a:pos x="connsiteX1" y="connsiteY1"/>
                </a:cxn>
              </a:cxnLst>
              <a:rect l="l" t="t" r="r" b="b"/>
              <a:pathLst>
                <a:path w="571" h="86010">
                  <a:moveTo>
                    <a:pt x="572" y="0"/>
                  </a:moveTo>
                  <a:lnTo>
                    <a:pt x="0" y="86011"/>
                  </a:lnTo>
                </a:path>
              </a:pathLst>
            </a:custGeom>
            <a:ln w="57150" cap="rnd">
              <a:solidFill>
                <a:srgbClr val="7C2E9A"/>
              </a:solidFill>
              <a:prstDash val="solid"/>
              <a:miter/>
            </a:ln>
          </p:spPr>
          <p:txBody>
            <a:bodyPr rtlCol="0" anchor="ctr"/>
            <a:lstStyle/>
            <a:p>
              <a:endParaRPr lang="zh-CN" altLang="en-US" dirty="0"/>
            </a:p>
          </p:txBody>
        </p:sp>
        <p:sp>
          <p:nvSpPr>
            <p:cNvPr id="56" name="任意多边形: 形状 55">
              <a:extLst>
                <a:ext uri="{FF2B5EF4-FFF2-40B4-BE49-F238E27FC236}">
                  <a16:creationId xmlns:a16="http://schemas.microsoft.com/office/drawing/2014/main" id="{0B1DEF2B-6208-C862-BB33-F786FB9310A0}"/>
                </a:ext>
              </a:extLst>
            </p:cNvPr>
            <p:cNvSpPr/>
            <p:nvPr/>
          </p:nvSpPr>
          <p:spPr>
            <a:xfrm>
              <a:off x="5720756" y="3527197"/>
              <a:ext cx="1620" cy="231734"/>
            </a:xfrm>
            <a:custGeom>
              <a:avLst/>
              <a:gdLst>
                <a:gd name="connsiteX0" fmla="*/ 1238 w 1238"/>
                <a:gd name="connsiteY0" fmla="*/ 0 h 177069"/>
                <a:gd name="connsiteX1" fmla="*/ 0 w 1238"/>
                <a:gd name="connsiteY1" fmla="*/ 177070 h 177069"/>
              </a:gdLst>
              <a:ahLst/>
              <a:cxnLst>
                <a:cxn ang="0">
                  <a:pos x="connsiteX0" y="connsiteY0"/>
                </a:cxn>
                <a:cxn ang="0">
                  <a:pos x="connsiteX1" y="connsiteY1"/>
                </a:cxn>
              </a:cxnLst>
              <a:rect l="l" t="t" r="r" b="b"/>
              <a:pathLst>
                <a:path w="1238" h="177069">
                  <a:moveTo>
                    <a:pt x="1238" y="0"/>
                  </a:moveTo>
                  <a:lnTo>
                    <a:pt x="0" y="177070"/>
                  </a:lnTo>
                </a:path>
              </a:pathLst>
            </a:custGeom>
            <a:ln w="57150" cap="rnd">
              <a:solidFill>
                <a:srgbClr val="7C2E9A"/>
              </a:solidFill>
              <a:prstDash val="solid"/>
              <a:miter/>
            </a:ln>
          </p:spPr>
          <p:txBody>
            <a:bodyPr rtlCol="0" anchor="ctr"/>
            <a:lstStyle/>
            <a:p>
              <a:endParaRPr lang="zh-CN" altLang="en-US"/>
            </a:p>
          </p:txBody>
        </p:sp>
      </p:grpSp>
      <p:sp>
        <p:nvSpPr>
          <p:cNvPr id="64" name="文本框 63">
            <a:extLst>
              <a:ext uri="{FF2B5EF4-FFF2-40B4-BE49-F238E27FC236}">
                <a16:creationId xmlns:a16="http://schemas.microsoft.com/office/drawing/2014/main" id="{C63B69C8-A300-0C9E-855D-C7388C0ADFAB}"/>
              </a:ext>
            </a:extLst>
          </p:cNvPr>
          <p:cNvSpPr txBox="1"/>
          <p:nvPr/>
        </p:nvSpPr>
        <p:spPr>
          <a:xfrm>
            <a:off x="837911" y="2593064"/>
            <a:ext cx="1632178" cy="707886"/>
          </a:xfrm>
          <a:prstGeom prst="rect">
            <a:avLst/>
          </a:prstGeom>
          <a:noFill/>
        </p:spPr>
        <p:txBody>
          <a:bodyPr wrap="none" rtlCol="0">
            <a:spAutoFit/>
          </a:bodyPr>
          <a:lstStyle/>
          <a:p>
            <a:pPr algn="ctr"/>
            <a:r>
              <a:rPr lang="en-US" altLang="zh-CN" sz="2000" b="1" dirty="0">
                <a:latin typeface="Candara" panose="020E0502030303020204" pitchFamily="34" charset="0"/>
              </a:rPr>
              <a:t>Analog audio</a:t>
            </a:r>
          </a:p>
          <a:p>
            <a:pPr algn="ctr"/>
            <a:r>
              <a:rPr lang="en-US" altLang="zh-CN" sz="2000" b="1" dirty="0">
                <a:latin typeface="Candara" panose="020E0502030303020204" pitchFamily="34" charset="0"/>
              </a:rPr>
              <a:t>signal</a:t>
            </a:r>
            <a:endParaRPr lang="zh-CN" altLang="en-US" sz="2000" b="1" dirty="0">
              <a:latin typeface="Candara" panose="020E0502030303020204" pitchFamily="34" charset="0"/>
            </a:endParaRPr>
          </a:p>
        </p:txBody>
      </p:sp>
      <p:sp>
        <p:nvSpPr>
          <p:cNvPr id="65" name="矩形: 圆角 64">
            <a:extLst>
              <a:ext uri="{FF2B5EF4-FFF2-40B4-BE49-F238E27FC236}">
                <a16:creationId xmlns:a16="http://schemas.microsoft.com/office/drawing/2014/main" id="{AAFDB0E6-73C0-6750-683E-2DFE4D7FB85A}"/>
              </a:ext>
            </a:extLst>
          </p:cNvPr>
          <p:cNvSpPr/>
          <p:nvPr/>
        </p:nvSpPr>
        <p:spPr>
          <a:xfrm>
            <a:off x="2562861" y="1584914"/>
            <a:ext cx="5999666" cy="4105269"/>
          </a:xfrm>
          <a:prstGeom prst="roundRect">
            <a:avLst>
              <a:gd name="adj" fmla="val 3056"/>
            </a:avLst>
          </a:prstGeom>
          <a:solidFill>
            <a:srgbClr val="FEF4FE"/>
          </a:solidFill>
          <a:ln w="28575">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6" name="文本框 65">
            <a:extLst>
              <a:ext uri="{FF2B5EF4-FFF2-40B4-BE49-F238E27FC236}">
                <a16:creationId xmlns:a16="http://schemas.microsoft.com/office/drawing/2014/main" id="{A3B43E4D-9FC5-B1CB-7389-69CC29610D71}"/>
              </a:ext>
            </a:extLst>
          </p:cNvPr>
          <p:cNvSpPr txBox="1"/>
          <p:nvPr/>
        </p:nvSpPr>
        <p:spPr>
          <a:xfrm>
            <a:off x="4437843" y="1671606"/>
            <a:ext cx="2233305" cy="461665"/>
          </a:xfrm>
          <a:prstGeom prst="rect">
            <a:avLst/>
          </a:prstGeom>
          <a:noFill/>
        </p:spPr>
        <p:txBody>
          <a:bodyPr wrap="none" rtlCol="0">
            <a:spAutoFit/>
          </a:bodyPr>
          <a:lstStyle/>
          <a:p>
            <a:pPr algn="ctr"/>
            <a:r>
              <a:rPr lang="en-US" altLang="zh-CN" sz="2400" b="1" dirty="0">
                <a:solidFill>
                  <a:srgbClr val="0D0D0D"/>
                </a:solidFill>
                <a:latin typeface="Candara" panose="020E0502030303020204" pitchFamily="34" charset="0"/>
              </a:rPr>
              <a:t>Backscatter tag</a:t>
            </a:r>
            <a:endParaRPr lang="zh-CN" altLang="en-US" sz="2400" b="1" dirty="0">
              <a:solidFill>
                <a:srgbClr val="0D0D0D"/>
              </a:solidFill>
              <a:latin typeface="Candara" panose="020E0502030303020204" pitchFamily="34" charset="0"/>
            </a:endParaRPr>
          </a:p>
        </p:txBody>
      </p:sp>
      <p:sp>
        <p:nvSpPr>
          <p:cNvPr id="69" name="矩形: 圆角 68">
            <a:extLst>
              <a:ext uri="{FF2B5EF4-FFF2-40B4-BE49-F238E27FC236}">
                <a16:creationId xmlns:a16="http://schemas.microsoft.com/office/drawing/2014/main" id="{727C9936-E2D5-63D2-46D7-FB03F2FBE783}"/>
              </a:ext>
            </a:extLst>
          </p:cNvPr>
          <p:cNvSpPr/>
          <p:nvPr/>
        </p:nvSpPr>
        <p:spPr>
          <a:xfrm>
            <a:off x="6121951" y="3920467"/>
            <a:ext cx="2226353" cy="1173690"/>
          </a:xfrm>
          <a:prstGeom prst="roundRect">
            <a:avLst>
              <a:gd name="adj" fmla="val 9448"/>
            </a:avLst>
          </a:prstGeom>
          <a:noFill/>
          <a:ln w="28575">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文本框 69">
            <a:extLst>
              <a:ext uri="{FF2B5EF4-FFF2-40B4-BE49-F238E27FC236}">
                <a16:creationId xmlns:a16="http://schemas.microsoft.com/office/drawing/2014/main" id="{A8251CDD-19BF-999E-5A8A-6D3933C5724B}"/>
              </a:ext>
            </a:extLst>
          </p:cNvPr>
          <p:cNvSpPr txBox="1"/>
          <p:nvPr/>
        </p:nvSpPr>
        <p:spPr>
          <a:xfrm>
            <a:off x="6158547" y="5096035"/>
            <a:ext cx="2156360" cy="646331"/>
          </a:xfrm>
          <a:prstGeom prst="rect">
            <a:avLst/>
          </a:prstGeom>
          <a:noFill/>
        </p:spPr>
        <p:txBody>
          <a:bodyPr wrap="none" rtlCol="0">
            <a:spAutoFit/>
          </a:bodyPr>
          <a:lstStyle/>
          <a:p>
            <a:pPr algn="ctr">
              <a:lnSpc>
                <a:spcPct val="90000"/>
              </a:lnSpc>
            </a:pPr>
            <a:r>
              <a:rPr lang="en-US" altLang="zh-CN" sz="2000" b="1" i="1" dirty="0">
                <a:solidFill>
                  <a:srgbClr val="0D0D0D"/>
                </a:solidFill>
                <a:latin typeface="Candara" panose="020E0502030303020204" pitchFamily="34" charset="0"/>
              </a:rPr>
              <a:t>Frequency shifting</a:t>
            </a:r>
          </a:p>
          <a:p>
            <a:pPr algn="ctr">
              <a:lnSpc>
                <a:spcPct val="90000"/>
              </a:lnSpc>
            </a:pPr>
            <a:r>
              <a:rPr lang="en-US" altLang="zh-CN" sz="2000" b="1" i="1" dirty="0">
                <a:solidFill>
                  <a:srgbClr val="0D0D0D"/>
                </a:solidFill>
                <a:latin typeface="Candara" panose="020E0502030303020204" pitchFamily="34" charset="0"/>
              </a:rPr>
              <a:t>clock</a:t>
            </a:r>
            <a:endParaRPr lang="zh-CN" altLang="en-US" sz="2000" b="1" i="1" dirty="0">
              <a:solidFill>
                <a:srgbClr val="0D0D0D"/>
              </a:solidFill>
              <a:latin typeface="Candara" panose="020E0502030303020204" pitchFamily="34" charset="0"/>
            </a:endParaRPr>
          </a:p>
        </p:txBody>
      </p:sp>
      <p:grpSp>
        <p:nvGrpSpPr>
          <p:cNvPr id="3" name="组合 2">
            <a:extLst>
              <a:ext uri="{FF2B5EF4-FFF2-40B4-BE49-F238E27FC236}">
                <a16:creationId xmlns:a16="http://schemas.microsoft.com/office/drawing/2014/main" id="{4E25EA75-A3CC-0CEC-C0D3-C6DBD4DCD6B7}"/>
              </a:ext>
            </a:extLst>
          </p:cNvPr>
          <p:cNvGrpSpPr/>
          <p:nvPr/>
        </p:nvGrpSpPr>
        <p:grpSpPr>
          <a:xfrm>
            <a:off x="2776412" y="2306013"/>
            <a:ext cx="2445206" cy="1173690"/>
            <a:chOff x="2642335" y="2699876"/>
            <a:chExt cx="2445206" cy="1173690"/>
          </a:xfrm>
        </p:grpSpPr>
        <p:sp>
          <p:nvSpPr>
            <p:cNvPr id="67" name="矩形: 圆角 66">
              <a:extLst>
                <a:ext uri="{FF2B5EF4-FFF2-40B4-BE49-F238E27FC236}">
                  <a16:creationId xmlns:a16="http://schemas.microsoft.com/office/drawing/2014/main" id="{3AE0BD8D-88F9-EFE8-D0A9-D0F93B0D7003}"/>
                </a:ext>
              </a:extLst>
            </p:cNvPr>
            <p:cNvSpPr/>
            <p:nvPr/>
          </p:nvSpPr>
          <p:spPr>
            <a:xfrm>
              <a:off x="2653759" y="2699876"/>
              <a:ext cx="2433782" cy="1173690"/>
            </a:xfrm>
            <a:prstGeom prst="roundRect">
              <a:avLst>
                <a:gd name="adj" fmla="val 9448"/>
              </a:avLst>
            </a:prstGeom>
            <a:solidFill>
              <a:srgbClr val="FFCDCD"/>
            </a:solidFill>
            <a:ln w="28575">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8" name="图形 42">
              <a:extLst>
                <a:ext uri="{FF2B5EF4-FFF2-40B4-BE49-F238E27FC236}">
                  <a16:creationId xmlns:a16="http://schemas.microsoft.com/office/drawing/2014/main" id="{543BB3B2-5EDC-F9F8-2CD1-7D505308A736}"/>
                </a:ext>
              </a:extLst>
            </p:cNvPr>
            <p:cNvPicPr>
              <a:picLocks noChangeAspect="1"/>
            </p:cNvPicPr>
            <p:nvPr/>
          </p:nvPicPr>
          <p:blipFill>
            <a:blip r:embed="rId4"/>
            <a:stretch>
              <a:fillRect/>
            </a:stretch>
          </p:blipFill>
          <p:spPr>
            <a:xfrm>
              <a:off x="3985718" y="2783957"/>
              <a:ext cx="1044893" cy="1044893"/>
            </a:xfrm>
            <a:custGeom>
              <a:avLst/>
              <a:gdLst>
                <a:gd name="connsiteX0" fmla="*/ -246 w 547997"/>
                <a:gd name="connsiteY0" fmla="*/ -246 h 547997"/>
                <a:gd name="connsiteX1" fmla="*/ 547751 w 547997"/>
                <a:gd name="connsiteY1" fmla="*/ -246 h 547997"/>
                <a:gd name="connsiteX2" fmla="*/ 547751 w 547997"/>
                <a:gd name="connsiteY2" fmla="*/ 547751 h 547997"/>
                <a:gd name="connsiteX3" fmla="*/ -246 w 547997"/>
                <a:gd name="connsiteY3" fmla="*/ 547751 h 547997"/>
              </a:gdLst>
              <a:ahLst/>
              <a:cxnLst>
                <a:cxn ang="0">
                  <a:pos x="connsiteX0" y="connsiteY0"/>
                </a:cxn>
                <a:cxn ang="0">
                  <a:pos x="connsiteX1" y="connsiteY1"/>
                </a:cxn>
                <a:cxn ang="0">
                  <a:pos x="connsiteX2" y="connsiteY2"/>
                </a:cxn>
                <a:cxn ang="0">
                  <a:pos x="connsiteX3" y="connsiteY3"/>
                </a:cxn>
              </a:cxnLst>
              <a:rect l="l" t="t" r="r" b="b"/>
              <a:pathLst>
                <a:path w="547997" h="547997">
                  <a:moveTo>
                    <a:pt x="-246" y="-246"/>
                  </a:moveTo>
                  <a:lnTo>
                    <a:pt x="547751" y="-246"/>
                  </a:lnTo>
                  <a:lnTo>
                    <a:pt x="547751" y="547751"/>
                  </a:lnTo>
                  <a:lnTo>
                    <a:pt x="-246" y="547751"/>
                  </a:lnTo>
                  <a:close/>
                </a:path>
              </a:pathLst>
            </a:custGeom>
          </p:spPr>
        </p:pic>
        <p:sp>
          <p:nvSpPr>
            <p:cNvPr id="79" name="文本框 78">
              <a:extLst>
                <a:ext uri="{FF2B5EF4-FFF2-40B4-BE49-F238E27FC236}">
                  <a16:creationId xmlns:a16="http://schemas.microsoft.com/office/drawing/2014/main" id="{A55AC941-A3D0-C593-8D3E-652A798AD835}"/>
                </a:ext>
              </a:extLst>
            </p:cNvPr>
            <p:cNvSpPr txBox="1"/>
            <p:nvPr/>
          </p:nvSpPr>
          <p:spPr>
            <a:xfrm>
              <a:off x="2642335" y="2902052"/>
              <a:ext cx="1377300" cy="707886"/>
            </a:xfrm>
            <a:prstGeom prst="rect">
              <a:avLst/>
            </a:prstGeom>
            <a:noFill/>
            <a:ln w="57150">
              <a:noFill/>
            </a:ln>
          </p:spPr>
          <p:txBody>
            <a:bodyPr wrap="none" rtlCol="0">
              <a:spAutoFit/>
            </a:bodyPr>
            <a:lstStyle/>
            <a:p>
              <a:pPr algn="ctr"/>
              <a:r>
                <a:rPr lang="en-US" altLang="zh-CN" sz="2000" b="1" dirty="0">
                  <a:latin typeface="Candara" panose="020E0502030303020204" pitchFamily="34" charset="0"/>
                </a:rPr>
                <a:t>Digital</a:t>
              </a:r>
            </a:p>
            <a:p>
              <a:pPr algn="ctr"/>
              <a:r>
                <a:rPr lang="en-US" altLang="zh-CN" sz="2000" b="1" dirty="0">
                  <a:latin typeface="Candara" panose="020E0502030303020204" pitchFamily="34" charset="0"/>
                </a:rPr>
                <a:t>processing</a:t>
              </a:r>
              <a:endParaRPr lang="zh-CN" altLang="en-US" sz="2000" b="1" dirty="0">
                <a:latin typeface="Candara" panose="020E0502030303020204" pitchFamily="34" charset="0"/>
              </a:endParaRPr>
            </a:p>
          </p:txBody>
        </p:sp>
      </p:grpSp>
      <p:sp>
        <p:nvSpPr>
          <p:cNvPr id="80" name="箭头: 右 79">
            <a:extLst>
              <a:ext uri="{FF2B5EF4-FFF2-40B4-BE49-F238E27FC236}">
                <a16:creationId xmlns:a16="http://schemas.microsoft.com/office/drawing/2014/main" id="{C9235CCD-4817-F2DE-0391-D612E39F3DFC}"/>
              </a:ext>
            </a:extLst>
          </p:cNvPr>
          <p:cNvSpPr/>
          <p:nvPr/>
        </p:nvSpPr>
        <p:spPr>
          <a:xfrm>
            <a:off x="5461732" y="3557761"/>
            <a:ext cx="452049" cy="252012"/>
          </a:xfrm>
          <a:prstGeom prst="rightArrow">
            <a:avLst>
              <a:gd name="adj1" fmla="val 50000"/>
              <a:gd name="adj2" fmla="val 67278"/>
            </a:avLst>
          </a:prstGeom>
          <a:solidFill>
            <a:srgbClr val="7C2E9A"/>
          </a:solidFill>
          <a:ln>
            <a:solidFill>
              <a:srgbClr val="7C2E9A"/>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111" name="矩形: 圆角 110">
            <a:extLst>
              <a:ext uri="{FF2B5EF4-FFF2-40B4-BE49-F238E27FC236}">
                <a16:creationId xmlns:a16="http://schemas.microsoft.com/office/drawing/2014/main" id="{A7B35688-FD9B-F391-17E3-AD3452114172}"/>
              </a:ext>
            </a:extLst>
          </p:cNvPr>
          <p:cNvSpPr/>
          <p:nvPr/>
        </p:nvSpPr>
        <p:spPr>
          <a:xfrm>
            <a:off x="6115001" y="2302549"/>
            <a:ext cx="2233304" cy="1173690"/>
          </a:xfrm>
          <a:prstGeom prst="roundRect">
            <a:avLst>
              <a:gd name="adj" fmla="val 9448"/>
            </a:avLst>
          </a:prstGeom>
          <a:noFill/>
          <a:ln w="28575">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8" name="组合 97">
            <a:extLst>
              <a:ext uri="{FF2B5EF4-FFF2-40B4-BE49-F238E27FC236}">
                <a16:creationId xmlns:a16="http://schemas.microsoft.com/office/drawing/2014/main" id="{620E4353-372D-9F95-FF20-B00684A312A0}"/>
              </a:ext>
            </a:extLst>
          </p:cNvPr>
          <p:cNvGrpSpPr/>
          <p:nvPr/>
        </p:nvGrpSpPr>
        <p:grpSpPr>
          <a:xfrm>
            <a:off x="6308005" y="2415123"/>
            <a:ext cx="1887048" cy="976176"/>
            <a:chOff x="6539633" y="2872696"/>
            <a:chExt cx="2029085" cy="1049652"/>
          </a:xfrm>
        </p:grpSpPr>
        <p:sp>
          <p:nvSpPr>
            <p:cNvPr id="86" name="任意多边形: 形状 85">
              <a:extLst>
                <a:ext uri="{FF2B5EF4-FFF2-40B4-BE49-F238E27FC236}">
                  <a16:creationId xmlns:a16="http://schemas.microsoft.com/office/drawing/2014/main" id="{8DA935BD-85EE-7281-C44D-0FA66D15A643}"/>
                </a:ext>
              </a:extLst>
            </p:cNvPr>
            <p:cNvSpPr/>
            <p:nvPr/>
          </p:nvSpPr>
          <p:spPr>
            <a:xfrm>
              <a:off x="7212207" y="3718182"/>
              <a:ext cx="40589" cy="204166"/>
            </a:xfrm>
            <a:custGeom>
              <a:avLst/>
              <a:gdLst>
                <a:gd name="connsiteX0" fmla="*/ 0 w 40589"/>
                <a:gd name="connsiteY0" fmla="*/ 204167 h 204166"/>
                <a:gd name="connsiteX1" fmla="*/ 0 w 40589"/>
                <a:gd name="connsiteY1" fmla="*/ 0 h 204166"/>
              </a:gdLst>
              <a:ahLst/>
              <a:cxnLst>
                <a:cxn ang="0">
                  <a:pos x="connsiteX0" y="connsiteY0"/>
                </a:cxn>
                <a:cxn ang="0">
                  <a:pos x="connsiteX1" y="connsiteY1"/>
                </a:cxn>
              </a:cxnLst>
              <a:rect l="l" t="t" r="r" b="b"/>
              <a:pathLst>
                <a:path w="40589" h="204166">
                  <a:moveTo>
                    <a:pt x="0" y="204167"/>
                  </a:moveTo>
                  <a:lnTo>
                    <a:pt x="0" y="0"/>
                  </a:lnTo>
                </a:path>
              </a:pathLst>
            </a:custGeom>
            <a:ln w="40528" cap="rnd">
              <a:solidFill>
                <a:srgbClr val="042433"/>
              </a:solidFill>
              <a:prstDash val="solid"/>
              <a:round/>
            </a:ln>
          </p:spPr>
          <p:txBody>
            <a:bodyPr rtlCol="0" anchor="ctr"/>
            <a:lstStyle/>
            <a:p>
              <a:endParaRPr lang="zh-CN" altLang="en-US"/>
            </a:p>
          </p:txBody>
        </p:sp>
        <p:sp>
          <p:nvSpPr>
            <p:cNvPr id="87" name="任意多边形: 形状 86">
              <a:extLst>
                <a:ext uri="{FF2B5EF4-FFF2-40B4-BE49-F238E27FC236}">
                  <a16:creationId xmlns:a16="http://schemas.microsoft.com/office/drawing/2014/main" id="{7CED79AF-B01C-59BB-844A-4AB4A0B29521}"/>
                </a:ext>
              </a:extLst>
            </p:cNvPr>
            <p:cNvSpPr/>
            <p:nvPr/>
          </p:nvSpPr>
          <p:spPr>
            <a:xfrm>
              <a:off x="7049847" y="3718182"/>
              <a:ext cx="325124" cy="40589"/>
            </a:xfrm>
            <a:custGeom>
              <a:avLst/>
              <a:gdLst>
                <a:gd name="connsiteX0" fmla="*/ 325124 w 325124"/>
                <a:gd name="connsiteY0" fmla="*/ 0 h 40589"/>
                <a:gd name="connsiteX1" fmla="*/ 0 w 325124"/>
                <a:gd name="connsiteY1" fmla="*/ 0 h 40589"/>
              </a:gdLst>
              <a:ahLst/>
              <a:cxnLst>
                <a:cxn ang="0">
                  <a:pos x="connsiteX0" y="connsiteY0"/>
                </a:cxn>
                <a:cxn ang="0">
                  <a:pos x="connsiteX1" y="connsiteY1"/>
                </a:cxn>
              </a:cxnLst>
              <a:rect l="l" t="t" r="r" b="b"/>
              <a:pathLst>
                <a:path w="325124" h="40589">
                  <a:moveTo>
                    <a:pt x="325124" y="0"/>
                  </a:moveTo>
                  <a:lnTo>
                    <a:pt x="0" y="0"/>
                  </a:lnTo>
                </a:path>
              </a:pathLst>
            </a:custGeom>
            <a:ln w="40528" cap="rnd">
              <a:solidFill>
                <a:srgbClr val="042433"/>
              </a:solidFill>
              <a:prstDash val="solid"/>
              <a:round/>
            </a:ln>
          </p:spPr>
          <p:txBody>
            <a:bodyPr rtlCol="0" anchor="ctr"/>
            <a:lstStyle/>
            <a:p>
              <a:endParaRPr lang="zh-CN" altLang="en-US"/>
            </a:p>
          </p:txBody>
        </p:sp>
        <p:sp>
          <p:nvSpPr>
            <p:cNvPr id="88" name="任意多边形: 形状 87">
              <a:extLst>
                <a:ext uri="{FF2B5EF4-FFF2-40B4-BE49-F238E27FC236}">
                  <a16:creationId xmlns:a16="http://schemas.microsoft.com/office/drawing/2014/main" id="{436286A3-BE51-0C8F-4047-A39FD829BB74}"/>
                </a:ext>
              </a:extLst>
            </p:cNvPr>
            <p:cNvSpPr/>
            <p:nvPr/>
          </p:nvSpPr>
          <p:spPr>
            <a:xfrm>
              <a:off x="6962173" y="3604125"/>
              <a:ext cx="491542" cy="40589"/>
            </a:xfrm>
            <a:custGeom>
              <a:avLst/>
              <a:gdLst>
                <a:gd name="connsiteX0" fmla="*/ 491543 w 491542"/>
                <a:gd name="connsiteY0" fmla="*/ 0 h 40589"/>
                <a:gd name="connsiteX1" fmla="*/ 0 w 491542"/>
                <a:gd name="connsiteY1" fmla="*/ 0 h 40589"/>
              </a:gdLst>
              <a:ahLst/>
              <a:cxnLst>
                <a:cxn ang="0">
                  <a:pos x="connsiteX0" y="connsiteY0"/>
                </a:cxn>
                <a:cxn ang="0">
                  <a:pos x="connsiteX1" y="connsiteY1"/>
                </a:cxn>
              </a:cxnLst>
              <a:rect l="l" t="t" r="r" b="b"/>
              <a:pathLst>
                <a:path w="491542" h="40589">
                  <a:moveTo>
                    <a:pt x="491543" y="0"/>
                  </a:moveTo>
                  <a:lnTo>
                    <a:pt x="0" y="0"/>
                  </a:lnTo>
                </a:path>
              </a:pathLst>
            </a:custGeom>
            <a:ln w="40528" cap="rnd">
              <a:solidFill>
                <a:srgbClr val="042433"/>
              </a:solidFill>
              <a:prstDash val="solid"/>
              <a:round/>
            </a:ln>
          </p:spPr>
          <p:txBody>
            <a:bodyPr rtlCol="0" anchor="ctr"/>
            <a:lstStyle/>
            <a:p>
              <a:endParaRPr lang="zh-CN" altLang="en-US"/>
            </a:p>
          </p:txBody>
        </p:sp>
        <p:sp>
          <p:nvSpPr>
            <p:cNvPr id="89" name="任意多边形: 形状 88">
              <a:extLst>
                <a:ext uri="{FF2B5EF4-FFF2-40B4-BE49-F238E27FC236}">
                  <a16:creationId xmlns:a16="http://schemas.microsoft.com/office/drawing/2014/main" id="{8F4D5364-49A1-8747-50B8-2925B582AFF4}"/>
                </a:ext>
              </a:extLst>
            </p:cNvPr>
            <p:cNvSpPr/>
            <p:nvPr/>
          </p:nvSpPr>
          <p:spPr>
            <a:xfrm>
              <a:off x="7374972" y="3435271"/>
              <a:ext cx="40589" cy="168853"/>
            </a:xfrm>
            <a:custGeom>
              <a:avLst/>
              <a:gdLst>
                <a:gd name="connsiteX0" fmla="*/ 0 w 40589"/>
                <a:gd name="connsiteY0" fmla="*/ 0 h 168853"/>
                <a:gd name="connsiteX1" fmla="*/ 0 w 40589"/>
                <a:gd name="connsiteY1" fmla="*/ 168854 h 168853"/>
              </a:gdLst>
              <a:ahLst/>
              <a:cxnLst>
                <a:cxn ang="0">
                  <a:pos x="connsiteX0" y="connsiteY0"/>
                </a:cxn>
                <a:cxn ang="0">
                  <a:pos x="connsiteX1" y="connsiteY1"/>
                </a:cxn>
              </a:cxnLst>
              <a:rect l="l" t="t" r="r" b="b"/>
              <a:pathLst>
                <a:path w="40589" h="168853">
                  <a:moveTo>
                    <a:pt x="0" y="0"/>
                  </a:moveTo>
                  <a:lnTo>
                    <a:pt x="0" y="168854"/>
                  </a:lnTo>
                </a:path>
              </a:pathLst>
            </a:custGeom>
            <a:ln w="40528" cap="rnd">
              <a:solidFill>
                <a:srgbClr val="042433"/>
              </a:solidFill>
              <a:prstDash val="solid"/>
              <a:round/>
            </a:ln>
          </p:spPr>
          <p:txBody>
            <a:bodyPr rtlCol="0" anchor="ctr"/>
            <a:lstStyle/>
            <a:p>
              <a:endParaRPr lang="zh-CN" altLang="en-US"/>
            </a:p>
          </p:txBody>
        </p:sp>
        <p:sp>
          <p:nvSpPr>
            <p:cNvPr id="90" name="任意多边形: 形状 89">
              <a:extLst>
                <a:ext uri="{FF2B5EF4-FFF2-40B4-BE49-F238E27FC236}">
                  <a16:creationId xmlns:a16="http://schemas.microsoft.com/office/drawing/2014/main" id="{CCF6C8E1-D1B7-DCF7-E5A4-EC48CF723544}"/>
                </a:ext>
              </a:extLst>
            </p:cNvPr>
            <p:cNvSpPr/>
            <p:nvPr/>
          </p:nvSpPr>
          <p:spPr>
            <a:xfrm>
              <a:off x="7049847" y="3435271"/>
              <a:ext cx="40589" cy="168853"/>
            </a:xfrm>
            <a:custGeom>
              <a:avLst/>
              <a:gdLst>
                <a:gd name="connsiteX0" fmla="*/ 0 w 40589"/>
                <a:gd name="connsiteY0" fmla="*/ 0 h 168853"/>
                <a:gd name="connsiteX1" fmla="*/ 0 w 40589"/>
                <a:gd name="connsiteY1" fmla="*/ 168854 h 168853"/>
              </a:gdLst>
              <a:ahLst/>
              <a:cxnLst>
                <a:cxn ang="0">
                  <a:pos x="connsiteX0" y="connsiteY0"/>
                </a:cxn>
                <a:cxn ang="0">
                  <a:pos x="connsiteX1" y="connsiteY1"/>
                </a:cxn>
              </a:cxnLst>
              <a:rect l="l" t="t" r="r" b="b"/>
              <a:pathLst>
                <a:path w="40589" h="168853">
                  <a:moveTo>
                    <a:pt x="0" y="0"/>
                  </a:moveTo>
                  <a:lnTo>
                    <a:pt x="0" y="168854"/>
                  </a:lnTo>
                </a:path>
              </a:pathLst>
            </a:custGeom>
            <a:ln w="40528" cap="rnd">
              <a:solidFill>
                <a:srgbClr val="042433"/>
              </a:solidFill>
              <a:prstDash val="solid"/>
              <a:round/>
            </a:ln>
          </p:spPr>
          <p:txBody>
            <a:bodyPr rtlCol="0" anchor="ctr"/>
            <a:lstStyle/>
            <a:p>
              <a:endParaRPr lang="zh-CN" altLang="en-US"/>
            </a:p>
          </p:txBody>
        </p:sp>
        <p:sp>
          <p:nvSpPr>
            <p:cNvPr id="91" name="任意多边形: 形状 90">
              <a:extLst>
                <a:ext uri="{FF2B5EF4-FFF2-40B4-BE49-F238E27FC236}">
                  <a16:creationId xmlns:a16="http://schemas.microsoft.com/office/drawing/2014/main" id="{3A9BA24A-63F5-1A13-476A-EF979C32123F}"/>
                </a:ext>
              </a:extLst>
            </p:cNvPr>
            <p:cNvSpPr/>
            <p:nvPr/>
          </p:nvSpPr>
          <p:spPr>
            <a:xfrm>
              <a:off x="7374972" y="3435271"/>
              <a:ext cx="945336" cy="40589"/>
            </a:xfrm>
            <a:custGeom>
              <a:avLst/>
              <a:gdLst>
                <a:gd name="connsiteX0" fmla="*/ 0 w 945336"/>
                <a:gd name="connsiteY0" fmla="*/ 0 h 40589"/>
                <a:gd name="connsiteX1" fmla="*/ 945337 w 945336"/>
                <a:gd name="connsiteY1" fmla="*/ 0 h 40589"/>
              </a:gdLst>
              <a:ahLst/>
              <a:cxnLst>
                <a:cxn ang="0">
                  <a:pos x="connsiteX0" y="connsiteY0"/>
                </a:cxn>
                <a:cxn ang="0">
                  <a:pos x="connsiteX1" y="connsiteY1"/>
                </a:cxn>
              </a:cxnLst>
              <a:rect l="l" t="t" r="r" b="b"/>
              <a:pathLst>
                <a:path w="945336" h="40589">
                  <a:moveTo>
                    <a:pt x="0" y="0"/>
                  </a:moveTo>
                  <a:lnTo>
                    <a:pt x="945337" y="0"/>
                  </a:lnTo>
                </a:path>
              </a:pathLst>
            </a:custGeom>
            <a:ln w="40528" cap="rnd">
              <a:solidFill>
                <a:srgbClr val="042433"/>
              </a:solidFill>
              <a:prstDash val="solid"/>
              <a:round/>
            </a:ln>
          </p:spPr>
          <p:txBody>
            <a:bodyPr rtlCol="0" anchor="ctr"/>
            <a:lstStyle/>
            <a:p>
              <a:endParaRPr lang="zh-CN" altLang="en-US"/>
            </a:p>
          </p:txBody>
        </p:sp>
        <p:sp>
          <p:nvSpPr>
            <p:cNvPr id="92" name="任意多边形: 形状 91">
              <a:extLst>
                <a:ext uri="{FF2B5EF4-FFF2-40B4-BE49-F238E27FC236}">
                  <a16:creationId xmlns:a16="http://schemas.microsoft.com/office/drawing/2014/main" id="{A365E041-C9B4-7CE9-E7BB-3F3BC276B427}"/>
                </a:ext>
              </a:extLst>
            </p:cNvPr>
            <p:cNvSpPr/>
            <p:nvPr/>
          </p:nvSpPr>
          <p:spPr>
            <a:xfrm>
              <a:off x="6678045" y="3435271"/>
              <a:ext cx="371802" cy="40589"/>
            </a:xfrm>
            <a:custGeom>
              <a:avLst/>
              <a:gdLst>
                <a:gd name="connsiteX0" fmla="*/ 371803 w 371802"/>
                <a:gd name="connsiteY0" fmla="*/ 0 h 40589"/>
                <a:gd name="connsiteX1" fmla="*/ 0 w 371802"/>
                <a:gd name="connsiteY1" fmla="*/ 0 h 40589"/>
              </a:gdLst>
              <a:ahLst/>
              <a:cxnLst>
                <a:cxn ang="0">
                  <a:pos x="connsiteX0" y="connsiteY0"/>
                </a:cxn>
                <a:cxn ang="0">
                  <a:pos x="connsiteX1" y="connsiteY1"/>
                </a:cxn>
              </a:cxnLst>
              <a:rect l="l" t="t" r="r" b="b"/>
              <a:pathLst>
                <a:path w="371802" h="40589">
                  <a:moveTo>
                    <a:pt x="371803" y="0"/>
                  </a:moveTo>
                  <a:lnTo>
                    <a:pt x="0" y="0"/>
                  </a:lnTo>
                </a:path>
              </a:pathLst>
            </a:custGeom>
            <a:ln w="40528" cap="rnd">
              <a:solidFill>
                <a:srgbClr val="042433"/>
              </a:solidFill>
              <a:prstDash val="solid"/>
              <a:round/>
            </a:ln>
          </p:spPr>
          <p:txBody>
            <a:bodyPr rtlCol="0" anchor="ctr"/>
            <a:lstStyle/>
            <a:p>
              <a:endParaRPr lang="zh-CN" altLang="en-US"/>
            </a:p>
          </p:txBody>
        </p:sp>
        <p:sp>
          <p:nvSpPr>
            <p:cNvPr id="93" name="任意多边形: 形状 92">
              <a:extLst>
                <a:ext uri="{FF2B5EF4-FFF2-40B4-BE49-F238E27FC236}">
                  <a16:creationId xmlns:a16="http://schemas.microsoft.com/office/drawing/2014/main" id="{094456D3-1044-8673-86B5-088EE7221DE7}"/>
                </a:ext>
              </a:extLst>
            </p:cNvPr>
            <p:cNvSpPr/>
            <p:nvPr/>
          </p:nvSpPr>
          <p:spPr>
            <a:xfrm>
              <a:off x="6678045" y="3302543"/>
              <a:ext cx="40589" cy="265457"/>
            </a:xfrm>
            <a:custGeom>
              <a:avLst/>
              <a:gdLst>
                <a:gd name="connsiteX0" fmla="*/ 0 w 40589"/>
                <a:gd name="connsiteY0" fmla="*/ 265457 h 265457"/>
                <a:gd name="connsiteX1" fmla="*/ 0 w 40589"/>
                <a:gd name="connsiteY1" fmla="*/ 0 h 265457"/>
              </a:gdLst>
              <a:ahLst/>
              <a:cxnLst>
                <a:cxn ang="0">
                  <a:pos x="connsiteX0" y="connsiteY0"/>
                </a:cxn>
                <a:cxn ang="0">
                  <a:pos x="connsiteX1" y="connsiteY1"/>
                </a:cxn>
              </a:cxnLst>
              <a:rect l="l" t="t" r="r" b="b"/>
              <a:pathLst>
                <a:path w="40589" h="265457">
                  <a:moveTo>
                    <a:pt x="0" y="265457"/>
                  </a:moveTo>
                  <a:lnTo>
                    <a:pt x="0" y="0"/>
                  </a:lnTo>
                </a:path>
              </a:pathLst>
            </a:custGeom>
            <a:ln w="40528" cap="rnd">
              <a:solidFill>
                <a:srgbClr val="042433"/>
              </a:solidFill>
              <a:prstDash val="solid"/>
              <a:round/>
            </a:ln>
          </p:spPr>
          <p:txBody>
            <a:bodyPr rtlCol="0" anchor="ctr"/>
            <a:lstStyle/>
            <a:p>
              <a:endParaRPr lang="zh-CN" altLang="en-US"/>
            </a:p>
          </p:txBody>
        </p:sp>
        <p:sp>
          <p:nvSpPr>
            <p:cNvPr id="94" name="任意多边形: 形状 93">
              <a:extLst>
                <a:ext uri="{FF2B5EF4-FFF2-40B4-BE49-F238E27FC236}">
                  <a16:creationId xmlns:a16="http://schemas.microsoft.com/office/drawing/2014/main" id="{C85124A5-B7FD-C468-1841-F1994CA9B038}"/>
                </a:ext>
              </a:extLst>
            </p:cNvPr>
            <p:cNvSpPr/>
            <p:nvPr/>
          </p:nvSpPr>
          <p:spPr>
            <a:xfrm>
              <a:off x="6608636" y="3349627"/>
              <a:ext cx="40589" cy="171694"/>
            </a:xfrm>
            <a:custGeom>
              <a:avLst/>
              <a:gdLst>
                <a:gd name="connsiteX0" fmla="*/ 0 w 40589"/>
                <a:gd name="connsiteY0" fmla="*/ 171695 h 171694"/>
                <a:gd name="connsiteX1" fmla="*/ 0 w 40589"/>
                <a:gd name="connsiteY1" fmla="*/ 0 h 171694"/>
              </a:gdLst>
              <a:ahLst/>
              <a:cxnLst>
                <a:cxn ang="0">
                  <a:pos x="connsiteX0" y="connsiteY0"/>
                </a:cxn>
                <a:cxn ang="0">
                  <a:pos x="connsiteX1" y="connsiteY1"/>
                </a:cxn>
              </a:cxnLst>
              <a:rect l="l" t="t" r="r" b="b"/>
              <a:pathLst>
                <a:path w="40589" h="171694">
                  <a:moveTo>
                    <a:pt x="0" y="171695"/>
                  </a:moveTo>
                  <a:lnTo>
                    <a:pt x="0" y="0"/>
                  </a:lnTo>
                </a:path>
              </a:pathLst>
            </a:custGeom>
            <a:ln w="40528" cap="rnd">
              <a:solidFill>
                <a:srgbClr val="042433"/>
              </a:solidFill>
              <a:prstDash val="solid"/>
              <a:round/>
            </a:ln>
          </p:spPr>
          <p:txBody>
            <a:bodyPr rtlCol="0" anchor="ctr"/>
            <a:lstStyle/>
            <a:p>
              <a:endParaRPr lang="zh-CN" altLang="en-US"/>
            </a:p>
          </p:txBody>
        </p:sp>
        <p:sp>
          <p:nvSpPr>
            <p:cNvPr id="95" name="任意多边形: 形状 94">
              <a:extLst>
                <a:ext uri="{FF2B5EF4-FFF2-40B4-BE49-F238E27FC236}">
                  <a16:creationId xmlns:a16="http://schemas.microsoft.com/office/drawing/2014/main" id="{3A3C8AB0-CECC-BABF-2395-2E24D56653CB}"/>
                </a:ext>
              </a:extLst>
            </p:cNvPr>
            <p:cNvSpPr/>
            <p:nvPr/>
          </p:nvSpPr>
          <p:spPr>
            <a:xfrm>
              <a:off x="6539633" y="3367486"/>
              <a:ext cx="40589" cy="135569"/>
            </a:xfrm>
            <a:custGeom>
              <a:avLst/>
              <a:gdLst>
                <a:gd name="connsiteX0" fmla="*/ 0 w 40589"/>
                <a:gd name="connsiteY0" fmla="*/ 135570 h 135569"/>
                <a:gd name="connsiteX1" fmla="*/ 0 w 40589"/>
                <a:gd name="connsiteY1" fmla="*/ 0 h 135569"/>
              </a:gdLst>
              <a:ahLst/>
              <a:cxnLst>
                <a:cxn ang="0">
                  <a:pos x="connsiteX0" y="connsiteY0"/>
                </a:cxn>
                <a:cxn ang="0">
                  <a:pos x="connsiteX1" y="connsiteY1"/>
                </a:cxn>
              </a:cxnLst>
              <a:rect l="l" t="t" r="r" b="b"/>
              <a:pathLst>
                <a:path w="40589" h="135569">
                  <a:moveTo>
                    <a:pt x="0" y="135570"/>
                  </a:moveTo>
                  <a:lnTo>
                    <a:pt x="0" y="0"/>
                  </a:lnTo>
                </a:path>
              </a:pathLst>
            </a:custGeom>
            <a:ln w="40528" cap="rnd">
              <a:solidFill>
                <a:srgbClr val="042433"/>
              </a:solidFill>
              <a:prstDash val="solid"/>
              <a:round/>
            </a:ln>
          </p:spPr>
          <p:txBody>
            <a:bodyPr rtlCol="0" anchor="ctr"/>
            <a:lstStyle/>
            <a:p>
              <a:endParaRPr lang="zh-CN" altLang="en-US"/>
            </a:p>
          </p:txBody>
        </p:sp>
        <p:sp>
          <p:nvSpPr>
            <p:cNvPr id="96" name="任意多边形: 形状 95">
              <a:extLst>
                <a:ext uri="{FF2B5EF4-FFF2-40B4-BE49-F238E27FC236}">
                  <a16:creationId xmlns:a16="http://schemas.microsoft.com/office/drawing/2014/main" id="{C7BD9F78-C09D-BFF6-7C8F-54531CB3E6D5}"/>
                </a:ext>
              </a:extLst>
            </p:cNvPr>
            <p:cNvSpPr/>
            <p:nvPr/>
          </p:nvSpPr>
          <p:spPr>
            <a:xfrm>
              <a:off x="8320309" y="2872696"/>
              <a:ext cx="40589" cy="562574"/>
            </a:xfrm>
            <a:custGeom>
              <a:avLst/>
              <a:gdLst>
                <a:gd name="connsiteX0" fmla="*/ 0 w 40589"/>
                <a:gd name="connsiteY0" fmla="*/ 562575 h 562574"/>
                <a:gd name="connsiteX1" fmla="*/ 0 w 40589"/>
                <a:gd name="connsiteY1" fmla="*/ 0 h 562574"/>
              </a:gdLst>
              <a:ahLst/>
              <a:cxnLst>
                <a:cxn ang="0">
                  <a:pos x="connsiteX0" y="connsiteY0"/>
                </a:cxn>
                <a:cxn ang="0">
                  <a:pos x="connsiteX1" y="connsiteY1"/>
                </a:cxn>
              </a:cxnLst>
              <a:rect l="l" t="t" r="r" b="b"/>
              <a:pathLst>
                <a:path w="40589" h="562574">
                  <a:moveTo>
                    <a:pt x="0" y="562575"/>
                  </a:moveTo>
                  <a:lnTo>
                    <a:pt x="0" y="0"/>
                  </a:lnTo>
                </a:path>
              </a:pathLst>
            </a:custGeom>
            <a:ln w="40528" cap="rnd">
              <a:solidFill>
                <a:srgbClr val="042433"/>
              </a:solidFill>
              <a:prstDash val="solid"/>
              <a:round/>
            </a:ln>
          </p:spPr>
          <p:txBody>
            <a:bodyPr rtlCol="0" anchor="ctr"/>
            <a:lstStyle/>
            <a:p>
              <a:endParaRPr lang="zh-CN" altLang="en-US"/>
            </a:p>
          </p:txBody>
        </p:sp>
        <p:sp>
          <p:nvSpPr>
            <p:cNvPr id="97" name="任意多边形: 形状 96">
              <a:extLst>
                <a:ext uri="{FF2B5EF4-FFF2-40B4-BE49-F238E27FC236}">
                  <a16:creationId xmlns:a16="http://schemas.microsoft.com/office/drawing/2014/main" id="{3CD46DBD-E609-B9F7-88D9-9A53133ACEFB}"/>
                </a:ext>
              </a:extLst>
            </p:cNvPr>
            <p:cNvSpPr/>
            <p:nvPr/>
          </p:nvSpPr>
          <p:spPr>
            <a:xfrm>
              <a:off x="8072305" y="2872696"/>
              <a:ext cx="496413" cy="429846"/>
            </a:xfrm>
            <a:custGeom>
              <a:avLst/>
              <a:gdLst>
                <a:gd name="connsiteX0" fmla="*/ 248004 w 496413"/>
                <a:gd name="connsiteY0" fmla="*/ 429846 h 429846"/>
                <a:gd name="connsiteX1" fmla="*/ 496414 w 496413"/>
                <a:gd name="connsiteY1" fmla="*/ 0 h 429846"/>
                <a:gd name="connsiteX2" fmla="*/ 0 w 496413"/>
                <a:gd name="connsiteY2" fmla="*/ 0 h 429846"/>
                <a:gd name="connsiteX3" fmla="*/ 248004 w 496413"/>
                <a:gd name="connsiteY3" fmla="*/ 429846 h 429846"/>
              </a:gdLst>
              <a:ahLst/>
              <a:cxnLst>
                <a:cxn ang="0">
                  <a:pos x="connsiteX0" y="connsiteY0"/>
                </a:cxn>
                <a:cxn ang="0">
                  <a:pos x="connsiteX1" y="connsiteY1"/>
                </a:cxn>
                <a:cxn ang="0">
                  <a:pos x="connsiteX2" y="connsiteY2"/>
                </a:cxn>
                <a:cxn ang="0">
                  <a:pos x="connsiteX3" y="connsiteY3"/>
                </a:cxn>
              </a:cxnLst>
              <a:rect l="l" t="t" r="r" b="b"/>
              <a:pathLst>
                <a:path w="496413" h="429846">
                  <a:moveTo>
                    <a:pt x="248004" y="429846"/>
                  </a:moveTo>
                  <a:lnTo>
                    <a:pt x="496414" y="0"/>
                  </a:lnTo>
                  <a:lnTo>
                    <a:pt x="0" y="0"/>
                  </a:lnTo>
                  <a:lnTo>
                    <a:pt x="248004" y="429846"/>
                  </a:lnTo>
                  <a:close/>
                </a:path>
              </a:pathLst>
            </a:custGeom>
            <a:noFill/>
            <a:ln w="40528" cap="rnd">
              <a:solidFill>
                <a:srgbClr val="042433"/>
              </a:solidFill>
              <a:prstDash val="solid"/>
              <a:round/>
            </a:ln>
          </p:spPr>
          <p:txBody>
            <a:bodyPr rtlCol="0" anchor="ctr"/>
            <a:lstStyle/>
            <a:p>
              <a:endParaRPr lang="zh-CN" altLang="en-US"/>
            </a:p>
          </p:txBody>
        </p:sp>
      </p:grpSp>
      <p:sp>
        <p:nvSpPr>
          <p:cNvPr id="84" name="文本框 83">
            <a:extLst>
              <a:ext uri="{FF2B5EF4-FFF2-40B4-BE49-F238E27FC236}">
                <a16:creationId xmlns:a16="http://schemas.microsoft.com/office/drawing/2014/main" id="{C39280D3-E60C-455A-D9A3-E3F921AB3CA1}"/>
              </a:ext>
            </a:extLst>
          </p:cNvPr>
          <p:cNvSpPr txBox="1"/>
          <p:nvPr/>
        </p:nvSpPr>
        <p:spPr>
          <a:xfrm>
            <a:off x="6820252" y="3434318"/>
            <a:ext cx="811440" cy="400110"/>
          </a:xfrm>
          <a:prstGeom prst="rect">
            <a:avLst/>
          </a:prstGeom>
          <a:noFill/>
        </p:spPr>
        <p:txBody>
          <a:bodyPr wrap="none" rtlCol="0">
            <a:spAutoFit/>
          </a:bodyPr>
          <a:lstStyle/>
          <a:p>
            <a:pPr algn="ctr"/>
            <a:r>
              <a:rPr lang="en-US" altLang="zh-CN" sz="2000" b="1" i="1" dirty="0">
                <a:solidFill>
                  <a:srgbClr val="0D0D0D"/>
                </a:solidFill>
                <a:latin typeface="Candara" panose="020E0502030303020204" pitchFamily="34" charset="0"/>
              </a:rPr>
              <a:t>Radio</a:t>
            </a:r>
            <a:endParaRPr lang="zh-CN" altLang="en-US" sz="2000" b="1" i="1" dirty="0">
              <a:solidFill>
                <a:srgbClr val="0D0D0D"/>
              </a:solidFill>
              <a:latin typeface="Candara" panose="020E0502030303020204" pitchFamily="34" charset="0"/>
            </a:endParaRPr>
          </a:p>
        </p:txBody>
      </p:sp>
      <p:grpSp>
        <p:nvGrpSpPr>
          <p:cNvPr id="110" name="组合 109">
            <a:extLst>
              <a:ext uri="{FF2B5EF4-FFF2-40B4-BE49-F238E27FC236}">
                <a16:creationId xmlns:a16="http://schemas.microsoft.com/office/drawing/2014/main" id="{D392BB3E-1E04-6024-1BBF-11675060A329}"/>
              </a:ext>
            </a:extLst>
          </p:cNvPr>
          <p:cNvGrpSpPr/>
          <p:nvPr/>
        </p:nvGrpSpPr>
        <p:grpSpPr>
          <a:xfrm>
            <a:off x="6610320" y="4101963"/>
            <a:ext cx="1136322" cy="858100"/>
            <a:chOff x="7000579" y="4420532"/>
            <a:chExt cx="1136322" cy="858100"/>
          </a:xfrm>
        </p:grpSpPr>
        <p:sp>
          <p:nvSpPr>
            <p:cNvPr id="101" name="任意多边形: 形状 100">
              <a:extLst>
                <a:ext uri="{FF2B5EF4-FFF2-40B4-BE49-F238E27FC236}">
                  <a16:creationId xmlns:a16="http://schemas.microsoft.com/office/drawing/2014/main" id="{7C36BA88-33BD-B1D9-0C4A-20083FC31695}"/>
                </a:ext>
              </a:extLst>
            </p:cNvPr>
            <p:cNvSpPr/>
            <p:nvPr/>
          </p:nvSpPr>
          <p:spPr>
            <a:xfrm>
              <a:off x="7000579" y="4649537"/>
              <a:ext cx="355561" cy="33480"/>
            </a:xfrm>
            <a:custGeom>
              <a:avLst/>
              <a:gdLst>
                <a:gd name="connsiteX0" fmla="*/ 0 w 355561"/>
                <a:gd name="connsiteY0" fmla="*/ 0 h 33480"/>
                <a:gd name="connsiteX1" fmla="*/ 355561 w 355561"/>
                <a:gd name="connsiteY1" fmla="*/ 0 h 33480"/>
              </a:gdLst>
              <a:ahLst/>
              <a:cxnLst>
                <a:cxn ang="0">
                  <a:pos x="connsiteX0" y="connsiteY0"/>
                </a:cxn>
                <a:cxn ang="0">
                  <a:pos x="connsiteX1" y="connsiteY1"/>
                </a:cxn>
              </a:cxnLst>
              <a:rect l="l" t="t" r="r" b="b"/>
              <a:pathLst>
                <a:path w="355561" h="33480">
                  <a:moveTo>
                    <a:pt x="0" y="0"/>
                  </a:moveTo>
                  <a:lnTo>
                    <a:pt x="355561" y="0"/>
                  </a:lnTo>
                </a:path>
              </a:pathLst>
            </a:custGeom>
            <a:ln w="57150" cap="rnd">
              <a:solidFill>
                <a:srgbClr val="042433"/>
              </a:solidFill>
              <a:prstDash val="solid"/>
              <a:round/>
            </a:ln>
          </p:spPr>
          <p:txBody>
            <a:bodyPr rtlCol="0" anchor="ctr"/>
            <a:lstStyle/>
            <a:p>
              <a:endParaRPr lang="zh-CN" altLang="en-US"/>
            </a:p>
          </p:txBody>
        </p:sp>
        <p:sp>
          <p:nvSpPr>
            <p:cNvPr id="102" name="任意多边形: 形状 101">
              <a:extLst>
                <a:ext uri="{FF2B5EF4-FFF2-40B4-BE49-F238E27FC236}">
                  <a16:creationId xmlns:a16="http://schemas.microsoft.com/office/drawing/2014/main" id="{B4C4FEE2-3C8C-3F20-A8B3-730B1EB89E57}"/>
                </a:ext>
              </a:extLst>
            </p:cNvPr>
            <p:cNvSpPr/>
            <p:nvPr/>
          </p:nvSpPr>
          <p:spPr>
            <a:xfrm>
              <a:off x="7000579" y="5012464"/>
              <a:ext cx="355561" cy="33480"/>
            </a:xfrm>
            <a:custGeom>
              <a:avLst/>
              <a:gdLst>
                <a:gd name="connsiteX0" fmla="*/ 0 w 355561"/>
                <a:gd name="connsiteY0" fmla="*/ 0 h 33480"/>
                <a:gd name="connsiteX1" fmla="*/ 355561 w 355561"/>
                <a:gd name="connsiteY1" fmla="*/ 0 h 33480"/>
              </a:gdLst>
              <a:ahLst/>
              <a:cxnLst>
                <a:cxn ang="0">
                  <a:pos x="connsiteX0" y="connsiteY0"/>
                </a:cxn>
                <a:cxn ang="0">
                  <a:pos x="connsiteX1" y="connsiteY1"/>
                </a:cxn>
              </a:cxnLst>
              <a:rect l="l" t="t" r="r" b="b"/>
              <a:pathLst>
                <a:path w="355561" h="33480">
                  <a:moveTo>
                    <a:pt x="0" y="0"/>
                  </a:moveTo>
                  <a:lnTo>
                    <a:pt x="355561" y="0"/>
                  </a:lnTo>
                </a:path>
              </a:pathLst>
            </a:custGeom>
            <a:ln w="57150" cap="rnd">
              <a:solidFill>
                <a:srgbClr val="042433"/>
              </a:solidFill>
              <a:prstDash val="solid"/>
              <a:round/>
            </a:ln>
          </p:spPr>
          <p:txBody>
            <a:bodyPr rtlCol="0" anchor="ctr"/>
            <a:lstStyle/>
            <a:p>
              <a:endParaRPr lang="zh-CN" altLang="en-US"/>
            </a:p>
          </p:txBody>
        </p:sp>
        <p:sp>
          <p:nvSpPr>
            <p:cNvPr id="103" name="任意多边形: 形状 102">
              <a:extLst>
                <a:ext uri="{FF2B5EF4-FFF2-40B4-BE49-F238E27FC236}">
                  <a16:creationId xmlns:a16="http://schemas.microsoft.com/office/drawing/2014/main" id="{AD7915C4-0C4C-F0FB-7F3C-6AFC1D9CCD25}"/>
                </a:ext>
              </a:extLst>
            </p:cNvPr>
            <p:cNvSpPr/>
            <p:nvPr/>
          </p:nvSpPr>
          <p:spPr>
            <a:xfrm>
              <a:off x="7000579" y="4755670"/>
              <a:ext cx="355561" cy="147313"/>
            </a:xfrm>
            <a:custGeom>
              <a:avLst/>
              <a:gdLst>
                <a:gd name="connsiteX0" fmla="*/ 0 w 355561"/>
                <a:gd name="connsiteY0" fmla="*/ 0 h 147313"/>
                <a:gd name="connsiteX1" fmla="*/ 355561 w 355561"/>
                <a:gd name="connsiteY1" fmla="*/ 0 h 147313"/>
                <a:gd name="connsiteX2" fmla="*/ 355561 w 355561"/>
                <a:gd name="connsiteY2" fmla="*/ 147313 h 147313"/>
                <a:gd name="connsiteX3" fmla="*/ 0 w 355561"/>
                <a:gd name="connsiteY3" fmla="*/ 147313 h 147313"/>
              </a:gdLst>
              <a:ahLst/>
              <a:cxnLst>
                <a:cxn ang="0">
                  <a:pos x="connsiteX0" y="connsiteY0"/>
                </a:cxn>
                <a:cxn ang="0">
                  <a:pos x="connsiteX1" y="connsiteY1"/>
                </a:cxn>
                <a:cxn ang="0">
                  <a:pos x="connsiteX2" y="connsiteY2"/>
                </a:cxn>
                <a:cxn ang="0">
                  <a:pos x="connsiteX3" y="connsiteY3"/>
                </a:cxn>
              </a:cxnLst>
              <a:rect l="l" t="t" r="r" b="b"/>
              <a:pathLst>
                <a:path w="355561" h="147313">
                  <a:moveTo>
                    <a:pt x="0" y="0"/>
                  </a:moveTo>
                  <a:lnTo>
                    <a:pt x="355561" y="0"/>
                  </a:lnTo>
                  <a:lnTo>
                    <a:pt x="355561" y="147313"/>
                  </a:lnTo>
                  <a:lnTo>
                    <a:pt x="0" y="147313"/>
                  </a:lnTo>
                  <a:close/>
                </a:path>
              </a:pathLst>
            </a:custGeom>
            <a:solidFill>
              <a:srgbClr val="000000"/>
            </a:solidFill>
            <a:ln w="57150" cap="rnd">
              <a:solidFill>
                <a:srgbClr val="042433"/>
              </a:solidFill>
              <a:prstDash val="solid"/>
              <a:round/>
            </a:ln>
          </p:spPr>
          <p:txBody>
            <a:bodyPr rtlCol="0" anchor="ctr"/>
            <a:lstStyle/>
            <a:p>
              <a:endParaRPr lang="zh-CN" altLang="en-US"/>
            </a:p>
          </p:txBody>
        </p:sp>
        <p:sp>
          <p:nvSpPr>
            <p:cNvPr id="104" name="任意多边形: 形状 103">
              <a:extLst>
                <a:ext uri="{FF2B5EF4-FFF2-40B4-BE49-F238E27FC236}">
                  <a16:creationId xmlns:a16="http://schemas.microsoft.com/office/drawing/2014/main" id="{73896E7D-DDFF-472C-3413-BDBE7558E31B}"/>
                </a:ext>
              </a:extLst>
            </p:cNvPr>
            <p:cNvSpPr/>
            <p:nvPr/>
          </p:nvSpPr>
          <p:spPr>
            <a:xfrm>
              <a:off x="7178359" y="4420532"/>
              <a:ext cx="33480" cy="229005"/>
            </a:xfrm>
            <a:custGeom>
              <a:avLst/>
              <a:gdLst>
                <a:gd name="connsiteX0" fmla="*/ 0 w 33480"/>
                <a:gd name="connsiteY0" fmla="*/ 229005 h 229005"/>
                <a:gd name="connsiteX1" fmla="*/ 0 w 33480"/>
                <a:gd name="connsiteY1" fmla="*/ 0 h 229005"/>
              </a:gdLst>
              <a:ahLst/>
              <a:cxnLst>
                <a:cxn ang="0">
                  <a:pos x="connsiteX0" y="connsiteY0"/>
                </a:cxn>
                <a:cxn ang="0">
                  <a:pos x="connsiteX1" y="connsiteY1"/>
                </a:cxn>
              </a:cxnLst>
              <a:rect l="l" t="t" r="r" b="b"/>
              <a:pathLst>
                <a:path w="33480" h="229005">
                  <a:moveTo>
                    <a:pt x="0" y="229005"/>
                  </a:moveTo>
                  <a:lnTo>
                    <a:pt x="0" y="0"/>
                  </a:lnTo>
                </a:path>
              </a:pathLst>
            </a:custGeom>
            <a:ln w="57150" cap="rnd">
              <a:solidFill>
                <a:srgbClr val="042433"/>
              </a:solidFill>
              <a:prstDash val="solid"/>
              <a:round/>
            </a:ln>
          </p:spPr>
          <p:txBody>
            <a:bodyPr rtlCol="0" anchor="ctr"/>
            <a:lstStyle/>
            <a:p>
              <a:endParaRPr lang="zh-CN" altLang="en-US"/>
            </a:p>
          </p:txBody>
        </p:sp>
        <p:sp>
          <p:nvSpPr>
            <p:cNvPr id="105" name="任意多边形: 形状 104">
              <a:extLst>
                <a:ext uri="{FF2B5EF4-FFF2-40B4-BE49-F238E27FC236}">
                  <a16:creationId xmlns:a16="http://schemas.microsoft.com/office/drawing/2014/main" id="{16A99559-63C1-EEEA-E716-D5EB69FACFEF}"/>
                </a:ext>
              </a:extLst>
            </p:cNvPr>
            <p:cNvSpPr/>
            <p:nvPr/>
          </p:nvSpPr>
          <p:spPr>
            <a:xfrm>
              <a:off x="7178359" y="5019495"/>
              <a:ext cx="33480" cy="259137"/>
            </a:xfrm>
            <a:custGeom>
              <a:avLst/>
              <a:gdLst>
                <a:gd name="connsiteX0" fmla="*/ 0 w 33480"/>
                <a:gd name="connsiteY0" fmla="*/ 259138 h 259137"/>
                <a:gd name="connsiteX1" fmla="*/ 0 w 33480"/>
                <a:gd name="connsiteY1" fmla="*/ 0 h 259137"/>
              </a:gdLst>
              <a:ahLst/>
              <a:cxnLst>
                <a:cxn ang="0">
                  <a:pos x="connsiteX0" y="connsiteY0"/>
                </a:cxn>
                <a:cxn ang="0">
                  <a:pos x="connsiteX1" y="connsiteY1"/>
                </a:cxn>
              </a:cxnLst>
              <a:rect l="l" t="t" r="r" b="b"/>
              <a:pathLst>
                <a:path w="33480" h="259137">
                  <a:moveTo>
                    <a:pt x="0" y="259138"/>
                  </a:moveTo>
                  <a:lnTo>
                    <a:pt x="0" y="0"/>
                  </a:lnTo>
                </a:path>
              </a:pathLst>
            </a:custGeom>
            <a:ln w="57150" cap="rnd">
              <a:solidFill>
                <a:srgbClr val="042433"/>
              </a:solidFill>
              <a:prstDash val="solid"/>
              <a:round/>
            </a:ln>
          </p:spPr>
          <p:txBody>
            <a:bodyPr rtlCol="0" anchor="ctr"/>
            <a:lstStyle/>
            <a:p>
              <a:endParaRPr lang="zh-CN" altLang="en-US"/>
            </a:p>
          </p:txBody>
        </p:sp>
        <p:sp>
          <p:nvSpPr>
            <p:cNvPr id="106" name="任意多边形: 形状 105">
              <a:extLst>
                <a:ext uri="{FF2B5EF4-FFF2-40B4-BE49-F238E27FC236}">
                  <a16:creationId xmlns:a16="http://schemas.microsoft.com/office/drawing/2014/main" id="{5EE78EA4-5D50-4C53-67C9-302A5E1A7501}"/>
                </a:ext>
              </a:extLst>
            </p:cNvPr>
            <p:cNvSpPr/>
            <p:nvPr/>
          </p:nvSpPr>
          <p:spPr>
            <a:xfrm>
              <a:off x="7541621" y="4531352"/>
              <a:ext cx="595280" cy="595280"/>
            </a:xfrm>
            <a:custGeom>
              <a:avLst/>
              <a:gdLst>
                <a:gd name="connsiteX0" fmla="*/ 595280 w 595280"/>
                <a:gd name="connsiteY0" fmla="*/ 297640 h 595280"/>
                <a:gd name="connsiteX1" fmla="*/ 297640 w 595280"/>
                <a:gd name="connsiteY1" fmla="*/ 595280 h 595280"/>
                <a:gd name="connsiteX2" fmla="*/ 0 w 595280"/>
                <a:gd name="connsiteY2" fmla="*/ 297640 h 595280"/>
                <a:gd name="connsiteX3" fmla="*/ 297640 w 595280"/>
                <a:gd name="connsiteY3" fmla="*/ 0 h 595280"/>
                <a:gd name="connsiteX4" fmla="*/ 595280 w 595280"/>
                <a:gd name="connsiteY4" fmla="*/ 297640 h 59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80" h="595280">
                  <a:moveTo>
                    <a:pt x="595280" y="297640"/>
                  </a:moveTo>
                  <a:cubicBezTo>
                    <a:pt x="595280" y="462022"/>
                    <a:pt x="462022" y="595280"/>
                    <a:pt x="297640" y="595280"/>
                  </a:cubicBezTo>
                  <a:cubicBezTo>
                    <a:pt x="133258" y="595280"/>
                    <a:pt x="0" y="462022"/>
                    <a:pt x="0" y="297640"/>
                  </a:cubicBezTo>
                  <a:cubicBezTo>
                    <a:pt x="0" y="133258"/>
                    <a:pt x="133258" y="0"/>
                    <a:pt x="297640" y="0"/>
                  </a:cubicBezTo>
                  <a:cubicBezTo>
                    <a:pt x="462022" y="0"/>
                    <a:pt x="595280" y="133258"/>
                    <a:pt x="595280" y="297640"/>
                  </a:cubicBezTo>
                  <a:close/>
                </a:path>
              </a:pathLst>
            </a:custGeom>
            <a:noFill/>
            <a:ln w="57150" cap="rnd">
              <a:solidFill>
                <a:srgbClr val="042433"/>
              </a:solidFill>
              <a:prstDash val="solid"/>
              <a:round/>
            </a:ln>
          </p:spPr>
          <p:txBody>
            <a:bodyPr rtlCol="0" anchor="ctr"/>
            <a:lstStyle/>
            <a:p>
              <a:endParaRPr lang="zh-CN" altLang="en-US"/>
            </a:p>
          </p:txBody>
        </p:sp>
        <p:grpSp>
          <p:nvGrpSpPr>
            <p:cNvPr id="107" name="图形 98">
              <a:extLst>
                <a:ext uri="{FF2B5EF4-FFF2-40B4-BE49-F238E27FC236}">
                  <a16:creationId xmlns:a16="http://schemas.microsoft.com/office/drawing/2014/main" id="{4B9CD9F1-D28B-31F5-6844-BCD1886AA86B}"/>
                </a:ext>
              </a:extLst>
            </p:cNvPr>
            <p:cNvGrpSpPr/>
            <p:nvPr/>
          </p:nvGrpSpPr>
          <p:grpSpPr>
            <a:xfrm>
              <a:off x="7631014" y="4724868"/>
              <a:ext cx="416495" cy="208247"/>
              <a:chOff x="7631014" y="4724868"/>
              <a:chExt cx="416495" cy="208247"/>
            </a:xfrm>
            <a:noFill/>
          </p:grpSpPr>
          <p:sp>
            <p:nvSpPr>
              <p:cNvPr id="108" name="任意多边形: 形状 107">
                <a:extLst>
                  <a:ext uri="{FF2B5EF4-FFF2-40B4-BE49-F238E27FC236}">
                    <a16:creationId xmlns:a16="http://schemas.microsoft.com/office/drawing/2014/main" id="{1A7C0C05-5AE3-4028-53F1-4604EC602798}"/>
                  </a:ext>
                </a:extLst>
              </p:cNvPr>
              <p:cNvSpPr/>
              <p:nvPr/>
            </p:nvSpPr>
            <p:spPr>
              <a:xfrm>
                <a:off x="7631014" y="4724868"/>
                <a:ext cx="208247" cy="104123"/>
              </a:xfrm>
              <a:custGeom>
                <a:avLst/>
                <a:gdLst>
                  <a:gd name="connsiteX0" fmla="*/ 0 w 208247"/>
                  <a:gd name="connsiteY0" fmla="*/ 104124 h 104123"/>
                  <a:gd name="connsiteX1" fmla="*/ 104124 w 208247"/>
                  <a:gd name="connsiteY1" fmla="*/ 0 h 104123"/>
                  <a:gd name="connsiteX2" fmla="*/ 208248 w 208247"/>
                  <a:gd name="connsiteY2" fmla="*/ 104124 h 104123"/>
                </a:gdLst>
                <a:ahLst/>
                <a:cxnLst>
                  <a:cxn ang="0">
                    <a:pos x="connsiteX0" y="connsiteY0"/>
                  </a:cxn>
                  <a:cxn ang="0">
                    <a:pos x="connsiteX1" y="connsiteY1"/>
                  </a:cxn>
                  <a:cxn ang="0">
                    <a:pos x="connsiteX2" y="connsiteY2"/>
                  </a:cxn>
                </a:cxnLst>
                <a:rect l="l" t="t" r="r" b="b"/>
                <a:pathLst>
                  <a:path w="208247" h="104123">
                    <a:moveTo>
                      <a:pt x="0" y="104124"/>
                    </a:moveTo>
                    <a:cubicBezTo>
                      <a:pt x="0" y="46538"/>
                      <a:pt x="46538" y="0"/>
                      <a:pt x="104124" y="0"/>
                    </a:cubicBezTo>
                    <a:cubicBezTo>
                      <a:pt x="161710" y="0"/>
                      <a:pt x="208248" y="46538"/>
                      <a:pt x="208248" y="104124"/>
                    </a:cubicBezTo>
                  </a:path>
                </a:pathLst>
              </a:custGeom>
              <a:noFill/>
              <a:ln w="57150" cap="rnd">
                <a:solidFill>
                  <a:srgbClr val="042433"/>
                </a:solidFill>
                <a:prstDash val="solid"/>
                <a:round/>
              </a:ln>
            </p:spPr>
            <p:txBody>
              <a:bodyPr rtlCol="0" anchor="ctr"/>
              <a:lstStyle/>
              <a:p>
                <a:endParaRPr lang="zh-CN" altLang="en-US"/>
              </a:p>
            </p:txBody>
          </p:sp>
          <p:sp>
            <p:nvSpPr>
              <p:cNvPr id="109" name="任意多边形: 形状 108">
                <a:extLst>
                  <a:ext uri="{FF2B5EF4-FFF2-40B4-BE49-F238E27FC236}">
                    <a16:creationId xmlns:a16="http://schemas.microsoft.com/office/drawing/2014/main" id="{50AEF468-E774-EE8B-2967-0636D8D965C0}"/>
                  </a:ext>
                </a:extLst>
              </p:cNvPr>
              <p:cNvSpPr/>
              <p:nvPr/>
            </p:nvSpPr>
            <p:spPr>
              <a:xfrm>
                <a:off x="7839261" y="4828992"/>
                <a:ext cx="208247" cy="104123"/>
              </a:xfrm>
              <a:custGeom>
                <a:avLst/>
                <a:gdLst>
                  <a:gd name="connsiteX0" fmla="*/ 208248 w 208247"/>
                  <a:gd name="connsiteY0" fmla="*/ 0 h 104123"/>
                  <a:gd name="connsiteX1" fmla="*/ 104124 w 208247"/>
                  <a:gd name="connsiteY1" fmla="*/ 104124 h 104123"/>
                  <a:gd name="connsiteX2" fmla="*/ 0 w 208247"/>
                  <a:gd name="connsiteY2" fmla="*/ 0 h 104123"/>
                </a:gdLst>
                <a:ahLst/>
                <a:cxnLst>
                  <a:cxn ang="0">
                    <a:pos x="connsiteX0" y="connsiteY0"/>
                  </a:cxn>
                  <a:cxn ang="0">
                    <a:pos x="connsiteX1" y="connsiteY1"/>
                  </a:cxn>
                  <a:cxn ang="0">
                    <a:pos x="connsiteX2" y="connsiteY2"/>
                  </a:cxn>
                </a:cxnLst>
                <a:rect l="l" t="t" r="r" b="b"/>
                <a:pathLst>
                  <a:path w="208247" h="104123">
                    <a:moveTo>
                      <a:pt x="208248" y="0"/>
                    </a:moveTo>
                    <a:cubicBezTo>
                      <a:pt x="208248" y="57586"/>
                      <a:pt x="161710" y="104124"/>
                      <a:pt x="104124" y="104124"/>
                    </a:cubicBezTo>
                    <a:cubicBezTo>
                      <a:pt x="46538" y="104124"/>
                      <a:pt x="0" y="57586"/>
                      <a:pt x="0" y="0"/>
                    </a:cubicBezTo>
                  </a:path>
                </a:pathLst>
              </a:custGeom>
              <a:noFill/>
              <a:ln w="57150" cap="rnd">
                <a:solidFill>
                  <a:srgbClr val="042433"/>
                </a:solidFill>
                <a:prstDash val="solid"/>
                <a:round/>
              </a:ln>
            </p:spPr>
            <p:txBody>
              <a:bodyPr rtlCol="0" anchor="ctr"/>
              <a:lstStyle/>
              <a:p>
                <a:endParaRPr lang="zh-CN" altLang="en-US"/>
              </a:p>
            </p:txBody>
          </p:sp>
        </p:grpSp>
      </p:grpSp>
      <p:sp>
        <p:nvSpPr>
          <p:cNvPr id="112" name="箭头: 右 111">
            <a:extLst>
              <a:ext uri="{FF2B5EF4-FFF2-40B4-BE49-F238E27FC236}">
                <a16:creationId xmlns:a16="http://schemas.microsoft.com/office/drawing/2014/main" id="{5AEF1F94-5FBE-6272-5942-2872ED11106C}"/>
              </a:ext>
            </a:extLst>
          </p:cNvPr>
          <p:cNvSpPr/>
          <p:nvPr/>
        </p:nvSpPr>
        <p:spPr>
          <a:xfrm rot="16200000">
            <a:off x="6311125" y="3561773"/>
            <a:ext cx="345602" cy="252012"/>
          </a:xfrm>
          <a:prstGeom prst="rightArrow">
            <a:avLst>
              <a:gd name="adj1" fmla="val 50000"/>
              <a:gd name="adj2" fmla="val 67278"/>
            </a:avLst>
          </a:prstGeom>
          <a:solidFill>
            <a:srgbClr val="7C2E9A"/>
          </a:solidFill>
          <a:ln>
            <a:solidFill>
              <a:srgbClr val="7C2E9A"/>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a:p>
        </p:txBody>
      </p:sp>
      <p:grpSp>
        <p:nvGrpSpPr>
          <p:cNvPr id="113" name="组合 112">
            <a:extLst>
              <a:ext uri="{FF2B5EF4-FFF2-40B4-BE49-F238E27FC236}">
                <a16:creationId xmlns:a16="http://schemas.microsoft.com/office/drawing/2014/main" id="{73465A1F-FD28-30E1-B0DB-0C65D34B6753}"/>
              </a:ext>
            </a:extLst>
          </p:cNvPr>
          <p:cNvGrpSpPr/>
          <p:nvPr/>
        </p:nvGrpSpPr>
        <p:grpSpPr>
          <a:xfrm>
            <a:off x="9667882" y="1429811"/>
            <a:ext cx="2060225" cy="1217063"/>
            <a:chOff x="1630129" y="1450347"/>
            <a:chExt cx="2060225" cy="1217063"/>
          </a:xfrm>
        </p:grpSpPr>
        <p:grpSp>
          <p:nvGrpSpPr>
            <p:cNvPr id="114" name="图形 46">
              <a:extLst>
                <a:ext uri="{FF2B5EF4-FFF2-40B4-BE49-F238E27FC236}">
                  <a16:creationId xmlns:a16="http://schemas.microsoft.com/office/drawing/2014/main" id="{696ED4B9-11B7-2D34-F20D-A2A98135C8B3}"/>
                </a:ext>
              </a:extLst>
            </p:cNvPr>
            <p:cNvGrpSpPr/>
            <p:nvPr/>
          </p:nvGrpSpPr>
          <p:grpSpPr>
            <a:xfrm>
              <a:off x="2098845" y="1450347"/>
              <a:ext cx="1098943" cy="820486"/>
              <a:chOff x="2692555" y="2304076"/>
              <a:chExt cx="241458" cy="180276"/>
            </a:xfrm>
          </p:grpSpPr>
          <p:sp>
            <p:nvSpPr>
              <p:cNvPr id="116" name="任意多边形: 形状 115">
                <a:extLst>
                  <a:ext uri="{FF2B5EF4-FFF2-40B4-BE49-F238E27FC236}">
                    <a16:creationId xmlns:a16="http://schemas.microsoft.com/office/drawing/2014/main" id="{B34E3B44-E012-7B5D-D17C-3A1E5F7B506D}"/>
                  </a:ext>
                </a:extLst>
              </p:cNvPr>
              <p:cNvSpPr/>
              <p:nvPr/>
            </p:nvSpPr>
            <p:spPr>
              <a:xfrm>
                <a:off x="2716653" y="2373323"/>
                <a:ext cx="193357" cy="95250"/>
              </a:xfrm>
              <a:custGeom>
                <a:avLst/>
                <a:gdLst>
                  <a:gd name="connsiteX0" fmla="*/ 104965 w 193357"/>
                  <a:gd name="connsiteY0" fmla="*/ 0 h 95250"/>
                  <a:gd name="connsiteX1" fmla="*/ 193358 w 193357"/>
                  <a:gd name="connsiteY1" fmla="*/ 41529 h 95250"/>
                  <a:gd name="connsiteX2" fmla="*/ 193358 w 193357"/>
                  <a:gd name="connsiteY2" fmla="*/ 46291 h 95250"/>
                  <a:gd name="connsiteX3" fmla="*/ 88487 w 193357"/>
                  <a:gd name="connsiteY3" fmla="*/ 95250 h 95250"/>
                  <a:gd name="connsiteX4" fmla="*/ 0 w 193357"/>
                  <a:gd name="connsiteY4" fmla="*/ 53721 h 95250"/>
                  <a:gd name="connsiteX5" fmla="*/ 104965 w 193357"/>
                  <a:gd name="connsiteY5" fmla="*/ 0 h 95250"/>
                  <a:gd name="connsiteX6" fmla="*/ 104965 w 193357"/>
                  <a:gd name="connsiteY6" fmla="*/ 0 h 95250"/>
                  <a:gd name="connsiteX7" fmla="*/ 104965 w 193357"/>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357" h="95250">
                    <a:moveTo>
                      <a:pt x="104965" y="0"/>
                    </a:moveTo>
                    <a:lnTo>
                      <a:pt x="193358" y="41529"/>
                    </a:lnTo>
                    <a:lnTo>
                      <a:pt x="193358" y="46291"/>
                    </a:lnTo>
                    <a:lnTo>
                      <a:pt x="88487" y="95250"/>
                    </a:lnTo>
                    <a:lnTo>
                      <a:pt x="0" y="53721"/>
                    </a:lnTo>
                    <a:lnTo>
                      <a:pt x="104965" y="0"/>
                    </a:lnTo>
                    <a:lnTo>
                      <a:pt x="104965" y="0"/>
                    </a:lnTo>
                    <a:lnTo>
                      <a:pt x="104965" y="0"/>
                    </a:lnTo>
                    <a:close/>
                  </a:path>
                </a:pathLst>
              </a:custGeom>
              <a:solidFill>
                <a:srgbClr val="1C2835"/>
              </a:solidFill>
              <a:ln w="9525" cap="flat">
                <a:noFill/>
                <a:prstDash val="solid"/>
                <a:miter/>
              </a:ln>
            </p:spPr>
            <p:txBody>
              <a:bodyPr rtlCol="0" anchor="ctr"/>
              <a:lstStyle/>
              <a:p>
                <a:endParaRPr lang="zh-CN" altLang="en-US" sz="2000"/>
              </a:p>
            </p:txBody>
          </p:sp>
          <p:grpSp>
            <p:nvGrpSpPr>
              <p:cNvPr id="117" name="图形 46">
                <a:extLst>
                  <a:ext uri="{FF2B5EF4-FFF2-40B4-BE49-F238E27FC236}">
                    <a16:creationId xmlns:a16="http://schemas.microsoft.com/office/drawing/2014/main" id="{FA8255F8-2D92-F682-240B-0B9749F7C8D9}"/>
                  </a:ext>
                </a:extLst>
              </p:cNvPr>
              <p:cNvGrpSpPr/>
              <p:nvPr/>
            </p:nvGrpSpPr>
            <p:grpSpPr>
              <a:xfrm>
                <a:off x="2692555" y="2304076"/>
                <a:ext cx="241458" cy="180276"/>
                <a:chOff x="2692555" y="2304076"/>
                <a:chExt cx="241458" cy="180276"/>
              </a:xfrm>
            </p:grpSpPr>
            <p:sp>
              <p:nvSpPr>
                <p:cNvPr id="118" name="任意多边形: 形状 117">
                  <a:extLst>
                    <a:ext uri="{FF2B5EF4-FFF2-40B4-BE49-F238E27FC236}">
                      <a16:creationId xmlns:a16="http://schemas.microsoft.com/office/drawing/2014/main" id="{4345F8B8-48B2-E86F-5273-D242367C9C52}"/>
                    </a:ext>
                  </a:extLst>
                </p:cNvPr>
                <p:cNvSpPr/>
                <p:nvPr/>
              </p:nvSpPr>
              <p:spPr>
                <a:xfrm>
                  <a:off x="2802187" y="2413709"/>
                  <a:ext cx="104870" cy="53720"/>
                </a:xfrm>
                <a:custGeom>
                  <a:avLst/>
                  <a:gdLst>
                    <a:gd name="connsiteX0" fmla="*/ 0 w 104870"/>
                    <a:gd name="connsiteY0" fmla="*/ 48958 h 53720"/>
                    <a:gd name="connsiteX1" fmla="*/ 0 w 104870"/>
                    <a:gd name="connsiteY1" fmla="*/ 53721 h 53720"/>
                    <a:gd name="connsiteX2" fmla="*/ 104870 w 104870"/>
                    <a:gd name="connsiteY2" fmla="*/ 4667 h 53720"/>
                    <a:gd name="connsiteX3" fmla="*/ 104870 w 104870"/>
                    <a:gd name="connsiteY3" fmla="*/ 0 h 53720"/>
                    <a:gd name="connsiteX4" fmla="*/ 0 w 104870"/>
                    <a:gd name="connsiteY4" fmla="*/ 48958 h 53720"/>
                    <a:gd name="connsiteX5" fmla="*/ 0 w 104870"/>
                    <a:gd name="connsiteY5" fmla="*/ 48958 h 53720"/>
                    <a:gd name="connsiteX6" fmla="*/ 0 w 104870"/>
                    <a:gd name="connsiteY6" fmla="*/ 48958 h 5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70" h="53720">
                      <a:moveTo>
                        <a:pt x="0" y="48958"/>
                      </a:moveTo>
                      <a:lnTo>
                        <a:pt x="0" y="53721"/>
                      </a:lnTo>
                      <a:lnTo>
                        <a:pt x="104870" y="4667"/>
                      </a:lnTo>
                      <a:lnTo>
                        <a:pt x="104870" y="0"/>
                      </a:lnTo>
                      <a:lnTo>
                        <a:pt x="0" y="48958"/>
                      </a:lnTo>
                      <a:lnTo>
                        <a:pt x="0" y="48958"/>
                      </a:lnTo>
                      <a:lnTo>
                        <a:pt x="0" y="48958"/>
                      </a:lnTo>
                      <a:close/>
                    </a:path>
                  </a:pathLst>
                </a:custGeom>
                <a:solidFill>
                  <a:srgbClr val="151F26"/>
                </a:solidFill>
                <a:ln w="9525" cap="flat">
                  <a:noFill/>
                  <a:prstDash val="solid"/>
                  <a:miter/>
                </a:ln>
              </p:spPr>
              <p:txBody>
                <a:bodyPr rtlCol="0" anchor="ctr"/>
                <a:lstStyle/>
                <a:p>
                  <a:endParaRPr lang="zh-CN" altLang="en-US" sz="2000"/>
                </a:p>
              </p:txBody>
            </p:sp>
            <p:grpSp>
              <p:nvGrpSpPr>
                <p:cNvPr id="119" name="图形 46">
                  <a:extLst>
                    <a:ext uri="{FF2B5EF4-FFF2-40B4-BE49-F238E27FC236}">
                      <a16:creationId xmlns:a16="http://schemas.microsoft.com/office/drawing/2014/main" id="{C491CC98-45AE-475D-715D-1B91CF1D8A0D}"/>
                    </a:ext>
                  </a:extLst>
                </p:cNvPr>
                <p:cNvGrpSpPr/>
                <p:nvPr/>
              </p:nvGrpSpPr>
              <p:grpSpPr>
                <a:xfrm>
                  <a:off x="2692555" y="2304076"/>
                  <a:ext cx="241458" cy="180276"/>
                  <a:chOff x="2692555" y="2304076"/>
                  <a:chExt cx="241458" cy="180276"/>
                </a:xfrm>
              </p:grpSpPr>
              <p:sp>
                <p:nvSpPr>
                  <p:cNvPr id="120" name="任意多边形: 形状 119">
                    <a:extLst>
                      <a:ext uri="{FF2B5EF4-FFF2-40B4-BE49-F238E27FC236}">
                        <a16:creationId xmlns:a16="http://schemas.microsoft.com/office/drawing/2014/main" id="{81AA075C-A523-80F3-AA8D-D0DCCDCD3FA2}"/>
                      </a:ext>
                    </a:extLst>
                  </p:cNvPr>
                  <p:cNvSpPr/>
                  <p:nvPr/>
                </p:nvSpPr>
                <p:spPr>
                  <a:xfrm>
                    <a:off x="2716653" y="2422281"/>
                    <a:ext cx="88487" cy="46291"/>
                  </a:xfrm>
                  <a:custGeom>
                    <a:avLst/>
                    <a:gdLst>
                      <a:gd name="connsiteX0" fmla="*/ 88392 w 88487"/>
                      <a:gd name="connsiteY0" fmla="*/ 41624 h 46291"/>
                      <a:gd name="connsiteX1" fmla="*/ 0 w 88487"/>
                      <a:gd name="connsiteY1" fmla="*/ 0 h 46291"/>
                      <a:gd name="connsiteX2" fmla="*/ 0 w 88487"/>
                      <a:gd name="connsiteY2" fmla="*/ 4763 h 46291"/>
                      <a:gd name="connsiteX3" fmla="*/ 88487 w 88487"/>
                      <a:gd name="connsiteY3" fmla="*/ 46292 h 46291"/>
                      <a:gd name="connsiteX4" fmla="*/ 88392 w 88487"/>
                      <a:gd name="connsiteY4" fmla="*/ 41624 h 46291"/>
                      <a:gd name="connsiteX5" fmla="*/ 88392 w 88487"/>
                      <a:gd name="connsiteY5" fmla="*/ 41624 h 46291"/>
                      <a:gd name="connsiteX6" fmla="*/ 88392 w 88487"/>
                      <a:gd name="connsiteY6" fmla="*/ 41624 h 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87" h="46291">
                        <a:moveTo>
                          <a:pt x="88392" y="41624"/>
                        </a:moveTo>
                        <a:lnTo>
                          <a:pt x="0" y="0"/>
                        </a:lnTo>
                        <a:lnTo>
                          <a:pt x="0" y="4763"/>
                        </a:lnTo>
                        <a:lnTo>
                          <a:pt x="88487" y="46292"/>
                        </a:lnTo>
                        <a:lnTo>
                          <a:pt x="88392" y="41624"/>
                        </a:lnTo>
                        <a:lnTo>
                          <a:pt x="88392" y="41624"/>
                        </a:lnTo>
                        <a:lnTo>
                          <a:pt x="88392" y="41624"/>
                        </a:lnTo>
                        <a:close/>
                      </a:path>
                    </a:pathLst>
                  </a:custGeom>
                  <a:solidFill>
                    <a:srgbClr val="475765"/>
                  </a:solidFill>
                  <a:ln w="9525" cap="flat">
                    <a:noFill/>
                    <a:prstDash val="solid"/>
                    <a:miter/>
                  </a:ln>
                </p:spPr>
                <p:txBody>
                  <a:bodyPr rtlCol="0" anchor="ctr"/>
                  <a:lstStyle/>
                  <a:p>
                    <a:endParaRPr lang="zh-CN" altLang="en-US" sz="2000"/>
                  </a:p>
                </p:txBody>
              </p:sp>
              <p:grpSp>
                <p:nvGrpSpPr>
                  <p:cNvPr id="121" name="图形 46">
                    <a:extLst>
                      <a:ext uri="{FF2B5EF4-FFF2-40B4-BE49-F238E27FC236}">
                        <a16:creationId xmlns:a16="http://schemas.microsoft.com/office/drawing/2014/main" id="{9819D025-BC05-15DE-DA64-E85FC8F62624}"/>
                      </a:ext>
                    </a:extLst>
                  </p:cNvPr>
                  <p:cNvGrpSpPr/>
                  <p:nvPr/>
                </p:nvGrpSpPr>
                <p:grpSpPr>
                  <a:xfrm>
                    <a:off x="2692555" y="2304076"/>
                    <a:ext cx="241458" cy="180276"/>
                    <a:chOff x="2692555" y="2304076"/>
                    <a:chExt cx="241458" cy="180276"/>
                  </a:xfrm>
                </p:grpSpPr>
                <p:sp>
                  <p:nvSpPr>
                    <p:cNvPr id="122" name="任意多边形: 形状 121">
                      <a:extLst>
                        <a:ext uri="{FF2B5EF4-FFF2-40B4-BE49-F238E27FC236}">
                          <a16:creationId xmlns:a16="http://schemas.microsoft.com/office/drawing/2014/main" id="{1F15C3F4-12AA-99ED-6A84-F175D09F3C09}"/>
                        </a:ext>
                      </a:extLst>
                    </p:cNvPr>
                    <p:cNvSpPr/>
                    <p:nvPr/>
                  </p:nvSpPr>
                  <p:spPr>
                    <a:xfrm>
                      <a:off x="2716653" y="2373323"/>
                      <a:ext cx="193357" cy="90582"/>
                    </a:xfrm>
                    <a:custGeom>
                      <a:avLst/>
                      <a:gdLst>
                        <a:gd name="connsiteX0" fmla="*/ 193358 w 193357"/>
                        <a:gd name="connsiteY0" fmla="*/ 41529 h 90582"/>
                        <a:gd name="connsiteX1" fmla="*/ 104965 w 193357"/>
                        <a:gd name="connsiteY1" fmla="*/ 0 h 90582"/>
                        <a:gd name="connsiteX2" fmla="*/ 0 w 193357"/>
                        <a:gd name="connsiteY2" fmla="*/ 48958 h 90582"/>
                        <a:gd name="connsiteX3" fmla="*/ 88392 w 193357"/>
                        <a:gd name="connsiteY3" fmla="*/ 90583 h 90582"/>
                        <a:gd name="connsiteX4" fmla="*/ 193358 w 193357"/>
                        <a:gd name="connsiteY4" fmla="*/ 41529 h 90582"/>
                        <a:gd name="connsiteX5" fmla="*/ 193358 w 193357"/>
                        <a:gd name="connsiteY5" fmla="*/ 41529 h 90582"/>
                        <a:gd name="connsiteX6" fmla="*/ 193358 w 193357"/>
                        <a:gd name="connsiteY6" fmla="*/ 41529 h 9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357" h="90582">
                          <a:moveTo>
                            <a:pt x="193358" y="41529"/>
                          </a:moveTo>
                          <a:lnTo>
                            <a:pt x="104965" y="0"/>
                          </a:lnTo>
                          <a:lnTo>
                            <a:pt x="0" y="48958"/>
                          </a:lnTo>
                          <a:lnTo>
                            <a:pt x="88392" y="90583"/>
                          </a:lnTo>
                          <a:lnTo>
                            <a:pt x="193358" y="41529"/>
                          </a:lnTo>
                          <a:lnTo>
                            <a:pt x="193358" y="41529"/>
                          </a:lnTo>
                          <a:lnTo>
                            <a:pt x="193358" y="41529"/>
                          </a:lnTo>
                          <a:close/>
                        </a:path>
                      </a:pathLst>
                    </a:custGeom>
                    <a:solidFill>
                      <a:srgbClr val="4F6170"/>
                    </a:solidFill>
                    <a:ln w="9525" cap="flat">
                      <a:noFill/>
                      <a:prstDash val="solid"/>
                      <a:miter/>
                    </a:ln>
                  </p:spPr>
                  <p:txBody>
                    <a:bodyPr rtlCol="0" anchor="ctr"/>
                    <a:lstStyle/>
                    <a:p>
                      <a:endParaRPr lang="zh-CN" altLang="en-US" sz="2000"/>
                    </a:p>
                  </p:txBody>
                </p:sp>
                <p:grpSp>
                  <p:nvGrpSpPr>
                    <p:cNvPr id="123" name="图形 46">
                      <a:extLst>
                        <a:ext uri="{FF2B5EF4-FFF2-40B4-BE49-F238E27FC236}">
                          <a16:creationId xmlns:a16="http://schemas.microsoft.com/office/drawing/2014/main" id="{C341D857-C779-A216-CC17-DC385DDD9EDD}"/>
                        </a:ext>
                      </a:extLst>
                    </p:cNvPr>
                    <p:cNvGrpSpPr/>
                    <p:nvPr/>
                  </p:nvGrpSpPr>
                  <p:grpSpPr>
                    <a:xfrm>
                      <a:off x="2692555" y="2304076"/>
                      <a:ext cx="241458" cy="180276"/>
                      <a:chOff x="2692555" y="2304076"/>
                      <a:chExt cx="241458" cy="180276"/>
                    </a:xfrm>
                  </p:grpSpPr>
                  <p:sp>
                    <p:nvSpPr>
                      <p:cNvPr id="124" name="任意多边形: 形状 123">
                        <a:extLst>
                          <a:ext uri="{FF2B5EF4-FFF2-40B4-BE49-F238E27FC236}">
                            <a16:creationId xmlns:a16="http://schemas.microsoft.com/office/drawing/2014/main" id="{3BEDEDF7-5916-C19C-9563-A731D63E0C8C}"/>
                          </a:ext>
                        </a:extLst>
                      </p:cNvPr>
                      <p:cNvSpPr/>
                      <p:nvPr/>
                    </p:nvSpPr>
                    <p:spPr>
                      <a:xfrm>
                        <a:off x="2781042" y="2379789"/>
                        <a:ext cx="152971" cy="104563"/>
                      </a:xfrm>
                      <a:custGeom>
                        <a:avLst/>
                        <a:gdLst>
                          <a:gd name="connsiteX0" fmla="*/ 12097 w 152971"/>
                          <a:gd name="connsiteY0" fmla="*/ 61351 h 104563"/>
                          <a:gd name="connsiteX1" fmla="*/ 0 w 152971"/>
                          <a:gd name="connsiteY1" fmla="*/ 78306 h 104563"/>
                          <a:gd name="connsiteX2" fmla="*/ 0 w 152971"/>
                          <a:gd name="connsiteY2" fmla="*/ 97642 h 104563"/>
                          <a:gd name="connsiteX3" fmla="*/ 12192 w 152971"/>
                          <a:gd name="connsiteY3" fmla="*/ 103261 h 104563"/>
                          <a:gd name="connsiteX4" fmla="*/ 140875 w 152971"/>
                          <a:gd name="connsiteY4" fmla="*/ 43159 h 104563"/>
                          <a:gd name="connsiteX5" fmla="*/ 152972 w 152971"/>
                          <a:gd name="connsiteY5" fmla="*/ 26299 h 104563"/>
                          <a:gd name="connsiteX6" fmla="*/ 152972 w 152971"/>
                          <a:gd name="connsiteY6" fmla="*/ 6964 h 104563"/>
                          <a:gd name="connsiteX7" fmla="*/ 140780 w 152971"/>
                          <a:gd name="connsiteY7" fmla="*/ 1344 h 104563"/>
                          <a:gd name="connsiteX8" fmla="*/ 12097 w 152971"/>
                          <a:gd name="connsiteY8" fmla="*/ 61447 h 104563"/>
                          <a:gd name="connsiteX9" fmla="*/ 12097 w 152971"/>
                          <a:gd name="connsiteY9" fmla="*/ 61447 h 104563"/>
                          <a:gd name="connsiteX10" fmla="*/ 24098 w 152971"/>
                          <a:gd name="connsiteY10" fmla="*/ 88783 h 104563"/>
                          <a:gd name="connsiteX11" fmla="*/ 24098 w 152971"/>
                          <a:gd name="connsiteY11" fmla="*/ 84021 h 104563"/>
                          <a:gd name="connsiteX12" fmla="*/ 129064 w 152971"/>
                          <a:gd name="connsiteY12" fmla="*/ 34967 h 104563"/>
                          <a:gd name="connsiteX13" fmla="*/ 129064 w 152971"/>
                          <a:gd name="connsiteY13" fmla="*/ 39730 h 104563"/>
                          <a:gd name="connsiteX14" fmla="*/ 24098 w 152971"/>
                          <a:gd name="connsiteY14" fmla="*/ 88783 h 104563"/>
                          <a:gd name="connsiteX15" fmla="*/ 24098 w 152971"/>
                          <a:gd name="connsiteY15" fmla="*/ 88783 h 10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971" h="104563">
                            <a:moveTo>
                              <a:pt x="12097" y="61351"/>
                            </a:moveTo>
                            <a:cubicBezTo>
                              <a:pt x="5429" y="64495"/>
                              <a:pt x="0" y="72019"/>
                              <a:pt x="0" y="78306"/>
                            </a:cubicBezTo>
                            <a:lnTo>
                              <a:pt x="0" y="97642"/>
                            </a:lnTo>
                            <a:cubicBezTo>
                              <a:pt x="95" y="103833"/>
                              <a:pt x="5524" y="106309"/>
                              <a:pt x="12192" y="103261"/>
                            </a:cubicBezTo>
                            <a:lnTo>
                              <a:pt x="140875" y="43159"/>
                            </a:lnTo>
                            <a:cubicBezTo>
                              <a:pt x="147542" y="40015"/>
                              <a:pt x="152972" y="32491"/>
                              <a:pt x="152972" y="26299"/>
                            </a:cubicBezTo>
                            <a:lnTo>
                              <a:pt x="152972" y="6964"/>
                            </a:lnTo>
                            <a:cubicBezTo>
                              <a:pt x="152876" y="772"/>
                              <a:pt x="147447" y="-1799"/>
                              <a:pt x="140780" y="1344"/>
                            </a:cubicBezTo>
                            <a:lnTo>
                              <a:pt x="12097" y="61447"/>
                            </a:lnTo>
                            <a:lnTo>
                              <a:pt x="12097" y="61447"/>
                            </a:lnTo>
                            <a:close/>
                            <a:moveTo>
                              <a:pt x="24098" y="88783"/>
                            </a:moveTo>
                            <a:lnTo>
                              <a:pt x="24098" y="84021"/>
                            </a:lnTo>
                            <a:cubicBezTo>
                              <a:pt x="24098" y="84021"/>
                              <a:pt x="129064" y="34967"/>
                              <a:pt x="129064" y="34967"/>
                            </a:cubicBezTo>
                            <a:lnTo>
                              <a:pt x="129064" y="39730"/>
                            </a:lnTo>
                            <a:cubicBezTo>
                              <a:pt x="129064" y="39730"/>
                              <a:pt x="24098" y="88783"/>
                              <a:pt x="24098" y="88783"/>
                            </a:cubicBezTo>
                            <a:lnTo>
                              <a:pt x="24098" y="88783"/>
                            </a:lnTo>
                            <a:close/>
                          </a:path>
                        </a:pathLst>
                      </a:custGeom>
                      <a:solidFill>
                        <a:srgbClr val="2C3D4E"/>
                      </a:solidFill>
                      <a:ln w="9525" cap="flat">
                        <a:noFill/>
                        <a:prstDash val="solid"/>
                        <a:miter/>
                      </a:ln>
                    </p:spPr>
                    <p:txBody>
                      <a:bodyPr rtlCol="0" anchor="ctr"/>
                      <a:lstStyle/>
                      <a:p>
                        <a:endParaRPr lang="zh-CN" altLang="en-US" sz="2000"/>
                      </a:p>
                    </p:txBody>
                  </p:sp>
                  <p:grpSp>
                    <p:nvGrpSpPr>
                      <p:cNvPr id="125" name="图形 46">
                        <a:extLst>
                          <a:ext uri="{FF2B5EF4-FFF2-40B4-BE49-F238E27FC236}">
                            <a16:creationId xmlns:a16="http://schemas.microsoft.com/office/drawing/2014/main" id="{9E42ABDD-40CF-3CEE-B22C-2B31DC99C83B}"/>
                          </a:ext>
                        </a:extLst>
                      </p:cNvPr>
                      <p:cNvGrpSpPr/>
                      <p:nvPr/>
                    </p:nvGrpSpPr>
                    <p:grpSpPr>
                      <a:xfrm>
                        <a:off x="2692555" y="2304076"/>
                        <a:ext cx="237648" cy="179736"/>
                        <a:chOff x="2692555" y="2304076"/>
                        <a:chExt cx="237648" cy="179736"/>
                      </a:xfrm>
                    </p:grpSpPr>
                    <p:sp>
                      <p:nvSpPr>
                        <p:cNvPr id="126" name="任意多边形: 形状 125">
                          <a:extLst>
                            <a:ext uri="{FF2B5EF4-FFF2-40B4-BE49-F238E27FC236}">
                              <a16:creationId xmlns:a16="http://schemas.microsoft.com/office/drawing/2014/main" id="{6140F171-FDED-87AA-1A5E-3349099DB248}"/>
                            </a:ext>
                          </a:extLst>
                        </p:cNvPr>
                        <p:cNvSpPr/>
                        <p:nvPr/>
                      </p:nvSpPr>
                      <p:spPr>
                        <a:xfrm>
                          <a:off x="2692555" y="2338155"/>
                          <a:ext cx="237648" cy="145657"/>
                        </a:xfrm>
                        <a:custGeom>
                          <a:avLst/>
                          <a:gdLst>
                            <a:gd name="connsiteX0" fmla="*/ 286 w 237648"/>
                            <a:gd name="connsiteY0" fmla="*/ 76221 h 145657"/>
                            <a:gd name="connsiteX1" fmla="*/ 476 w 237648"/>
                            <a:gd name="connsiteY1" fmla="*/ 75554 h 145657"/>
                            <a:gd name="connsiteX2" fmla="*/ 952 w 237648"/>
                            <a:gd name="connsiteY2" fmla="*/ 73935 h 145657"/>
                            <a:gd name="connsiteX3" fmla="*/ 1143 w 237648"/>
                            <a:gd name="connsiteY3" fmla="*/ 73268 h 145657"/>
                            <a:gd name="connsiteX4" fmla="*/ 2000 w 237648"/>
                            <a:gd name="connsiteY4" fmla="*/ 71363 h 145657"/>
                            <a:gd name="connsiteX5" fmla="*/ 2095 w 237648"/>
                            <a:gd name="connsiteY5" fmla="*/ 71077 h 145657"/>
                            <a:gd name="connsiteX6" fmla="*/ 2095 w 237648"/>
                            <a:gd name="connsiteY6" fmla="*/ 71077 h 145657"/>
                            <a:gd name="connsiteX7" fmla="*/ 3334 w 237648"/>
                            <a:gd name="connsiteY7" fmla="*/ 69077 h 145657"/>
                            <a:gd name="connsiteX8" fmla="*/ 3715 w 237648"/>
                            <a:gd name="connsiteY8" fmla="*/ 68505 h 145657"/>
                            <a:gd name="connsiteX9" fmla="*/ 5143 w 237648"/>
                            <a:gd name="connsiteY9" fmla="*/ 66791 h 145657"/>
                            <a:gd name="connsiteX10" fmla="*/ 5334 w 237648"/>
                            <a:gd name="connsiteY10" fmla="*/ 66505 h 145657"/>
                            <a:gd name="connsiteX11" fmla="*/ 6763 w 237648"/>
                            <a:gd name="connsiteY11" fmla="*/ 65076 h 145657"/>
                            <a:gd name="connsiteX12" fmla="*/ 7144 w 237648"/>
                            <a:gd name="connsiteY12" fmla="*/ 64695 h 145657"/>
                            <a:gd name="connsiteX13" fmla="*/ 7525 w 237648"/>
                            <a:gd name="connsiteY13" fmla="*/ 64410 h 145657"/>
                            <a:gd name="connsiteX14" fmla="*/ 9430 w 237648"/>
                            <a:gd name="connsiteY14" fmla="*/ 62886 h 145657"/>
                            <a:gd name="connsiteX15" fmla="*/ 9716 w 237648"/>
                            <a:gd name="connsiteY15" fmla="*/ 62695 h 145657"/>
                            <a:gd name="connsiteX16" fmla="*/ 11906 w 237648"/>
                            <a:gd name="connsiteY16" fmla="*/ 61457 h 145657"/>
                            <a:gd name="connsiteX17" fmla="*/ 140589 w 237648"/>
                            <a:gd name="connsiteY17" fmla="*/ 1354 h 145657"/>
                            <a:gd name="connsiteX18" fmla="*/ 149162 w 237648"/>
                            <a:gd name="connsiteY18" fmla="*/ 687 h 145657"/>
                            <a:gd name="connsiteX19" fmla="*/ 237649 w 237648"/>
                            <a:gd name="connsiteY19" fmla="*/ 42312 h 145657"/>
                            <a:gd name="connsiteX20" fmla="*/ 229076 w 237648"/>
                            <a:gd name="connsiteY20" fmla="*/ 42978 h 145657"/>
                            <a:gd name="connsiteX21" fmla="*/ 100394 w 237648"/>
                            <a:gd name="connsiteY21" fmla="*/ 103081 h 145657"/>
                            <a:gd name="connsiteX22" fmla="*/ 98203 w 237648"/>
                            <a:gd name="connsiteY22" fmla="*/ 104319 h 145657"/>
                            <a:gd name="connsiteX23" fmla="*/ 97917 w 237648"/>
                            <a:gd name="connsiteY23" fmla="*/ 104510 h 145657"/>
                            <a:gd name="connsiteX24" fmla="*/ 95917 w 237648"/>
                            <a:gd name="connsiteY24" fmla="*/ 106034 h 145657"/>
                            <a:gd name="connsiteX25" fmla="*/ 95536 w 237648"/>
                            <a:gd name="connsiteY25" fmla="*/ 106320 h 145657"/>
                            <a:gd name="connsiteX26" fmla="*/ 93726 w 237648"/>
                            <a:gd name="connsiteY26" fmla="*/ 108129 h 145657"/>
                            <a:gd name="connsiteX27" fmla="*/ 93536 w 237648"/>
                            <a:gd name="connsiteY27" fmla="*/ 108415 h 145657"/>
                            <a:gd name="connsiteX28" fmla="*/ 92107 w 237648"/>
                            <a:gd name="connsiteY28" fmla="*/ 110130 h 145657"/>
                            <a:gd name="connsiteX29" fmla="*/ 91726 w 237648"/>
                            <a:gd name="connsiteY29" fmla="*/ 110606 h 145657"/>
                            <a:gd name="connsiteX30" fmla="*/ 90392 w 237648"/>
                            <a:gd name="connsiteY30" fmla="*/ 112701 h 145657"/>
                            <a:gd name="connsiteX31" fmla="*/ 90297 w 237648"/>
                            <a:gd name="connsiteY31" fmla="*/ 112987 h 145657"/>
                            <a:gd name="connsiteX32" fmla="*/ 89440 w 237648"/>
                            <a:gd name="connsiteY32" fmla="*/ 114892 h 145657"/>
                            <a:gd name="connsiteX33" fmla="*/ 89154 w 237648"/>
                            <a:gd name="connsiteY33" fmla="*/ 115559 h 145657"/>
                            <a:gd name="connsiteX34" fmla="*/ 88678 w 237648"/>
                            <a:gd name="connsiteY34" fmla="*/ 117178 h 145657"/>
                            <a:gd name="connsiteX35" fmla="*/ 88487 w 237648"/>
                            <a:gd name="connsiteY35" fmla="*/ 117845 h 145657"/>
                            <a:gd name="connsiteX36" fmla="*/ 88297 w 237648"/>
                            <a:gd name="connsiteY36" fmla="*/ 120036 h 145657"/>
                            <a:gd name="connsiteX37" fmla="*/ 88297 w 237648"/>
                            <a:gd name="connsiteY37" fmla="*/ 139371 h 145657"/>
                            <a:gd name="connsiteX38" fmla="*/ 91916 w 237648"/>
                            <a:gd name="connsiteY38" fmla="*/ 145658 h 145657"/>
                            <a:gd name="connsiteX39" fmla="*/ 3524 w 237648"/>
                            <a:gd name="connsiteY39" fmla="*/ 104034 h 145657"/>
                            <a:gd name="connsiteX40" fmla="*/ 0 w 237648"/>
                            <a:gd name="connsiteY40" fmla="*/ 97747 h 145657"/>
                            <a:gd name="connsiteX41" fmla="*/ 0 w 237648"/>
                            <a:gd name="connsiteY41" fmla="*/ 78411 h 145657"/>
                            <a:gd name="connsiteX42" fmla="*/ 190 w 237648"/>
                            <a:gd name="connsiteY42" fmla="*/ 76316 h 145657"/>
                            <a:gd name="connsiteX43" fmla="*/ 190 w 237648"/>
                            <a:gd name="connsiteY43" fmla="*/ 76316 h 14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7648" h="145657">
                              <a:moveTo>
                                <a:pt x="286" y="76221"/>
                              </a:moveTo>
                              <a:cubicBezTo>
                                <a:pt x="286" y="76221"/>
                                <a:pt x="381" y="75744"/>
                                <a:pt x="476" y="75554"/>
                              </a:cubicBezTo>
                              <a:cubicBezTo>
                                <a:pt x="572" y="74982"/>
                                <a:pt x="762" y="74506"/>
                                <a:pt x="952" y="73935"/>
                              </a:cubicBezTo>
                              <a:cubicBezTo>
                                <a:pt x="952" y="73744"/>
                                <a:pt x="1143" y="73458"/>
                                <a:pt x="1143" y="73268"/>
                              </a:cubicBezTo>
                              <a:cubicBezTo>
                                <a:pt x="1429" y="72601"/>
                                <a:pt x="1714" y="71934"/>
                                <a:pt x="2000" y="71363"/>
                              </a:cubicBezTo>
                              <a:cubicBezTo>
                                <a:pt x="2000" y="71363"/>
                                <a:pt x="2000" y="71172"/>
                                <a:pt x="2095" y="71077"/>
                              </a:cubicBezTo>
                              <a:cubicBezTo>
                                <a:pt x="2095" y="71077"/>
                                <a:pt x="2095" y="71077"/>
                                <a:pt x="2095" y="71077"/>
                              </a:cubicBezTo>
                              <a:cubicBezTo>
                                <a:pt x="2477" y="70410"/>
                                <a:pt x="2857" y="69744"/>
                                <a:pt x="3334" y="69077"/>
                              </a:cubicBezTo>
                              <a:cubicBezTo>
                                <a:pt x="3429" y="68886"/>
                                <a:pt x="3620" y="68696"/>
                                <a:pt x="3715" y="68505"/>
                              </a:cubicBezTo>
                              <a:cubicBezTo>
                                <a:pt x="4191" y="67934"/>
                                <a:pt x="4572" y="67362"/>
                                <a:pt x="5143" y="66791"/>
                              </a:cubicBezTo>
                              <a:cubicBezTo>
                                <a:pt x="5143" y="66791"/>
                                <a:pt x="5239" y="66600"/>
                                <a:pt x="5334" y="66505"/>
                              </a:cubicBezTo>
                              <a:cubicBezTo>
                                <a:pt x="5810" y="66029"/>
                                <a:pt x="6286" y="65553"/>
                                <a:pt x="6763" y="65076"/>
                              </a:cubicBezTo>
                              <a:cubicBezTo>
                                <a:pt x="6858" y="64981"/>
                                <a:pt x="7049" y="64886"/>
                                <a:pt x="7144" y="64695"/>
                              </a:cubicBezTo>
                              <a:cubicBezTo>
                                <a:pt x="7239" y="64600"/>
                                <a:pt x="7429" y="64505"/>
                                <a:pt x="7525" y="64410"/>
                              </a:cubicBezTo>
                              <a:cubicBezTo>
                                <a:pt x="8192" y="63838"/>
                                <a:pt x="8763" y="63362"/>
                                <a:pt x="9430" y="62886"/>
                              </a:cubicBezTo>
                              <a:cubicBezTo>
                                <a:pt x="9525" y="62886"/>
                                <a:pt x="9620" y="62790"/>
                                <a:pt x="9716" y="62695"/>
                              </a:cubicBezTo>
                              <a:cubicBezTo>
                                <a:pt x="10478" y="62219"/>
                                <a:pt x="11144" y="61838"/>
                                <a:pt x="11906" y="61457"/>
                              </a:cubicBezTo>
                              <a:lnTo>
                                <a:pt x="140589" y="1354"/>
                              </a:lnTo>
                              <a:cubicBezTo>
                                <a:pt x="143923" y="-265"/>
                                <a:pt x="146971" y="-360"/>
                                <a:pt x="149162" y="687"/>
                              </a:cubicBezTo>
                              <a:cubicBezTo>
                                <a:pt x="178689" y="14594"/>
                                <a:pt x="208121" y="28405"/>
                                <a:pt x="237649" y="42312"/>
                              </a:cubicBezTo>
                              <a:cubicBezTo>
                                <a:pt x="235458" y="41264"/>
                                <a:pt x="232410" y="41454"/>
                                <a:pt x="229076" y="42978"/>
                              </a:cubicBezTo>
                              <a:lnTo>
                                <a:pt x="100394" y="103081"/>
                              </a:lnTo>
                              <a:cubicBezTo>
                                <a:pt x="99632" y="103462"/>
                                <a:pt x="98869" y="103843"/>
                                <a:pt x="98203" y="104319"/>
                              </a:cubicBezTo>
                              <a:cubicBezTo>
                                <a:pt x="98108" y="104319"/>
                                <a:pt x="98012" y="104415"/>
                                <a:pt x="97917" y="104510"/>
                              </a:cubicBezTo>
                              <a:cubicBezTo>
                                <a:pt x="97250" y="104986"/>
                                <a:pt x="96584" y="105462"/>
                                <a:pt x="95917" y="106034"/>
                              </a:cubicBezTo>
                              <a:cubicBezTo>
                                <a:pt x="95822" y="106034"/>
                                <a:pt x="95726" y="106224"/>
                                <a:pt x="95536" y="106320"/>
                              </a:cubicBezTo>
                              <a:cubicBezTo>
                                <a:pt x="94869" y="106891"/>
                                <a:pt x="94298" y="107463"/>
                                <a:pt x="93726" y="108129"/>
                              </a:cubicBezTo>
                              <a:cubicBezTo>
                                <a:pt x="93726" y="108129"/>
                                <a:pt x="93631" y="108320"/>
                                <a:pt x="93536" y="108415"/>
                              </a:cubicBezTo>
                              <a:cubicBezTo>
                                <a:pt x="93059" y="108987"/>
                                <a:pt x="92583" y="109558"/>
                                <a:pt x="92107" y="110130"/>
                              </a:cubicBezTo>
                              <a:cubicBezTo>
                                <a:pt x="92012" y="110320"/>
                                <a:pt x="91821" y="110511"/>
                                <a:pt x="91726" y="110606"/>
                              </a:cubicBezTo>
                              <a:cubicBezTo>
                                <a:pt x="91250" y="111273"/>
                                <a:pt x="90869" y="111939"/>
                                <a:pt x="90392" y="112701"/>
                              </a:cubicBezTo>
                              <a:cubicBezTo>
                                <a:pt x="90392" y="112701"/>
                                <a:pt x="90297" y="112892"/>
                                <a:pt x="90297" y="112987"/>
                              </a:cubicBezTo>
                              <a:cubicBezTo>
                                <a:pt x="90011" y="113654"/>
                                <a:pt x="89630" y="114225"/>
                                <a:pt x="89440" y="114892"/>
                              </a:cubicBezTo>
                              <a:cubicBezTo>
                                <a:pt x="89344" y="115083"/>
                                <a:pt x="89249" y="115368"/>
                                <a:pt x="89154" y="115559"/>
                              </a:cubicBezTo>
                              <a:cubicBezTo>
                                <a:pt x="88963" y="116130"/>
                                <a:pt x="88868" y="116607"/>
                                <a:pt x="88678" y="117178"/>
                              </a:cubicBezTo>
                              <a:cubicBezTo>
                                <a:pt x="88678" y="117369"/>
                                <a:pt x="88583" y="117654"/>
                                <a:pt x="88487" y="117845"/>
                              </a:cubicBezTo>
                              <a:cubicBezTo>
                                <a:pt x="88392" y="118607"/>
                                <a:pt x="88297" y="119274"/>
                                <a:pt x="88297" y="120036"/>
                              </a:cubicBezTo>
                              <a:lnTo>
                                <a:pt x="88297" y="139371"/>
                              </a:lnTo>
                              <a:cubicBezTo>
                                <a:pt x="88297" y="142419"/>
                                <a:pt x="89726" y="144610"/>
                                <a:pt x="91916" y="145658"/>
                              </a:cubicBezTo>
                              <a:cubicBezTo>
                                <a:pt x="62484" y="131847"/>
                                <a:pt x="32957" y="117940"/>
                                <a:pt x="3524" y="104034"/>
                              </a:cubicBezTo>
                              <a:cubicBezTo>
                                <a:pt x="1333" y="102986"/>
                                <a:pt x="0" y="100890"/>
                                <a:pt x="0" y="97747"/>
                              </a:cubicBezTo>
                              <a:lnTo>
                                <a:pt x="0" y="78411"/>
                              </a:lnTo>
                              <a:cubicBezTo>
                                <a:pt x="0" y="77745"/>
                                <a:pt x="0" y="76983"/>
                                <a:pt x="190" y="76316"/>
                              </a:cubicBezTo>
                              <a:lnTo>
                                <a:pt x="190" y="76316"/>
                              </a:lnTo>
                              <a:close/>
                            </a:path>
                          </a:pathLst>
                        </a:custGeom>
                        <a:solidFill>
                          <a:srgbClr val="3D5569"/>
                        </a:solidFill>
                        <a:ln w="9525" cap="flat">
                          <a:noFill/>
                          <a:prstDash val="solid"/>
                          <a:miter/>
                        </a:ln>
                      </p:spPr>
                      <p:txBody>
                        <a:bodyPr rtlCol="0" anchor="ctr"/>
                        <a:lstStyle/>
                        <a:p>
                          <a:endParaRPr lang="zh-CN" altLang="en-US" sz="2000"/>
                        </a:p>
                      </p:txBody>
                    </p:sp>
                    <p:grpSp>
                      <p:nvGrpSpPr>
                        <p:cNvPr id="127" name="图形 46">
                          <a:extLst>
                            <a:ext uri="{FF2B5EF4-FFF2-40B4-BE49-F238E27FC236}">
                              <a16:creationId xmlns:a16="http://schemas.microsoft.com/office/drawing/2014/main" id="{75E3CCCD-3F30-AABC-21E1-58C19A84A6D3}"/>
                            </a:ext>
                          </a:extLst>
                        </p:cNvPr>
                        <p:cNvGrpSpPr/>
                        <p:nvPr/>
                      </p:nvGrpSpPr>
                      <p:grpSpPr>
                        <a:xfrm>
                          <a:off x="2729869" y="2304076"/>
                          <a:ext cx="178238" cy="152899"/>
                          <a:chOff x="2729869" y="2304076"/>
                          <a:chExt cx="178238" cy="152899"/>
                        </a:xfrm>
                      </p:grpSpPr>
                      <p:sp>
                        <p:nvSpPr>
                          <p:cNvPr id="128" name="任意多边形: 形状 127">
                            <a:extLst>
                              <a:ext uri="{FF2B5EF4-FFF2-40B4-BE49-F238E27FC236}">
                                <a16:creationId xmlns:a16="http://schemas.microsoft.com/office/drawing/2014/main" id="{6D4CD437-59CB-C1D0-F036-527294309CA2}"/>
                              </a:ext>
                            </a:extLst>
                          </p:cNvPr>
                          <p:cNvSpPr/>
                          <p:nvPr/>
                        </p:nvSpPr>
                        <p:spPr>
                          <a:xfrm>
                            <a:off x="2891056" y="2398108"/>
                            <a:ext cx="14858" cy="15600"/>
                          </a:xfrm>
                          <a:custGeom>
                            <a:avLst/>
                            <a:gdLst>
                              <a:gd name="connsiteX0" fmla="*/ 0 w 14858"/>
                              <a:gd name="connsiteY0" fmla="*/ 8933 h 15600"/>
                              <a:gd name="connsiteX1" fmla="*/ 0 w 14858"/>
                              <a:gd name="connsiteY1" fmla="*/ 8552 h 15600"/>
                              <a:gd name="connsiteX2" fmla="*/ 286 w 14858"/>
                              <a:gd name="connsiteY2" fmla="*/ 7599 h 15600"/>
                              <a:gd name="connsiteX3" fmla="*/ 381 w 14858"/>
                              <a:gd name="connsiteY3" fmla="*/ 7218 h 15600"/>
                              <a:gd name="connsiteX4" fmla="*/ 857 w 14858"/>
                              <a:gd name="connsiteY4" fmla="*/ 6075 h 15600"/>
                              <a:gd name="connsiteX5" fmla="*/ 857 w 14858"/>
                              <a:gd name="connsiteY5" fmla="*/ 6075 h 15600"/>
                              <a:gd name="connsiteX6" fmla="*/ 857 w 14858"/>
                              <a:gd name="connsiteY6" fmla="*/ 6075 h 15600"/>
                              <a:gd name="connsiteX7" fmla="*/ 1238 w 14858"/>
                              <a:gd name="connsiteY7" fmla="*/ 5504 h 15600"/>
                              <a:gd name="connsiteX8" fmla="*/ 2000 w 14858"/>
                              <a:gd name="connsiteY8" fmla="*/ 4361 h 15600"/>
                              <a:gd name="connsiteX9" fmla="*/ 2572 w 14858"/>
                              <a:gd name="connsiteY9" fmla="*/ 3789 h 15600"/>
                              <a:gd name="connsiteX10" fmla="*/ 3429 w 14858"/>
                              <a:gd name="connsiteY10" fmla="*/ 2837 h 15600"/>
                              <a:gd name="connsiteX11" fmla="*/ 3524 w 14858"/>
                              <a:gd name="connsiteY11" fmla="*/ 2741 h 15600"/>
                              <a:gd name="connsiteX12" fmla="*/ 4381 w 14858"/>
                              <a:gd name="connsiteY12" fmla="*/ 2075 h 15600"/>
                              <a:gd name="connsiteX13" fmla="*/ 4858 w 14858"/>
                              <a:gd name="connsiteY13" fmla="*/ 1694 h 15600"/>
                              <a:gd name="connsiteX14" fmla="*/ 6477 w 14858"/>
                              <a:gd name="connsiteY14" fmla="*/ 741 h 15600"/>
                              <a:gd name="connsiteX15" fmla="*/ 11335 w 14858"/>
                              <a:gd name="connsiteY15" fmla="*/ 360 h 15600"/>
                              <a:gd name="connsiteX16" fmla="*/ 14859 w 14858"/>
                              <a:gd name="connsiteY16" fmla="*/ 2075 h 15600"/>
                              <a:gd name="connsiteX17" fmla="*/ 10001 w 14858"/>
                              <a:gd name="connsiteY17" fmla="*/ 2456 h 15600"/>
                              <a:gd name="connsiteX18" fmla="*/ 8382 w 14858"/>
                              <a:gd name="connsiteY18" fmla="*/ 3408 h 15600"/>
                              <a:gd name="connsiteX19" fmla="*/ 7906 w 14858"/>
                              <a:gd name="connsiteY19" fmla="*/ 3789 h 15600"/>
                              <a:gd name="connsiteX20" fmla="*/ 6953 w 14858"/>
                              <a:gd name="connsiteY20" fmla="*/ 4551 h 15600"/>
                              <a:gd name="connsiteX21" fmla="*/ 6096 w 14858"/>
                              <a:gd name="connsiteY21" fmla="*/ 5504 h 15600"/>
                              <a:gd name="connsiteX22" fmla="*/ 5620 w 14858"/>
                              <a:gd name="connsiteY22" fmla="*/ 6075 h 15600"/>
                              <a:gd name="connsiteX23" fmla="*/ 4763 w 14858"/>
                              <a:gd name="connsiteY23" fmla="*/ 7313 h 15600"/>
                              <a:gd name="connsiteX24" fmla="*/ 4477 w 14858"/>
                              <a:gd name="connsiteY24" fmla="*/ 7790 h 15600"/>
                              <a:gd name="connsiteX25" fmla="*/ 4477 w 14858"/>
                              <a:gd name="connsiteY25" fmla="*/ 7980 h 15600"/>
                              <a:gd name="connsiteX26" fmla="*/ 4001 w 14858"/>
                              <a:gd name="connsiteY26" fmla="*/ 9123 h 15600"/>
                              <a:gd name="connsiteX27" fmla="*/ 3905 w 14858"/>
                              <a:gd name="connsiteY27" fmla="*/ 9504 h 15600"/>
                              <a:gd name="connsiteX28" fmla="*/ 3619 w 14858"/>
                              <a:gd name="connsiteY28" fmla="*/ 10457 h 15600"/>
                              <a:gd name="connsiteX29" fmla="*/ 3619 w 14858"/>
                              <a:gd name="connsiteY29" fmla="*/ 10838 h 15600"/>
                              <a:gd name="connsiteX30" fmla="*/ 3524 w 14858"/>
                              <a:gd name="connsiteY30" fmla="*/ 12076 h 15600"/>
                              <a:gd name="connsiteX31" fmla="*/ 5524 w 14858"/>
                              <a:gd name="connsiteY31" fmla="*/ 15600 h 15600"/>
                              <a:gd name="connsiteX32" fmla="*/ 2000 w 14858"/>
                              <a:gd name="connsiteY32" fmla="*/ 13886 h 15600"/>
                              <a:gd name="connsiteX33" fmla="*/ 0 w 14858"/>
                              <a:gd name="connsiteY33" fmla="*/ 10361 h 15600"/>
                              <a:gd name="connsiteX34" fmla="*/ 190 w 14858"/>
                              <a:gd name="connsiteY34" fmla="*/ 9123 h 15600"/>
                              <a:gd name="connsiteX35" fmla="*/ 190 w 14858"/>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8" h="15600">
                                <a:moveTo>
                                  <a:pt x="0" y="8933"/>
                                </a:moveTo>
                                <a:cubicBezTo>
                                  <a:pt x="0" y="8933"/>
                                  <a:pt x="0" y="8647"/>
                                  <a:pt x="0" y="8552"/>
                                </a:cubicBezTo>
                                <a:cubicBezTo>
                                  <a:pt x="0" y="8266"/>
                                  <a:pt x="190" y="7980"/>
                                  <a:pt x="286" y="7599"/>
                                </a:cubicBezTo>
                                <a:cubicBezTo>
                                  <a:pt x="286" y="7504"/>
                                  <a:pt x="381" y="7313"/>
                                  <a:pt x="381" y="7218"/>
                                </a:cubicBezTo>
                                <a:cubicBezTo>
                                  <a:pt x="571" y="6837"/>
                                  <a:pt x="667" y="6456"/>
                                  <a:pt x="857" y="6075"/>
                                </a:cubicBezTo>
                                <a:cubicBezTo>
                                  <a:pt x="857" y="6075"/>
                                  <a:pt x="857" y="6075"/>
                                  <a:pt x="857" y="6075"/>
                                </a:cubicBezTo>
                                <a:cubicBezTo>
                                  <a:pt x="857" y="6075"/>
                                  <a:pt x="857" y="6075"/>
                                  <a:pt x="857" y="6075"/>
                                </a:cubicBezTo>
                                <a:cubicBezTo>
                                  <a:pt x="953" y="5885"/>
                                  <a:pt x="1143" y="5694"/>
                                  <a:pt x="1238" y="5504"/>
                                </a:cubicBezTo>
                                <a:cubicBezTo>
                                  <a:pt x="1429" y="5123"/>
                                  <a:pt x="1715" y="4742"/>
                                  <a:pt x="2000" y="4361"/>
                                </a:cubicBezTo>
                                <a:cubicBezTo>
                                  <a:pt x="2191" y="4170"/>
                                  <a:pt x="2381" y="3980"/>
                                  <a:pt x="2572" y="3789"/>
                                </a:cubicBezTo>
                                <a:cubicBezTo>
                                  <a:pt x="2857" y="3503"/>
                                  <a:pt x="3143" y="3122"/>
                                  <a:pt x="3429" y="2837"/>
                                </a:cubicBezTo>
                                <a:cubicBezTo>
                                  <a:pt x="3429" y="2837"/>
                                  <a:pt x="3429" y="2837"/>
                                  <a:pt x="3524" y="2741"/>
                                </a:cubicBezTo>
                                <a:cubicBezTo>
                                  <a:pt x="3810" y="2456"/>
                                  <a:pt x="4096" y="2265"/>
                                  <a:pt x="4381" y="2075"/>
                                </a:cubicBezTo>
                                <a:cubicBezTo>
                                  <a:pt x="4572" y="1979"/>
                                  <a:pt x="4667" y="1789"/>
                                  <a:pt x="4858" y="1694"/>
                                </a:cubicBezTo>
                                <a:cubicBezTo>
                                  <a:pt x="5429" y="1313"/>
                                  <a:pt x="5905" y="1027"/>
                                  <a:pt x="6477" y="741"/>
                                </a:cubicBezTo>
                                <a:cubicBezTo>
                                  <a:pt x="8382" y="-116"/>
                                  <a:pt x="10096" y="-211"/>
                                  <a:pt x="11335" y="360"/>
                                </a:cubicBezTo>
                                <a:lnTo>
                                  <a:pt x="14859" y="2075"/>
                                </a:lnTo>
                                <a:cubicBezTo>
                                  <a:pt x="13621" y="1503"/>
                                  <a:pt x="11906" y="1598"/>
                                  <a:pt x="10001" y="2456"/>
                                </a:cubicBezTo>
                                <a:cubicBezTo>
                                  <a:pt x="9430" y="2741"/>
                                  <a:pt x="8858" y="3027"/>
                                  <a:pt x="8382" y="3408"/>
                                </a:cubicBezTo>
                                <a:cubicBezTo>
                                  <a:pt x="8191" y="3503"/>
                                  <a:pt x="8096" y="3694"/>
                                  <a:pt x="7906" y="3789"/>
                                </a:cubicBezTo>
                                <a:cubicBezTo>
                                  <a:pt x="7620" y="4075"/>
                                  <a:pt x="7239" y="4265"/>
                                  <a:pt x="6953" y="4551"/>
                                </a:cubicBezTo>
                                <a:cubicBezTo>
                                  <a:pt x="6667" y="4837"/>
                                  <a:pt x="6382" y="5218"/>
                                  <a:pt x="6096" y="5504"/>
                                </a:cubicBezTo>
                                <a:cubicBezTo>
                                  <a:pt x="5905"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19" y="10457"/>
                                </a:cubicBezTo>
                                <a:cubicBezTo>
                                  <a:pt x="3619" y="10552"/>
                                  <a:pt x="3619" y="10742"/>
                                  <a:pt x="3619" y="10838"/>
                                </a:cubicBezTo>
                                <a:cubicBezTo>
                                  <a:pt x="3619" y="11219"/>
                                  <a:pt x="3524" y="11695"/>
                                  <a:pt x="3524" y="12076"/>
                                </a:cubicBezTo>
                                <a:cubicBezTo>
                                  <a:pt x="3524" y="13790"/>
                                  <a:pt x="4286" y="15029"/>
                                  <a:pt x="5524" y="15600"/>
                                </a:cubicBezTo>
                                <a:lnTo>
                                  <a:pt x="2000" y="13886"/>
                                </a:lnTo>
                                <a:cubicBezTo>
                                  <a:pt x="762" y="13314"/>
                                  <a:pt x="0" y="12076"/>
                                  <a:pt x="0" y="10361"/>
                                </a:cubicBezTo>
                                <a:cubicBezTo>
                                  <a:pt x="0" y="9980"/>
                                  <a:pt x="95" y="9599"/>
                                  <a:pt x="190" y="9123"/>
                                </a:cubicBezTo>
                                <a:lnTo>
                                  <a:pt x="190" y="9123"/>
                                </a:lnTo>
                                <a:close/>
                              </a:path>
                            </a:pathLst>
                          </a:custGeom>
                          <a:solidFill>
                            <a:srgbClr val="EB7172"/>
                          </a:solidFill>
                          <a:ln w="9525" cap="flat">
                            <a:noFill/>
                            <a:prstDash val="solid"/>
                            <a:miter/>
                          </a:ln>
                        </p:spPr>
                        <p:txBody>
                          <a:bodyPr rtlCol="0" anchor="ctr"/>
                          <a:lstStyle/>
                          <a:p>
                            <a:endParaRPr lang="zh-CN" altLang="en-US" sz="2000"/>
                          </a:p>
                        </p:txBody>
                      </p:sp>
                      <p:grpSp>
                        <p:nvGrpSpPr>
                          <p:cNvPr id="129" name="图形 46">
                            <a:extLst>
                              <a:ext uri="{FF2B5EF4-FFF2-40B4-BE49-F238E27FC236}">
                                <a16:creationId xmlns:a16="http://schemas.microsoft.com/office/drawing/2014/main" id="{25A45927-C817-964B-885F-700E17A22F78}"/>
                              </a:ext>
                            </a:extLst>
                          </p:cNvPr>
                          <p:cNvGrpSpPr/>
                          <p:nvPr/>
                        </p:nvGrpSpPr>
                        <p:grpSpPr>
                          <a:xfrm>
                            <a:off x="2729869" y="2304076"/>
                            <a:ext cx="178238" cy="152899"/>
                            <a:chOff x="2729869" y="2304076"/>
                            <a:chExt cx="178238" cy="152899"/>
                          </a:xfrm>
                        </p:grpSpPr>
                        <p:sp>
                          <p:nvSpPr>
                            <p:cNvPr id="130" name="任意多边形: 形状 129">
                              <a:extLst>
                                <a:ext uri="{FF2B5EF4-FFF2-40B4-BE49-F238E27FC236}">
                                  <a16:creationId xmlns:a16="http://schemas.microsoft.com/office/drawing/2014/main" id="{D4A34E3A-FB3F-2B03-EB16-F87267ACEEA3}"/>
                                </a:ext>
                              </a:extLst>
                            </p:cNvPr>
                            <p:cNvSpPr/>
                            <p:nvPr/>
                          </p:nvSpPr>
                          <p:spPr>
                            <a:xfrm>
                              <a:off x="2894484" y="2399588"/>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DD4C47"/>
                            </a:solidFill>
                            <a:ln w="9525" cap="flat">
                              <a:noFill/>
                              <a:prstDash val="solid"/>
                              <a:miter/>
                            </a:ln>
                          </p:spPr>
                          <p:txBody>
                            <a:bodyPr rtlCol="0" anchor="ctr"/>
                            <a:lstStyle/>
                            <a:p>
                              <a:endParaRPr lang="zh-CN" altLang="en-US" sz="2000"/>
                            </a:p>
                          </p:txBody>
                        </p:sp>
                        <p:grpSp>
                          <p:nvGrpSpPr>
                            <p:cNvPr id="131" name="图形 46">
                              <a:extLst>
                                <a:ext uri="{FF2B5EF4-FFF2-40B4-BE49-F238E27FC236}">
                                  <a16:creationId xmlns:a16="http://schemas.microsoft.com/office/drawing/2014/main" id="{F72C1D3E-DE76-920E-59A0-121648745E14}"/>
                                </a:ext>
                              </a:extLst>
                            </p:cNvPr>
                            <p:cNvGrpSpPr/>
                            <p:nvPr/>
                          </p:nvGrpSpPr>
                          <p:grpSpPr>
                            <a:xfrm>
                              <a:off x="2729869" y="2304076"/>
                              <a:ext cx="155569" cy="152899"/>
                              <a:chOff x="2729869" y="2304076"/>
                              <a:chExt cx="155569" cy="152899"/>
                            </a:xfrm>
                          </p:grpSpPr>
                          <p:sp>
                            <p:nvSpPr>
                              <p:cNvPr id="132" name="任意多边形: 形状 131">
                                <a:extLst>
                                  <a:ext uri="{FF2B5EF4-FFF2-40B4-BE49-F238E27FC236}">
                                    <a16:creationId xmlns:a16="http://schemas.microsoft.com/office/drawing/2014/main" id="{528D0A8F-C6D7-1A77-5028-F20DBE49DF75}"/>
                                  </a:ext>
                                </a:extLst>
                              </p:cNvPr>
                              <p:cNvSpPr/>
                              <p:nvPr/>
                            </p:nvSpPr>
                            <p:spPr>
                              <a:xfrm>
                                <a:off x="2868386" y="2408491"/>
                                <a:ext cx="14859" cy="15600"/>
                              </a:xfrm>
                              <a:custGeom>
                                <a:avLst/>
                                <a:gdLst>
                                  <a:gd name="connsiteX0" fmla="*/ 0 w 14859"/>
                                  <a:gd name="connsiteY0" fmla="*/ 9028 h 15600"/>
                                  <a:gd name="connsiteX1" fmla="*/ 0 w 14859"/>
                                  <a:gd name="connsiteY1" fmla="*/ 8647 h 15600"/>
                                  <a:gd name="connsiteX2" fmla="*/ 286 w 14859"/>
                                  <a:gd name="connsiteY2" fmla="*/ 7694 h 15600"/>
                                  <a:gd name="connsiteX3" fmla="*/ 381 w 14859"/>
                                  <a:gd name="connsiteY3" fmla="*/ 7313 h 15600"/>
                                  <a:gd name="connsiteX4" fmla="*/ 857 w 14859"/>
                                  <a:gd name="connsiteY4" fmla="*/ 6170 h 15600"/>
                                  <a:gd name="connsiteX5" fmla="*/ 857 w 14859"/>
                                  <a:gd name="connsiteY5" fmla="*/ 6170 h 15600"/>
                                  <a:gd name="connsiteX6" fmla="*/ 1238 w 14859"/>
                                  <a:gd name="connsiteY6" fmla="*/ 5504 h 15600"/>
                                  <a:gd name="connsiteX7" fmla="*/ 2000 w 14859"/>
                                  <a:gd name="connsiteY7" fmla="*/ 4361 h 15600"/>
                                  <a:gd name="connsiteX8" fmla="*/ 2572 w 14859"/>
                                  <a:gd name="connsiteY8" fmla="*/ 3789 h 15600"/>
                                  <a:gd name="connsiteX9" fmla="*/ 3429 w 14859"/>
                                  <a:gd name="connsiteY9" fmla="*/ 2837 h 15600"/>
                                  <a:gd name="connsiteX10" fmla="*/ 3524 w 14859"/>
                                  <a:gd name="connsiteY10" fmla="*/ 2741 h 15600"/>
                                  <a:gd name="connsiteX11" fmla="*/ 4382 w 14859"/>
                                  <a:gd name="connsiteY11" fmla="*/ 2075 h 15600"/>
                                  <a:gd name="connsiteX12" fmla="*/ 4858 w 14859"/>
                                  <a:gd name="connsiteY12" fmla="*/ 1694 h 15600"/>
                                  <a:gd name="connsiteX13" fmla="*/ 6477 w 14859"/>
                                  <a:gd name="connsiteY13" fmla="*/ 741 h 15600"/>
                                  <a:gd name="connsiteX14" fmla="*/ 11335 w 14859"/>
                                  <a:gd name="connsiteY14" fmla="*/ 360 h 15600"/>
                                  <a:gd name="connsiteX15" fmla="*/ 14859 w 14859"/>
                                  <a:gd name="connsiteY15" fmla="*/ 2075 h 15600"/>
                                  <a:gd name="connsiteX16" fmla="*/ 10001 w 14859"/>
                                  <a:gd name="connsiteY16" fmla="*/ 2456 h 15600"/>
                                  <a:gd name="connsiteX17" fmla="*/ 8382 w 14859"/>
                                  <a:gd name="connsiteY17" fmla="*/ 3408 h 15600"/>
                                  <a:gd name="connsiteX18" fmla="*/ 7906 w 14859"/>
                                  <a:gd name="connsiteY18" fmla="*/ 3789 h 15600"/>
                                  <a:gd name="connsiteX19" fmla="*/ 6953 w 14859"/>
                                  <a:gd name="connsiteY19" fmla="*/ 4551 h 15600"/>
                                  <a:gd name="connsiteX20" fmla="*/ 6096 w 14859"/>
                                  <a:gd name="connsiteY20" fmla="*/ 5504 h 15600"/>
                                  <a:gd name="connsiteX21" fmla="*/ 5620 w 14859"/>
                                  <a:gd name="connsiteY21" fmla="*/ 6075 h 15600"/>
                                  <a:gd name="connsiteX22" fmla="*/ 4763 w 14859"/>
                                  <a:gd name="connsiteY22" fmla="*/ 7313 h 15600"/>
                                  <a:gd name="connsiteX23" fmla="*/ 4477 w 14859"/>
                                  <a:gd name="connsiteY23" fmla="*/ 7790 h 15600"/>
                                  <a:gd name="connsiteX24" fmla="*/ 4477 w 14859"/>
                                  <a:gd name="connsiteY24" fmla="*/ 7980 h 15600"/>
                                  <a:gd name="connsiteX25" fmla="*/ 4001 w 14859"/>
                                  <a:gd name="connsiteY25" fmla="*/ 9123 h 15600"/>
                                  <a:gd name="connsiteX26" fmla="*/ 3905 w 14859"/>
                                  <a:gd name="connsiteY26" fmla="*/ 9504 h 15600"/>
                                  <a:gd name="connsiteX27" fmla="*/ 3620 w 14859"/>
                                  <a:gd name="connsiteY27" fmla="*/ 10457 h 15600"/>
                                  <a:gd name="connsiteX28" fmla="*/ 3620 w 14859"/>
                                  <a:gd name="connsiteY28" fmla="*/ 10838 h 15600"/>
                                  <a:gd name="connsiteX29" fmla="*/ 3524 w 14859"/>
                                  <a:gd name="connsiteY29" fmla="*/ 12076 h 15600"/>
                                  <a:gd name="connsiteX30" fmla="*/ 5524 w 14859"/>
                                  <a:gd name="connsiteY30" fmla="*/ 15600 h 15600"/>
                                  <a:gd name="connsiteX31" fmla="*/ 2000 w 14859"/>
                                  <a:gd name="connsiteY31" fmla="*/ 13886 h 15600"/>
                                  <a:gd name="connsiteX32" fmla="*/ 0 w 14859"/>
                                  <a:gd name="connsiteY32" fmla="*/ 10361 h 15600"/>
                                  <a:gd name="connsiteX33" fmla="*/ 95 w 14859"/>
                                  <a:gd name="connsiteY33" fmla="*/ 9123 h 15600"/>
                                  <a:gd name="connsiteX34" fmla="*/ 95 w 14859"/>
                                  <a:gd name="connsiteY34"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859" h="15600">
                                    <a:moveTo>
                                      <a:pt x="0" y="9028"/>
                                    </a:moveTo>
                                    <a:cubicBezTo>
                                      <a:pt x="0" y="9028"/>
                                      <a:pt x="0" y="8742"/>
                                      <a:pt x="0" y="8647"/>
                                    </a:cubicBezTo>
                                    <a:cubicBezTo>
                                      <a:pt x="0" y="8361"/>
                                      <a:pt x="191" y="8075"/>
                                      <a:pt x="286" y="7694"/>
                                    </a:cubicBezTo>
                                    <a:cubicBezTo>
                                      <a:pt x="286" y="7599"/>
                                      <a:pt x="286" y="7409"/>
                                      <a:pt x="381" y="7313"/>
                                    </a:cubicBezTo>
                                    <a:cubicBezTo>
                                      <a:pt x="572" y="6932"/>
                                      <a:pt x="667" y="6551"/>
                                      <a:pt x="857" y="6170"/>
                                    </a:cubicBezTo>
                                    <a:lnTo>
                                      <a:pt x="857" y="6170"/>
                                    </a:lnTo>
                                    <a:cubicBezTo>
                                      <a:pt x="857" y="6170"/>
                                      <a:pt x="1143" y="5694"/>
                                      <a:pt x="1238" y="5504"/>
                                    </a:cubicBezTo>
                                    <a:cubicBezTo>
                                      <a:pt x="1429" y="5123"/>
                                      <a:pt x="1715" y="4742"/>
                                      <a:pt x="2000" y="4361"/>
                                    </a:cubicBezTo>
                                    <a:cubicBezTo>
                                      <a:pt x="2191" y="4170"/>
                                      <a:pt x="2381" y="3980"/>
                                      <a:pt x="2572" y="3789"/>
                                    </a:cubicBezTo>
                                    <a:cubicBezTo>
                                      <a:pt x="2858" y="3503"/>
                                      <a:pt x="3143" y="3122"/>
                                      <a:pt x="3429" y="2837"/>
                                    </a:cubicBezTo>
                                    <a:cubicBezTo>
                                      <a:pt x="3429" y="2837"/>
                                      <a:pt x="3429" y="2837"/>
                                      <a:pt x="3524" y="2741"/>
                                    </a:cubicBezTo>
                                    <a:cubicBezTo>
                                      <a:pt x="3810" y="2456"/>
                                      <a:pt x="4096" y="2265"/>
                                      <a:pt x="4382" y="2075"/>
                                    </a:cubicBezTo>
                                    <a:cubicBezTo>
                                      <a:pt x="4572" y="1979"/>
                                      <a:pt x="4667" y="1789"/>
                                      <a:pt x="4858" y="1694"/>
                                    </a:cubicBezTo>
                                    <a:cubicBezTo>
                                      <a:pt x="5334" y="1313"/>
                                      <a:pt x="5906" y="1027"/>
                                      <a:pt x="6477" y="741"/>
                                    </a:cubicBezTo>
                                    <a:cubicBezTo>
                                      <a:pt x="8382" y="-116"/>
                                      <a:pt x="10097" y="-211"/>
                                      <a:pt x="11335" y="360"/>
                                    </a:cubicBezTo>
                                    <a:lnTo>
                                      <a:pt x="14859" y="2075"/>
                                    </a:lnTo>
                                    <a:cubicBezTo>
                                      <a:pt x="13621" y="1503"/>
                                      <a:pt x="11906" y="1598"/>
                                      <a:pt x="10001" y="2456"/>
                                    </a:cubicBezTo>
                                    <a:cubicBezTo>
                                      <a:pt x="9430" y="2741"/>
                                      <a:pt x="8858" y="3027"/>
                                      <a:pt x="8382" y="3408"/>
                                    </a:cubicBezTo>
                                    <a:cubicBezTo>
                                      <a:pt x="8192" y="3503"/>
                                      <a:pt x="8096" y="3694"/>
                                      <a:pt x="7906" y="3789"/>
                                    </a:cubicBezTo>
                                    <a:cubicBezTo>
                                      <a:pt x="7620" y="4075"/>
                                      <a:pt x="7239" y="4361"/>
                                      <a:pt x="6953" y="4551"/>
                                    </a:cubicBezTo>
                                    <a:cubicBezTo>
                                      <a:pt x="6668" y="4837"/>
                                      <a:pt x="6382" y="5218"/>
                                      <a:pt x="6096" y="5504"/>
                                    </a:cubicBezTo>
                                    <a:cubicBezTo>
                                      <a:pt x="5906"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20" y="10457"/>
                                    </a:cubicBezTo>
                                    <a:cubicBezTo>
                                      <a:pt x="3620" y="10552"/>
                                      <a:pt x="3620" y="10742"/>
                                      <a:pt x="3620" y="10838"/>
                                    </a:cubicBezTo>
                                    <a:cubicBezTo>
                                      <a:pt x="3620" y="11219"/>
                                      <a:pt x="3524" y="11695"/>
                                      <a:pt x="3524" y="12076"/>
                                    </a:cubicBezTo>
                                    <a:cubicBezTo>
                                      <a:pt x="3524" y="13790"/>
                                      <a:pt x="4286" y="15029"/>
                                      <a:pt x="5524" y="15600"/>
                                    </a:cubicBezTo>
                                    <a:lnTo>
                                      <a:pt x="2000" y="13886"/>
                                    </a:lnTo>
                                    <a:cubicBezTo>
                                      <a:pt x="762" y="13314"/>
                                      <a:pt x="0" y="12076"/>
                                      <a:pt x="0" y="10361"/>
                                    </a:cubicBezTo>
                                    <a:cubicBezTo>
                                      <a:pt x="0" y="9980"/>
                                      <a:pt x="0" y="9599"/>
                                      <a:pt x="95" y="9123"/>
                                    </a:cubicBezTo>
                                    <a:lnTo>
                                      <a:pt x="95" y="9123"/>
                                    </a:lnTo>
                                    <a:close/>
                                  </a:path>
                                </a:pathLst>
                              </a:custGeom>
                              <a:solidFill>
                                <a:srgbClr val="F7BE8B"/>
                              </a:solidFill>
                              <a:ln w="9525" cap="flat">
                                <a:noFill/>
                                <a:prstDash val="solid"/>
                                <a:miter/>
                              </a:ln>
                            </p:spPr>
                            <p:txBody>
                              <a:bodyPr rtlCol="0" anchor="ctr"/>
                              <a:lstStyle/>
                              <a:p>
                                <a:endParaRPr lang="zh-CN" altLang="en-US" sz="2000"/>
                              </a:p>
                            </p:txBody>
                          </p:sp>
                          <p:grpSp>
                            <p:nvGrpSpPr>
                              <p:cNvPr id="133" name="图形 46">
                                <a:extLst>
                                  <a:ext uri="{FF2B5EF4-FFF2-40B4-BE49-F238E27FC236}">
                                    <a16:creationId xmlns:a16="http://schemas.microsoft.com/office/drawing/2014/main" id="{FD92E037-8CFA-36F6-D377-7C257CA2F05A}"/>
                                  </a:ext>
                                </a:extLst>
                              </p:cNvPr>
                              <p:cNvGrpSpPr/>
                              <p:nvPr/>
                            </p:nvGrpSpPr>
                            <p:grpSpPr>
                              <a:xfrm>
                                <a:off x="2729869" y="2304076"/>
                                <a:ext cx="155569" cy="152899"/>
                                <a:chOff x="2729869" y="2304076"/>
                                <a:chExt cx="155569" cy="152899"/>
                              </a:xfrm>
                            </p:grpSpPr>
                            <p:sp>
                              <p:nvSpPr>
                                <p:cNvPr id="134" name="任意多边形: 形状 133">
                                  <a:extLst>
                                    <a:ext uri="{FF2B5EF4-FFF2-40B4-BE49-F238E27FC236}">
                                      <a16:creationId xmlns:a16="http://schemas.microsoft.com/office/drawing/2014/main" id="{1D968EAA-0149-AD76-51BF-A641702DE9B5}"/>
                                    </a:ext>
                                  </a:extLst>
                                </p:cNvPr>
                                <p:cNvSpPr/>
                                <p:nvPr/>
                              </p:nvSpPr>
                              <p:spPr>
                                <a:xfrm>
                                  <a:off x="2871815" y="2410066"/>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EE9426"/>
                                </a:solidFill>
                                <a:ln w="9525" cap="flat">
                                  <a:noFill/>
                                  <a:prstDash val="solid"/>
                                  <a:miter/>
                                </a:ln>
                              </p:spPr>
                              <p:txBody>
                                <a:bodyPr rtlCol="0" anchor="ctr"/>
                                <a:lstStyle/>
                                <a:p>
                                  <a:endParaRPr lang="zh-CN" altLang="en-US" sz="2000"/>
                                </a:p>
                              </p:txBody>
                            </p:sp>
                            <p:grpSp>
                              <p:nvGrpSpPr>
                                <p:cNvPr id="135" name="图形 46">
                                  <a:extLst>
                                    <a:ext uri="{FF2B5EF4-FFF2-40B4-BE49-F238E27FC236}">
                                      <a16:creationId xmlns:a16="http://schemas.microsoft.com/office/drawing/2014/main" id="{271C206F-91C0-F16C-1643-D7BFA8DEECB3}"/>
                                    </a:ext>
                                  </a:extLst>
                                </p:cNvPr>
                                <p:cNvGrpSpPr/>
                                <p:nvPr/>
                              </p:nvGrpSpPr>
                              <p:grpSpPr>
                                <a:xfrm>
                                  <a:off x="2729869" y="2304076"/>
                                  <a:ext cx="132709" cy="152899"/>
                                  <a:chOff x="2729869" y="2304076"/>
                                  <a:chExt cx="132709" cy="152899"/>
                                </a:xfrm>
                              </p:grpSpPr>
                              <p:sp>
                                <p:nvSpPr>
                                  <p:cNvPr id="136" name="任意多边形: 形状 135">
                                    <a:extLst>
                                      <a:ext uri="{FF2B5EF4-FFF2-40B4-BE49-F238E27FC236}">
                                        <a16:creationId xmlns:a16="http://schemas.microsoft.com/office/drawing/2014/main" id="{20D13508-FA8A-87D3-EC44-A0B480527E45}"/>
                                      </a:ext>
                                    </a:extLst>
                                  </p:cNvPr>
                                  <p:cNvSpPr/>
                                  <p:nvPr/>
                                </p:nvSpPr>
                                <p:spPr>
                                  <a:xfrm>
                                    <a:off x="2845526" y="2419159"/>
                                    <a:ext cx="14858" cy="15600"/>
                                  </a:xfrm>
                                  <a:custGeom>
                                    <a:avLst/>
                                    <a:gdLst>
                                      <a:gd name="connsiteX0" fmla="*/ 0 w 14858"/>
                                      <a:gd name="connsiteY0" fmla="*/ 8933 h 15600"/>
                                      <a:gd name="connsiteX1" fmla="*/ 0 w 14858"/>
                                      <a:gd name="connsiteY1" fmla="*/ 8552 h 15600"/>
                                      <a:gd name="connsiteX2" fmla="*/ 286 w 14858"/>
                                      <a:gd name="connsiteY2" fmla="*/ 7599 h 15600"/>
                                      <a:gd name="connsiteX3" fmla="*/ 381 w 14858"/>
                                      <a:gd name="connsiteY3" fmla="*/ 7218 h 15600"/>
                                      <a:gd name="connsiteX4" fmla="*/ 857 w 14858"/>
                                      <a:gd name="connsiteY4" fmla="*/ 6075 h 15600"/>
                                      <a:gd name="connsiteX5" fmla="*/ 857 w 14858"/>
                                      <a:gd name="connsiteY5" fmla="*/ 6075 h 15600"/>
                                      <a:gd name="connsiteX6" fmla="*/ 857 w 14858"/>
                                      <a:gd name="connsiteY6" fmla="*/ 6075 h 15600"/>
                                      <a:gd name="connsiteX7" fmla="*/ 1238 w 14858"/>
                                      <a:gd name="connsiteY7" fmla="*/ 5504 h 15600"/>
                                      <a:gd name="connsiteX8" fmla="*/ 2000 w 14858"/>
                                      <a:gd name="connsiteY8" fmla="*/ 4361 h 15600"/>
                                      <a:gd name="connsiteX9" fmla="*/ 2572 w 14858"/>
                                      <a:gd name="connsiteY9" fmla="*/ 3789 h 15600"/>
                                      <a:gd name="connsiteX10" fmla="*/ 3429 w 14858"/>
                                      <a:gd name="connsiteY10" fmla="*/ 2837 h 15600"/>
                                      <a:gd name="connsiteX11" fmla="*/ 3524 w 14858"/>
                                      <a:gd name="connsiteY11" fmla="*/ 2741 h 15600"/>
                                      <a:gd name="connsiteX12" fmla="*/ 4382 w 14858"/>
                                      <a:gd name="connsiteY12" fmla="*/ 2075 h 15600"/>
                                      <a:gd name="connsiteX13" fmla="*/ 4858 w 14858"/>
                                      <a:gd name="connsiteY13" fmla="*/ 1694 h 15600"/>
                                      <a:gd name="connsiteX14" fmla="*/ 6477 w 14858"/>
                                      <a:gd name="connsiteY14" fmla="*/ 741 h 15600"/>
                                      <a:gd name="connsiteX15" fmla="*/ 11335 w 14858"/>
                                      <a:gd name="connsiteY15" fmla="*/ 360 h 15600"/>
                                      <a:gd name="connsiteX16" fmla="*/ 14859 w 14858"/>
                                      <a:gd name="connsiteY16" fmla="*/ 2075 h 15600"/>
                                      <a:gd name="connsiteX17" fmla="*/ 10001 w 14858"/>
                                      <a:gd name="connsiteY17" fmla="*/ 2456 h 15600"/>
                                      <a:gd name="connsiteX18" fmla="*/ 8382 w 14858"/>
                                      <a:gd name="connsiteY18" fmla="*/ 3408 h 15600"/>
                                      <a:gd name="connsiteX19" fmla="*/ 7906 w 14858"/>
                                      <a:gd name="connsiteY19" fmla="*/ 3789 h 15600"/>
                                      <a:gd name="connsiteX20" fmla="*/ 6953 w 14858"/>
                                      <a:gd name="connsiteY20" fmla="*/ 4551 h 15600"/>
                                      <a:gd name="connsiteX21" fmla="*/ 6096 w 14858"/>
                                      <a:gd name="connsiteY21" fmla="*/ 5504 h 15600"/>
                                      <a:gd name="connsiteX22" fmla="*/ 5620 w 14858"/>
                                      <a:gd name="connsiteY22" fmla="*/ 6075 h 15600"/>
                                      <a:gd name="connsiteX23" fmla="*/ 4763 w 14858"/>
                                      <a:gd name="connsiteY23" fmla="*/ 7313 h 15600"/>
                                      <a:gd name="connsiteX24" fmla="*/ 4477 w 14858"/>
                                      <a:gd name="connsiteY24" fmla="*/ 7790 h 15600"/>
                                      <a:gd name="connsiteX25" fmla="*/ 4477 w 14858"/>
                                      <a:gd name="connsiteY25" fmla="*/ 7980 h 15600"/>
                                      <a:gd name="connsiteX26" fmla="*/ 4001 w 14858"/>
                                      <a:gd name="connsiteY26" fmla="*/ 9123 h 15600"/>
                                      <a:gd name="connsiteX27" fmla="*/ 3905 w 14858"/>
                                      <a:gd name="connsiteY27" fmla="*/ 9504 h 15600"/>
                                      <a:gd name="connsiteX28" fmla="*/ 3620 w 14858"/>
                                      <a:gd name="connsiteY28" fmla="*/ 10457 h 15600"/>
                                      <a:gd name="connsiteX29" fmla="*/ 3620 w 14858"/>
                                      <a:gd name="connsiteY29" fmla="*/ 10838 h 15600"/>
                                      <a:gd name="connsiteX30" fmla="*/ 3524 w 14858"/>
                                      <a:gd name="connsiteY30" fmla="*/ 12076 h 15600"/>
                                      <a:gd name="connsiteX31" fmla="*/ 5524 w 14858"/>
                                      <a:gd name="connsiteY31" fmla="*/ 15600 h 15600"/>
                                      <a:gd name="connsiteX32" fmla="*/ 2000 w 14858"/>
                                      <a:gd name="connsiteY32" fmla="*/ 13886 h 15600"/>
                                      <a:gd name="connsiteX33" fmla="*/ 0 w 14858"/>
                                      <a:gd name="connsiteY33" fmla="*/ 10361 h 15600"/>
                                      <a:gd name="connsiteX34" fmla="*/ 95 w 14858"/>
                                      <a:gd name="connsiteY34" fmla="*/ 9123 h 15600"/>
                                      <a:gd name="connsiteX35" fmla="*/ 95 w 14858"/>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8" h="15600">
                                        <a:moveTo>
                                          <a:pt x="0" y="8933"/>
                                        </a:moveTo>
                                        <a:cubicBezTo>
                                          <a:pt x="0" y="8933"/>
                                          <a:pt x="0" y="8647"/>
                                          <a:pt x="0" y="8552"/>
                                        </a:cubicBezTo>
                                        <a:cubicBezTo>
                                          <a:pt x="0" y="8266"/>
                                          <a:pt x="191" y="7980"/>
                                          <a:pt x="286" y="7599"/>
                                        </a:cubicBezTo>
                                        <a:cubicBezTo>
                                          <a:pt x="286" y="7504"/>
                                          <a:pt x="286" y="7313"/>
                                          <a:pt x="381" y="7218"/>
                                        </a:cubicBezTo>
                                        <a:cubicBezTo>
                                          <a:pt x="571" y="6837"/>
                                          <a:pt x="667" y="6456"/>
                                          <a:pt x="857" y="6075"/>
                                        </a:cubicBezTo>
                                        <a:cubicBezTo>
                                          <a:pt x="857" y="6075"/>
                                          <a:pt x="857" y="6075"/>
                                          <a:pt x="857" y="6075"/>
                                        </a:cubicBezTo>
                                        <a:cubicBezTo>
                                          <a:pt x="857" y="6075"/>
                                          <a:pt x="857" y="6075"/>
                                          <a:pt x="857" y="6075"/>
                                        </a:cubicBezTo>
                                        <a:cubicBezTo>
                                          <a:pt x="953" y="5885"/>
                                          <a:pt x="1143" y="5694"/>
                                          <a:pt x="1238" y="5504"/>
                                        </a:cubicBezTo>
                                        <a:cubicBezTo>
                                          <a:pt x="1429" y="5123"/>
                                          <a:pt x="1715" y="4742"/>
                                          <a:pt x="2000" y="4361"/>
                                        </a:cubicBezTo>
                                        <a:cubicBezTo>
                                          <a:pt x="2191" y="4170"/>
                                          <a:pt x="2381" y="3980"/>
                                          <a:pt x="2572" y="3789"/>
                                        </a:cubicBezTo>
                                        <a:cubicBezTo>
                                          <a:pt x="2857" y="3503"/>
                                          <a:pt x="3143" y="3122"/>
                                          <a:pt x="3429" y="2837"/>
                                        </a:cubicBezTo>
                                        <a:cubicBezTo>
                                          <a:pt x="3429" y="2837"/>
                                          <a:pt x="3429" y="2837"/>
                                          <a:pt x="3524" y="2741"/>
                                        </a:cubicBezTo>
                                        <a:cubicBezTo>
                                          <a:pt x="3810" y="2456"/>
                                          <a:pt x="4096" y="2265"/>
                                          <a:pt x="4382" y="2075"/>
                                        </a:cubicBezTo>
                                        <a:cubicBezTo>
                                          <a:pt x="4572" y="1979"/>
                                          <a:pt x="4667" y="1789"/>
                                          <a:pt x="4858" y="1694"/>
                                        </a:cubicBezTo>
                                        <a:cubicBezTo>
                                          <a:pt x="5334" y="1313"/>
                                          <a:pt x="5906" y="1027"/>
                                          <a:pt x="6477" y="741"/>
                                        </a:cubicBezTo>
                                        <a:cubicBezTo>
                                          <a:pt x="8382" y="-116"/>
                                          <a:pt x="10096" y="-211"/>
                                          <a:pt x="11335" y="360"/>
                                        </a:cubicBezTo>
                                        <a:lnTo>
                                          <a:pt x="14859" y="2075"/>
                                        </a:lnTo>
                                        <a:cubicBezTo>
                                          <a:pt x="13621" y="1503"/>
                                          <a:pt x="11906" y="1598"/>
                                          <a:pt x="10001" y="2456"/>
                                        </a:cubicBezTo>
                                        <a:cubicBezTo>
                                          <a:pt x="9430" y="2741"/>
                                          <a:pt x="8858" y="3027"/>
                                          <a:pt x="8382" y="3408"/>
                                        </a:cubicBezTo>
                                        <a:cubicBezTo>
                                          <a:pt x="8192" y="3503"/>
                                          <a:pt x="8096" y="3694"/>
                                          <a:pt x="7906" y="3789"/>
                                        </a:cubicBezTo>
                                        <a:cubicBezTo>
                                          <a:pt x="7620" y="4075"/>
                                          <a:pt x="7239" y="4361"/>
                                          <a:pt x="6953" y="4551"/>
                                        </a:cubicBezTo>
                                        <a:cubicBezTo>
                                          <a:pt x="6668" y="4837"/>
                                          <a:pt x="6382" y="5218"/>
                                          <a:pt x="6096" y="5504"/>
                                        </a:cubicBezTo>
                                        <a:cubicBezTo>
                                          <a:pt x="5906"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20" y="10457"/>
                                        </a:cubicBezTo>
                                        <a:cubicBezTo>
                                          <a:pt x="3620" y="10552"/>
                                          <a:pt x="3620" y="10742"/>
                                          <a:pt x="3620" y="10838"/>
                                        </a:cubicBezTo>
                                        <a:cubicBezTo>
                                          <a:pt x="3620" y="11219"/>
                                          <a:pt x="3524" y="11695"/>
                                          <a:pt x="3524" y="12076"/>
                                        </a:cubicBezTo>
                                        <a:cubicBezTo>
                                          <a:pt x="3524" y="13790"/>
                                          <a:pt x="4286" y="15029"/>
                                          <a:pt x="5524" y="15600"/>
                                        </a:cubicBezTo>
                                        <a:lnTo>
                                          <a:pt x="2000" y="13886"/>
                                        </a:lnTo>
                                        <a:cubicBezTo>
                                          <a:pt x="762" y="13314"/>
                                          <a:pt x="0" y="12076"/>
                                          <a:pt x="0" y="10361"/>
                                        </a:cubicBezTo>
                                        <a:cubicBezTo>
                                          <a:pt x="0" y="9980"/>
                                          <a:pt x="0" y="9504"/>
                                          <a:pt x="95" y="9123"/>
                                        </a:cubicBezTo>
                                        <a:lnTo>
                                          <a:pt x="95" y="9123"/>
                                        </a:lnTo>
                                        <a:close/>
                                      </a:path>
                                    </a:pathLst>
                                  </a:custGeom>
                                  <a:solidFill>
                                    <a:srgbClr val="F7BE8B"/>
                                  </a:solidFill>
                                  <a:ln w="9525" cap="flat">
                                    <a:noFill/>
                                    <a:prstDash val="solid"/>
                                    <a:miter/>
                                  </a:ln>
                                </p:spPr>
                                <p:txBody>
                                  <a:bodyPr rtlCol="0" anchor="ctr"/>
                                  <a:lstStyle/>
                                  <a:p>
                                    <a:endParaRPr lang="zh-CN" altLang="en-US" sz="2000"/>
                                  </a:p>
                                </p:txBody>
                              </p:sp>
                              <p:grpSp>
                                <p:nvGrpSpPr>
                                  <p:cNvPr id="137" name="图形 46">
                                    <a:extLst>
                                      <a:ext uri="{FF2B5EF4-FFF2-40B4-BE49-F238E27FC236}">
                                        <a16:creationId xmlns:a16="http://schemas.microsoft.com/office/drawing/2014/main" id="{4BF3094F-E5F9-BC7A-E7FD-25CF9DEAFB95}"/>
                                      </a:ext>
                                    </a:extLst>
                                  </p:cNvPr>
                                  <p:cNvGrpSpPr/>
                                  <p:nvPr/>
                                </p:nvGrpSpPr>
                                <p:grpSpPr>
                                  <a:xfrm>
                                    <a:off x="2729869" y="2304076"/>
                                    <a:ext cx="132709" cy="152899"/>
                                    <a:chOff x="2729869" y="2304076"/>
                                    <a:chExt cx="132709" cy="152899"/>
                                  </a:xfrm>
                                </p:grpSpPr>
                                <p:sp>
                                  <p:nvSpPr>
                                    <p:cNvPr id="138" name="任意多边形: 形状 137">
                                      <a:extLst>
                                        <a:ext uri="{FF2B5EF4-FFF2-40B4-BE49-F238E27FC236}">
                                          <a16:creationId xmlns:a16="http://schemas.microsoft.com/office/drawing/2014/main" id="{9EBB5F40-752D-8B2D-AE93-C2A6D6684C01}"/>
                                        </a:ext>
                                      </a:extLst>
                                    </p:cNvPr>
                                    <p:cNvSpPr/>
                                    <p:nvPr/>
                                  </p:nvSpPr>
                                  <p:spPr>
                                    <a:xfrm>
                                      <a:off x="2848955" y="2420638"/>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EE9426"/>
                                    </a:solidFill>
                                    <a:ln w="9525" cap="flat">
                                      <a:noFill/>
                                      <a:prstDash val="solid"/>
                                      <a:miter/>
                                    </a:ln>
                                  </p:spPr>
                                  <p:txBody>
                                    <a:bodyPr rtlCol="0" anchor="ctr"/>
                                    <a:lstStyle/>
                                    <a:p>
                                      <a:endParaRPr lang="zh-CN" altLang="en-US" sz="2000"/>
                                    </a:p>
                                  </p:txBody>
                                </p:sp>
                                <p:grpSp>
                                  <p:nvGrpSpPr>
                                    <p:cNvPr id="139" name="图形 46">
                                      <a:extLst>
                                        <a:ext uri="{FF2B5EF4-FFF2-40B4-BE49-F238E27FC236}">
                                          <a16:creationId xmlns:a16="http://schemas.microsoft.com/office/drawing/2014/main" id="{1524AFFB-FE74-6DA6-8D6B-B2CCA61FDD6A}"/>
                                        </a:ext>
                                      </a:extLst>
                                    </p:cNvPr>
                                    <p:cNvGrpSpPr/>
                                    <p:nvPr/>
                                  </p:nvGrpSpPr>
                                  <p:grpSpPr>
                                    <a:xfrm>
                                      <a:off x="2729869" y="2304076"/>
                                      <a:ext cx="109182" cy="152899"/>
                                      <a:chOff x="2729869" y="2304076"/>
                                      <a:chExt cx="109182" cy="152899"/>
                                    </a:xfrm>
                                  </p:grpSpPr>
                                  <p:sp>
                                    <p:nvSpPr>
                                      <p:cNvPr id="140" name="任意多边形: 形状 139">
                                        <a:extLst>
                                          <a:ext uri="{FF2B5EF4-FFF2-40B4-BE49-F238E27FC236}">
                                            <a16:creationId xmlns:a16="http://schemas.microsoft.com/office/drawing/2014/main" id="{E66DEC6D-646D-9F53-1E09-80239575252F}"/>
                                          </a:ext>
                                        </a:extLst>
                                      </p:cNvPr>
                                      <p:cNvSpPr/>
                                      <p:nvPr/>
                                    </p:nvSpPr>
                                    <p:spPr>
                                      <a:xfrm>
                                        <a:off x="2822094" y="2430493"/>
                                        <a:ext cx="14859" cy="15600"/>
                                      </a:xfrm>
                                      <a:custGeom>
                                        <a:avLst/>
                                        <a:gdLst>
                                          <a:gd name="connsiteX0" fmla="*/ 0 w 14859"/>
                                          <a:gd name="connsiteY0" fmla="*/ 8933 h 15600"/>
                                          <a:gd name="connsiteX1" fmla="*/ 0 w 14859"/>
                                          <a:gd name="connsiteY1" fmla="*/ 8552 h 15600"/>
                                          <a:gd name="connsiteX2" fmla="*/ 286 w 14859"/>
                                          <a:gd name="connsiteY2" fmla="*/ 7599 h 15600"/>
                                          <a:gd name="connsiteX3" fmla="*/ 381 w 14859"/>
                                          <a:gd name="connsiteY3" fmla="*/ 7218 h 15600"/>
                                          <a:gd name="connsiteX4" fmla="*/ 857 w 14859"/>
                                          <a:gd name="connsiteY4" fmla="*/ 6075 h 15600"/>
                                          <a:gd name="connsiteX5" fmla="*/ 857 w 14859"/>
                                          <a:gd name="connsiteY5" fmla="*/ 6075 h 15600"/>
                                          <a:gd name="connsiteX6" fmla="*/ 857 w 14859"/>
                                          <a:gd name="connsiteY6" fmla="*/ 6075 h 15600"/>
                                          <a:gd name="connsiteX7" fmla="*/ 1238 w 14859"/>
                                          <a:gd name="connsiteY7" fmla="*/ 5504 h 15600"/>
                                          <a:gd name="connsiteX8" fmla="*/ 2000 w 14859"/>
                                          <a:gd name="connsiteY8" fmla="*/ 4361 h 15600"/>
                                          <a:gd name="connsiteX9" fmla="*/ 2572 w 14859"/>
                                          <a:gd name="connsiteY9" fmla="*/ 3789 h 15600"/>
                                          <a:gd name="connsiteX10" fmla="*/ 3429 w 14859"/>
                                          <a:gd name="connsiteY10" fmla="*/ 2837 h 15600"/>
                                          <a:gd name="connsiteX11" fmla="*/ 3524 w 14859"/>
                                          <a:gd name="connsiteY11" fmla="*/ 2741 h 15600"/>
                                          <a:gd name="connsiteX12" fmla="*/ 4382 w 14859"/>
                                          <a:gd name="connsiteY12" fmla="*/ 2075 h 15600"/>
                                          <a:gd name="connsiteX13" fmla="*/ 4858 w 14859"/>
                                          <a:gd name="connsiteY13" fmla="*/ 1694 h 15600"/>
                                          <a:gd name="connsiteX14" fmla="*/ 6477 w 14859"/>
                                          <a:gd name="connsiteY14" fmla="*/ 741 h 15600"/>
                                          <a:gd name="connsiteX15" fmla="*/ 11335 w 14859"/>
                                          <a:gd name="connsiteY15" fmla="*/ 360 h 15600"/>
                                          <a:gd name="connsiteX16" fmla="*/ 14859 w 14859"/>
                                          <a:gd name="connsiteY16" fmla="*/ 2075 h 15600"/>
                                          <a:gd name="connsiteX17" fmla="*/ 10001 w 14859"/>
                                          <a:gd name="connsiteY17" fmla="*/ 2456 h 15600"/>
                                          <a:gd name="connsiteX18" fmla="*/ 8382 w 14859"/>
                                          <a:gd name="connsiteY18" fmla="*/ 3408 h 15600"/>
                                          <a:gd name="connsiteX19" fmla="*/ 7906 w 14859"/>
                                          <a:gd name="connsiteY19" fmla="*/ 3789 h 15600"/>
                                          <a:gd name="connsiteX20" fmla="*/ 6953 w 14859"/>
                                          <a:gd name="connsiteY20" fmla="*/ 4551 h 15600"/>
                                          <a:gd name="connsiteX21" fmla="*/ 6096 w 14859"/>
                                          <a:gd name="connsiteY21" fmla="*/ 5504 h 15600"/>
                                          <a:gd name="connsiteX22" fmla="*/ 5620 w 14859"/>
                                          <a:gd name="connsiteY22" fmla="*/ 6075 h 15600"/>
                                          <a:gd name="connsiteX23" fmla="*/ 4763 w 14859"/>
                                          <a:gd name="connsiteY23" fmla="*/ 7313 h 15600"/>
                                          <a:gd name="connsiteX24" fmla="*/ 4477 w 14859"/>
                                          <a:gd name="connsiteY24" fmla="*/ 7790 h 15600"/>
                                          <a:gd name="connsiteX25" fmla="*/ 4477 w 14859"/>
                                          <a:gd name="connsiteY25" fmla="*/ 7980 h 15600"/>
                                          <a:gd name="connsiteX26" fmla="*/ 4001 w 14859"/>
                                          <a:gd name="connsiteY26" fmla="*/ 9123 h 15600"/>
                                          <a:gd name="connsiteX27" fmla="*/ 3905 w 14859"/>
                                          <a:gd name="connsiteY27" fmla="*/ 9504 h 15600"/>
                                          <a:gd name="connsiteX28" fmla="*/ 3620 w 14859"/>
                                          <a:gd name="connsiteY28" fmla="*/ 10457 h 15600"/>
                                          <a:gd name="connsiteX29" fmla="*/ 3620 w 14859"/>
                                          <a:gd name="connsiteY29" fmla="*/ 10838 h 15600"/>
                                          <a:gd name="connsiteX30" fmla="*/ 3524 w 14859"/>
                                          <a:gd name="connsiteY30" fmla="*/ 12076 h 15600"/>
                                          <a:gd name="connsiteX31" fmla="*/ 5524 w 14859"/>
                                          <a:gd name="connsiteY31" fmla="*/ 15600 h 15600"/>
                                          <a:gd name="connsiteX32" fmla="*/ 2000 w 14859"/>
                                          <a:gd name="connsiteY32" fmla="*/ 13886 h 15600"/>
                                          <a:gd name="connsiteX33" fmla="*/ 0 w 14859"/>
                                          <a:gd name="connsiteY33" fmla="*/ 10361 h 15600"/>
                                          <a:gd name="connsiteX34" fmla="*/ 191 w 14859"/>
                                          <a:gd name="connsiteY34" fmla="*/ 9123 h 15600"/>
                                          <a:gd name="connsiteX35" fmla="*/ 191 w 14859"/>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9" h="15600">
                                            <a:moveTo>
                                              <a:pt x="0" y="8933"/>
                                            </a:moveTo>
                                            <a:cubicBezTo>
                                              <a:pt x="0" y="8933"/>
                                              <a:pt x="0" y="8647"/>
                                              <a:pt x="0" y="8552"/>
                                            </a:cubicBezTo>
                                            <a:cubicBezTo>
                                              <a:pt x="0" y="8266"/>
                                              <a:pt x="191" y="7980"/>
                                              <a:pt x="286" y="7599"/>
                                            </a:cubicBezTo>
                                            <a:cubicBezTo>
                                              <a:pt x="286" y="7504"/>
                                              <a:pt x="286" y="7313"/>
                                              <a:pt x="381" y="7218"/>
                                            </a:cubicBezTo>
                                            <a:cubicBezTo>
                                              <a:pt x="572" y="6837"/>
                                              <a:pt x="667" y="6456"/>
                                              <a:pt x="857" y="6075"/>
                                            </a:cubicBezTo>
                                            <a:cubicBezTo>
                                              <a:pt x="857" y="6075"/>
                                              <a:pt x="857" y="6075"/>
                                              <a:pt x="857" y="6075"/>
                                            </a:cubicBezTo>
                                            <a:cubicBezTo>
                                              <a:pt x="857" y="6075"/>
                                              <a:pt x="857" y="6075"/>
                                              <a:pt x="857" y="6075"/>
                                            </a:cubicBezTo>
                                            <a:cubicBezTo>
                                              <a:pt x="953" y="5885"/>
                                              <a:pt x="1143" y="5694"/>
                                              <a:pt x="1238" y="5504"/>
                                            </a:cubicBezTo>
                                            <a:cubicBezTo>
                                              <a:pt x="1429" y="5123"/>
                                              <a:pt x="1715" y="4742"/>
                                              <a:pt x="2000" y="4361"/>
                                            </a:cubicBezTo>
                                            <a:cubicBezTo>
                                              <a:pt x="2191" y="4170"/>
                                              <a:pt x="2381" y="3980"/>
                                              <a:pt x="2572" y="3789"/>
                                            </a:cubicBezTo>
                                            <a:cubicBezTo>
                                              <a:pt x="2858" y="3503"/>
                                              <a:pt x="3143" y="3122"/>
                                              <a:pt x="3429" y="2837"/>
                                            </a:cubicBezTo>
                                            <a:cubicBezTo>
                                              <a:pt x="3429" y="2837"/>
                                              <a:pt x="3429" y="2837"/>
                                              <a:pt x="3524" y="2741"/>
                                            </a:cubicBezTo>
                                            <a:cubicBezTo>
                                              <a:pt x="3810" y="2456"/>
                                              <a:pt x="4096" y="2265"/>
                                              <a:pt x="4382" y="2075"/>
                                            </a:cubicBezTo>
                                            <a:cubicBezTo>
                                              <a:pt x="4572" y="1979"/>
                                              <a:pt x="4667" y="1789"/>
                                              <a:pt x="4858" y="1694"/>
                                            </a:cubicBezTo>
                                            <a:cubicBezTo>
                                              <a:pt x="5334" y="1313"/>
                                              <a:pt x="5905" y="1027"/>
                                              <a:pt x="6477" y="741"/>
                                            </a:cubicBezTo>
                                            <a:cubicBezTo>
                                              <a:pt x="8382" y="-116"/>
                                              <a:pt x="10097" y="-211"/>
                                              <a:pt x="11335" y="360"/>
                                            </a:cubicBezTo>
                                            <a:lnTo>
                                              <a:pt x="14859" y="2075"/>
                                            </a:lnTo>
                                            <a:cubicBezTo>
                                              <a:pt x="13621" y="1503"/>
                                              <a:pt x="11906" y="1598"/>
                                              <a:pt x="10001" y="2456"/>
                                            </a:cubicBezTo>
                                            <a:cubicBezTo>
                                              <a:pt x="9430" y="2741"/>
                                              <a:pt x="8858" y="3027"/>
                                              <a:pt x="8382" y="3408"/>
                                            </a:cubicBezTo>
                                            <a:cubicBezTo>
                                              <a:pt x="8192" y="3503"/>
                                              <a:pt x="8096" y="3694"/>
                                              <a:pt x="7906" y="3789"/>
                                            </a:cubicBezTo>
                                            <a:cubicBezTo>
                                              <a:pt x="7620" y="4075"/>
                                              <a:pt x="7239" y="4265"/>
                                              <a:pt x="6953" y="4551"/>
                                            </a:cubicBezTo>
                                            <a:cubicBezTo>
                                              <a:pt x="6667" y="4837"/>
                                              <a:pt x="6382" y="5218"/>
                                              <a:pt x="6096" y="5504"/>
                                            </a:cubicBezTo>
                                            <a:cubicBezTo>
                                              <a:pt x="5905"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20" y="10457"/>
                                            </a:cubicBezTo>
                                            <a:cubicBezTo>
                                              <a:pt x="3620" y="10552"/>
                                              <a:pt x="3620" y="10742"/>
                                              <a:pt x="3620" y="10838"/>
                                            </a:cubicBezTo>
                                            <a:cubicBezTo>
                                              <a:pt x="3620" y="11219"/>
                                              <a:pt x="3524" y="11695"/>
                                              <a:pt x="3524" y="12076"/>
                                            </a:cubicBezTo>
                                            <a:cubicBezTo>
                                              <a:pt x="3524" y="13790"/>
                                              <a:pt x="4286" y="15029"/>
                                              <a:pt x="5524" y="15600"/>
                                            </a:cubicBezTo>
                                            <a:lnTo>
                                              <a:pt x="2000" y="13886"/>
                                            </a:lnTo>
                                            <a:cubicBezTo>
                                              <a:pt x="762" y="13314"/>
                                              <a:pt x="0" y="12076"/>
                                              <a:pt x="0" y="10361"/>
                                            </a:cubicBezTo>
                                            <a:cubicBezTo>
                                              <a:pt x="0" y="9980"/>
                                              <a:pt x="0" y="9599"/>
                                              <a:pt x="191" y="9123"/>
                                            </a:cubicBezTo>
                                            <a:lnTo>
                                              <a:pt x="191" y="9123"/>
                                            </a:lnTo>
                                            <a:close/>
                                          </a:path>
                                        </a:pathLst>
                                      </a:custGeom>
                                      <a:solidFill>
                                        <a:srgbClr val="EB7172"/>
                                      </a:solidFill>
                                      <a:ln w="9525" cap="flat">
                                        <a:noFill/>
                                        <a:prstDash val="solid"/>
                                        <a:miter/>
                                      </a:ln>
                                    </p:spPr>
                                    <p:txBody>
                                      <a:bodyPr rtlCol="0" anchor="ctr"/>
                                      <a:lstStyle/>
                                      <a:p>
                                        <a:endParaRPr lang="zh-CN" altLang="en-US" sz="2000"/>
                                      </a:p>
                                    </p:txBody>
                                  </p:sp>
                                  <p:grpSp>
                                    <p:nvGrpSpPr>
                                      <p:cNvPr id="141" name="图形 46">
                                        <a:extLst>
                                          <a:ext uri="{FF2B5EF4-FFF2-40B4-BE49-F238E27FC236}">
                                            <a16:creationId xmlns:a16="http://schemas.microsoft.com/office/drawing/2014/main" id="{50531ADF-7A84-426F-0E98-22B2FACF55F3}"/>
                                          </a:ext>
                                        </a:extLst>
                                      </p:cNvPr>
                                      <p:cNvGrpSpPr/>
                                      <p:nvPr/>
                                    </p:nvGrpSpPr>
                                    <p:grpSpPr>
                                      <a:xfrm>
                                        <a:off x="2729869" y="2304076"/>
                                        <a:ext cx="109182" cy="152899"/>
                                        <a:chOff x="2729869" y="2304076"/>
                                        <a:chExt cx="109182" cy="152899"/>
                                      </a:xfrm>
                                    </p:grpSpPr>
                                    <p:sp>
                                      <p:nvSpPr>
                                        <p:cNvPr id="142" name="任意多边形: 形状 141">
                                          <a:extLst>
                                            <a:ext uri="{FF2B5EF4-FFF2-40B4-BE49-F238E27FC236}">
                                              <a16:creationId xmlns:a16="http://schemas.microsoft.com/office/drawing/2014/main" id="{D53BE702-CF7E-6995-3E32-9BBCE54B0E62}"/>
                                            </a:ext>
                                          </a:extLst>
                                        </p:cNvPr>
                                        <p:cNvSpPr/>
                                        <p:nvPr/>
                                      </p:nvSpPr>
                                      <p:spPr>
                                        <a:xfrm>
                                          <a:off x="2825428" y="2431973"/>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DD4C47"/>
                                        </a:solidFill>
                                        <a:ln w="9525" cap="flat">
                                          <a:noFill/>
                                          <a:prstDash val="solid"/>
                                          <a:miter/>
                                        </a:ln>
                                      </p:spPr>
                                      <p:txBody>
                                        <a:bodyPr rtlCol="0" anchor="ctr"/>
                                        <a:lstStyle/>
                                        <a:p>
                                          <a:endParaRPr lang="zh-CN" altLang="en-US" sz="2000"/>
                                        </a:p>
                                      </p:txBody>
                                    </p:sp>
                                    <p:grpSp>
                                      <p:nvGrpSpPr>
                                        <p:cNvPr id="143" name="图形 46">
                                          <a:extLst>
                                            <a:ext uri="{FF2B5EF4-FFF2-40B4-BE49-F238E27FC236}">
                                              <a16:creationId xmlns:a16="http://schemas.microsoft.com/office/drawing/2014/main" id="{A88E1ED1-6EDD-9A51-B9CE-CB19315FED4D}"/>
                                            </a:ext>
                                          </a:extLst>
                                        </p:cNvPr>
                                        <p:cNvGrpSpPr/>
                                        <p:nvPr/>
                                      </p:nvGrpSpPr>
                                      <p:grpSpPr>
                                        <a:xfrm>
                                          <a:off x="2729869" y="2304076"/>
                                          <a:ext cx="86036" cy="152899"/>
                                          <a:chOff x="2729869" y="2304076"/>
                                          <a:chExt cx="86036" cy="152899"/>
                                        </a:xfrm>
                                      </p:grpSpPr>
                                      <p:sp>
                                        <p:nvSpPr>
                                          <p:cNvPr id="144" name="任意多边形: 形状 143">
                                            <a:extLst>
                                              <a:ext uri="{FF2B5EF4-FFF2-40B4-BE49-F238E27FC236}">
                                                <a16:creationId xmlns:a16="http://schemas.microsoft.com/office/drawing/2014/main" id="{666135D3-5AE7-790E-B193-A13C7A951AC0}"/>
                                              </a:ext>
                                            </a:extLst>
                                          </p:cNvPr>
                                          <p:cNvSpPr/>
                                          <p:nvPr/>
                                        </p:nvSpPr>
                                        <p:spPr>
                                          <a:xfrm>
                                            <a:off x="2798949" y="2441257"/>
                                            <a:ext cx="14858" cy="15600"/>
                                          </a:xfrm>
                                          <a:custGeom>
                                            <a:avLst/>
                                            <a:gdLst>
                                              <a:gd name="connsiteX0" fmla="*/ 0 w 14858"/>
                                              <a:gd name="connsiteY0" fmla="*/ 8933 h 15600"/>
                                              <a:gd name="connsiteX1" fmla="*/ 0 w 14858"/>
                                              <a:gd name="connsiteY1" fmla="*/ 8552 h 15600"/>
                                              <a:gd name="connsiteX2" fmla="*/ 286 w 14858"/>
                                              <a:gd name="connsiteY2" fmla="*/ 7599 h 15600"/>
                                              <a:gd name="connsiteX3" fmla="*/ 381 w 14858"/>
                                              <a:gd name="connsiteY3" fmla="*/ 7218 h 15600"/>
                                              <a:gd name="connsiteX4" fmla="*/ 857 w 14858"/>
                                              <a:gd name="connsiteY4" fmla="*/ 6075 h 15600"/>
                                              <a:gd name="connsiteX5" fmla="*/ 857 w 14858"/>
                                              <a:gd name="connsiteY5" fmla="*/ 6075 h 15600"/>
                                              <a:gd name="connsiteX6" fmla="*/ 857 w 14858"/>
                                              <a:gd name="connsiteY6" fmla="*/ 6075 h 15600"/>
                                              <a:gd name="connsiteX7" fmla="*/ 1238 w 14858"/>
                                              <a:gd name="connsiteY7" fmla="*/ 5504 h 15600"/>
                                              <a:gd name="connsiteX8" fmla="*/ 2000 w 14858"/>
                                              <a:gd name="connsiteY8" fmla="*/ 4361 h 15600"/>
                                              <a:gd name="connsiteX9" fmla="*/ 2572 w 14858"/>
                                              <a:gd name="connsiteY9" fmla="*/ 3789 h 15600"/>
                                              <a:gd name="connsiteX10" fmla="*/ 3429 w 14858"/>
                                              <a:gd name="connsiteY10" fmla="*/ 2837 h 15600"/>
                                              <a:gd name="connsiteX11" fmla="*/ 3524 w 14858"/>
                                              <a:gd name="connsiteY11" fmla="*/ 2741 h 15600"/>
                                              <a:gd name="connsiteX12" fmla="*/ 4381 w 14858"/>
                                              <a:gd name="connsiteY12" fmla="*/ 2075 h 15600"/>
                                              <a:gd name="connsiteX13" fmla="*/ 4858 w 14858"/>
                                              <a:gd name="connsiteY13" fmla="*/ 1694 h 15600"/>
                                              <a:gd name="connsiteX14" fmla="*/ 6477 w 14858"/>
                                              <a:gd name="connsiteY14" fmla="*/ 741 h 15600"/>
                                              <a:gd name="connsiteX15" fmla="*/ 11335 w 14858"/>
                                              <a:gd name="connsiteY15" fmla="*/ 360 h 15600"/>
                                              <a:gd name="connsiteX16" fmla="*/ 14859 w 14858"/>
                                              <a:gd name="connsiteY16" fmla="*/ 2075 h 15600"/>
                                              <a:gd name="connsiteX17" fmla="*/ 10001 w 14858"/>
                                              <a:gd name="connsiteY17" fmla="*/ 2456 h 15600"/>
                                              <a:gd name="connsiteX18" fmla="*/ 8382 w 14858"/>
                                              <a:gd name="connsiteY18" fmla="*/ 3408 h 15600"/>
                                              <a:gd name="connsiteX19" fmla="*/ 7906 w 14858"/>
                                              <a:gd name="connsiteY19" fmla="*/ 3789 h 15600"/>
                                              <a:gd name="connsiteX20" fmla="*/ 6953 w 14858"/>
                                              <a:gd name="connsiteY20" fmla="*/ 4551 h 15600"/>
                                              <a:gd name="connsiteX21" fmla="*/ 6096 w 14858"/>
                                              <a:gd name="connsiteY21" fmla="*/ 5504 h 15600"/>
                                              <a:gd name="connsiteX22" fmla="*/ 5620 w 14858"/>
                                              <a:gd name="connsiteY22" fmla="*/ 6075 h 15600"/>
                                              <a:gd name="connsiteX23" fmla="*/ 4763 w 14858"/>
                                              <a:gd name="connsiteY23" fmla="*/ 7313 h 15600"/>
                                              <a:gd name="connsiteX24" fmla="*/ 4477 w 14858"/>
                                              <a:gd name="connsiteY24" fmla="*/ 7790 h 15600"/>
                                              <a:gd name="connsiteX25" fmla="*/ 4477 w 14858"/>
                                              <a:gd name="connsiteY25" fmla="*/ 7980 h 15600"/>
                                              <a:gd name="connsiteX26" fmla="*/ 4000 w 14858"/>
                                              <a:gd name="connsiteY26" fmla="*/ 9123 h 15600"/>
                                              <a:gd name="connsiteX27" fmla="*/ 3905 w 14858"/>
                                              <a:gd name="connsiteY27" fmla="*/ 9504 h 15600"/>
                                              <a:gd name="connsiteX28" fmla="*/ 3619 w 14858"/>
                                              <a:gd name="connsiteY28" fmla="*/ 10457 h 15600"/>
                                              <a:gd name="connsiteX29" fmla="*/ 3619 w 14858"/>
                                              <a:gd name="connsiteY29" fmla="*/ 10838 h 15600"/>
                                              <a:gd name="connsiteX30" fmla="*/ 3524 w 14858"/>
                                              <a:gd name="connsiteY30" fmla="*/ 12076 h 15600"/>
                                              <a:gd name="connsiteX31" fmla="*/ 5524 w 14858"/>
                                              <a:gd name="connsiteY31" fmla="*/ 15600 h 15600"/>
                                              <a:gd name="connsiteX32" fmla="*/ 2000 w 14858"/>
                                              <a:gd name="connsiteY32" fmla="*/ 13886 h 15600"/>
                                              <a:gd name="connsiteX33" fmla="*/ 0 w 14858"/>
                                              <a:gd name="connsiteY33" fmla="*/ 10361 h 15600"/>
                                              <a:gd name="connsiteX34" fmla="*/ 95 w 14858"/>
                                              <a:gd name="connsiteY34" fmla="*/ 9123 h 15600"/>
                                              <a:gd name="connsiteX35" fmla="*/ 95 w 14858"/>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8" h="15600">
                                                <a:moveTo>
                                                  <a:pt x="0" y="8933"/>
                                                </a:moveTo>
                                                <a:cubicBezTo>
                                                  <a:pt x="0" y="8933"/>
                                                  <a:pt x="0" y="8647"/>
                                                  <a:pt x="0" y="8552"/>
                                                </a:cubicBezTo>
                                                <a:cubicBezTo>
                                                  <a:pt x="0" y="8266"/>
                                                  <a:pt x="190" y="7980"/>
                                                  <a:pt x="286" y="7599"/>
                                                </a:cubicBezTo>
                                                <a:cubicBezTo>
                                                  <a:pt x="286" y="7504"/>
                                                  <a:pt x="286" y="7313"/>
                                                  <a:pt x="381" y="7218"/>
                                                </a:cubicBezTo>
                                                <a:cubicBezTo>
                                                  <a:pt x="571" y="6837"/>
                                                  <a:pt x="667" y="6456"/>
                                                  <a:pt x="857" y="6075"/>
                                                </a:cubicBezTo>
                                                <a:cubicBezTo>
                                                  <a:pt x="857" y="6075"/>
                                                  <a:pt x="857" y="6075"/>
                                                  <a:pt x="857" y="6075"/>
                                                </a:cubicBezTo>
                                                <a:cubicBezTo>
                                                  <a:pt x="857" y="6075"/>
                                                  <a:pt x="857" y="6075"/>
                                                  <a:pt x="857" y="6075"/>
                                                </a:cubicBezTo>
                                                <a:cubicBezTo>
                                                  <a:pt x="952" y="5885"/>
                                                  <a:pt x="1143" y="5694"/>
                                                  <a:pt x="1238" y="5504"/>
                                                </a:cubicBezTo>
                                                <a:cubicBezTo>
                                                  <a:pt x="1429" y="5123"/>
                                                  <a:pt x="1714" y="4742"/>
                                                  <a:pt x="2000" y="4361"/>
                                                </a:cubicBezTo>
                                                <a:cubicBezTo>
                                                  <a:pt x="2191" y="4170"/>
                                                  <a:pt x="2381" y="3980"/>
                                                  <a:pt x="2572" y="3789"/>
                                                </a:cubicBezTo>
                                                <a:cubicBezTo>
                                                  <a:pt x="2857" y="3503"/>
                                                  <a:pt x="3143" y="3122"/>
                                                  <a:pt x="3429" y="2837"/>
                                                </a:cubicBezTo>
                                                <a:cubicBezTo>
                                                  <a:pt x="3429" y="2837"/>
                                                  <a:pt x="3429" y="2837"/>
                                                  <a:pt x="3524" y="2741"/>
                                                </a:cubicBezTo>
                                                <a:cubicBezTo>
                                                  <a:pt x="3810" y="2456"/>
                                                  <a:pt x="4096" y="2265"/>
                                                  <a:pt x="4381" y="2075"/>
                                                </a:cubicBezTo>
                                                <a:cubicBezTo>
                                                  <a:pt x="4572" y="1979"/>
                                                  <a:pt x="4667" y="1789"/>
                                                  <a:pt x="4858" y="1694"/>
                                                </a:cubicBezTo>
                                                <a:cubicBezTo>
                                                  <a:pt x="5334" y="1313"/>
                                                  <a:pt x="5905" y="1027"/>
                                                  <a:pt x="6477" y="741"/>
                                                </a:cubicBezTo>
                                                <a:cubicBezTo>
                                                  <a:pt x="8382" y="-116"/>
                                                  <a:pt x="10096" y="-211"/>
                                                  <a:pt x="11335" y="360"/>
                                                </a:cubicBezTo>
                                                <a:lnTo>
                                                  <a:pt x="14859" y="2075"/>
                                                </a:lnTo>
                                                <a:cubicBezTo>
                                                  <a:pt x="13621" y="1503"/>
                                                  <a:pt x="11906" y="1598"/>
                                                  <a:pt x="10001" y="2456"/>
                                                </a:cubicBezTo>
                                                <a:cubicBezTo>
                                                  <a:pt x="9430" y="2741"/>
                                                  <a:pt x="8858" y="3027"/>
                                                  <a:pt x="8382" y="3408"/>
                                                </a:cubicBezTo>
                                                <a:cubicBezTo>
                                                  <a:pt x="8191" y="3503"/>
                                                  <a:pt x="8096" y="3694"/>
                                                  <a:pt x="7906" y="3789"/>
                                                </a:cubicBezTo>
                                                <a:cubicBezTo>
                                                  <a:pt x="7620" y="4075"/>
                                                  <a:pt x="7239" y="4361"/>
                                                  <a:pt x="6953" y="4551"/>
                                                </a:cubicBezTo>
                                                <a:cubicBezTo>
                                                  <a:pt x="6667" y="4837"/>
                                                  <a:pt x="6382" y="5218"/>
                                                  <a:pt x="6096" y="5504"/>
                                                </a:cubicBezTo>
                                                <a:cubicBezTo>
                                                  <a:pt x="5905"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0" y="9123"/>
                                                </a:cubicBezTo>
                                                <a:cubicBezTo>
                                                  <a:pt x="4000" y="9218"/>
                                                  <a:pt x="3905" y="9409"/>
                                                  <a:pt x="3905" y="9504"/>
                                                </a:cubicBezTo>
                                                <a:cubicBezTo>
                                                  <a:pt x="3810" y="9790"/>
                                                  <a:pt x="3715" y="10076"/>
                                                  <a:pt x="3619" y="10457"/>
                                                </a:cubicBezTo>
                                                <a:cubicBezTo>
                                                  <a:pt x="3619" y="10552"/>
                                                  <a:pt x="3619" y="10742"/>
                                                  <a:pt x="3619" y="10838"/>
                                                </a:cubicBezTo>
                                                <a:cubicBezTo>
                                                  <a:pt x="3619" y="11219"/>
                                                  <a:pt x="3524" y="11695"/>
                                                  <a:pt x="3524" y="12076"/>
                                                </a:cubicBezTo>
                                                <a:cubicBezTo>
                                                  <a:pt x="3524" y="13790"/>
                                                  <a:pt x="4286" y="15029"/>
                                                  <a:pt x="5524" y="15600"/>
                                                </a:cubicBezTo>
                                                <a:lnTo>
                                                  <a:pt x="2000" y="13886"/>
                                                </a:lnTo>
                                                <a:cubicBezTo>
                                                  <a:pt x="762" y="13314"/>
                                                  <a:pt x="0" y="12076"/>
                                                  <a:pt x="0" y="10361"/>
                                                </a:cubicBezTo>
                                                <a:cubicBezTo>
                                                  <a:pt x="0" y="9980"/>
                                                  <a:pt x="0" y="9599"/>
                                                  <a:pt x="95" y="9123"/>
                                                </a:cubicBezTo>
                                                <a:lnTo>
                                                  <a:pt x="95" y="9123"/>
                                                </a:lnTo>
                                                <a:close/>
                                              </a:path>
                                            </a:pathLst>
                                          </a:custGeom>
                                          <a:solidFill>
                                            <a:srgbClr val="F7BE8B"/>
                                          </a:solidFill>
                                          <a:ln w="9525" cap="flat">
                                            <a:noFill/>
                                            <a:prstDash val="solid"/>
                                            <a:miter/>
                                          </a:ln>
                                        </p:spPr>
                                        <p:txBody>
                                          <a:bodyPr rtlCol="0" anchor="ctr"/>
                                          <a:lstStyle/>
                                          <a:p>
                                            <a:endParaRPr lang="zh-CN" altLang="en-US" sz="2000"/>
                                          </a:p>
                                        </p:txBody>
                                      </p:sp>
                                      <p:grpSp>
                                        <p:nvGrpSpPr>
                                          <p:cNvPr id="145" name="图形 46">
                                            <a:extLst>
                                              <a:ext uri="{FF2B5EF4-FFF2-40B4-BE49-F238E27FC236}">
                                                <a16:creationId xmlns:a16="http://schemas.microsoft.com/office/drawing/2014/main" id="{F862941F-4269-3B70-AE3D-7E21659D421F}"/>
                                              </a:ext>
                                            </a:extLst>
                                          </p:cNvPr>
                                          <p:cNvGrpSpPr/>
                                          <p:nvPr/>
                                        </p:nvGrpSpPr>
                                        <p:grpSpPr>
                                          <a:xfrm>
                                            <a:off x="2729869" y="2304076"/>
                                            <a:ext cx="86036" cy="152899"/>
                                            <a:chOff x="2729869" y="2304076"/>
                                            <a:chExt cx="86036" cy="152899"/>
                                          </a:xfrm>
                                        </p:grpSpPr>
                                        <p:sp>
                                          <p:nvSpPr>
                                            <p:cNvPr id="146" name="任意多边形: 形状 145">
                                              <a:extLst>
                                                <a:ext uri="{FF2B5EF4-FFF2-40B4-BE49-F238E27FC236}">
                                                  <a16:creationId xmlns:a16="http://schemas.microsoft.com/office/drawing/2014/main" id="{4376E9E7-A7F1-42F3-792A-8EFA90943B7B}"/>
                                                </a:ext>
                                              </a:extLst>
                                            </p:cNvPr>
                                            <p:cNvSpPr/>
                                            <p:nvPr/>
                                          </p:nvSpPr>
                                          <p:spPr>
                                            <a:xfrm>
                                              <a:off x="2802282" y="2442736"/>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EE9426"/>
                                            </a:solidFill>
                                            <a:ln w="9525" cap="flat">
                                              <a:noFill/>
                                              <a:prstDash val="solid"/>
                                              <a:miter/>
                                            </a:ln>
                                          </p:spPr>
                                          <p:txBody>
                                            <a:bodyPr rtlCol="0" anchor="ctr"/>
                                            <a:lstStyle/>
                                            <a:p>
                                              <a:endParaRPr lang="zh-CN" altLang="en-US" sz="2000"/>
                                            </a:p>
                                          </p:txBody>
                                        </p:sp>
                                        <p:grpSp>
                                          <p:nvGrpSpPr>
                                            <p:cNvPr id="147" name="图形 46">
                                              <a:extLst>
                                                <a:ext uri="{FF2B5EF4-FFF2-40B4-BE49-F238E27FC236}">
                                                  <a16:creationId xmlns:a16="http://schemas.microsoft.com/office/drawing/2014/main" id="{55ACD6DB-6542-BD1B-17B4-5869DB5A60B2}"/>
                                                </a:ext>
                                              </a:extLst>
                                            </p:cNvPr>
                                            <p:cNvGrpSpPr/>
                                            <p:nvPr/>
                                          </p:nvGrpSpPr>
                                          <p:grpSpPr>
                                            <a:xfrm>
                                              <a:off x="2729869" y="2304076"/>
                                              <a:ext cx="31670" cy="107394"/>
                                              <a:chOff x="2729869" y="2304076"/>
                                              <a:chExt cx="31670" cy="107394"/>
                                            </a:xfrm>
                                          </p:grpSpPr>
                                          <p:sp>
                                            <p:nvSpPr>
                                              <p:cNvPr id="148" name="任意多边形: 形状 147">
                                                <a:extLst>
                                                  <a:ext uri="{FF2B5EF4-FFF2-40B4-BE49-F238E27FC236}">
                                                    <a16:creationId xmlns:a16="http://schemas.microsoft.com/office/drawing/2014/main" id="{C2450EED-8DAD-2A25-276E-A907DC09A309}"/>
                                                  </a:ext>
                                                </a:extLst>
                                              </p:cNvPr>
                                              <p:cNvSpPr/>
                                              <p:nvPr/>
                                            </p:nvSpPr>
                                            <p:spPr>
                                              <a:xfrm>
                                                <a:off x="2729892" y="2397516"/>
                                                <a:ext cx="31623" cy="13954"/>
                                              </a:xfrm>
                                              <a:custGeom>
                                                <a:avLst/>
                                                <a:gdLst>
                                                  <a:gd name="connsiteX0" fmla="*/ 2191 w 31623"/>
                                                  <a:gd name="connsiteY0" fmla="*/ 2477 h 13954"/>
                                                  <a:gd name="connsiteX1" fmla="*/ 10477 w 31623"/>
                                                  <a:gd name="connsiteY1" fmla="*/ 6382 h 13954"/>
                                                  <a:gd name="connsiteX2" fmla="*/ 21145 w 31623"/>
                                                  <a:gd name="connsiteY2" fmla="*/ 6382 h 13954"/>
                                                  <a:gd name="connsiteX3" fmla="*/ 29432 w 31623"/>
                                                  <a:gd name="connsiteY3" fmla="*/ 2477 h 13954"/>
                                                  <a:gd name="connsiteX4" fmla="*/ 31623 w 31623"/>
                                                  <a:gd name="connsiteY4" fmla="*/ 0 h 13954"/>
                                                  <a:gd name="connsiteX5" fmla="*/ 31623 w 31623"/>
                                                  <a:gd name="connsiteY5" fmla="*/ 6572 h 13954"/>
                                                  <a:gd name="connsiteX6" fmla="*/ 29432 w 31623"/>
                                                  <a:gd name="connsiteY6" fmla="*/ 9049 h 13954"/>
                                                  <a:gd name="connsiteX7" fmla="*/ 21145 w 31623"/>
                                                  <a:gd name="connsiteY7" fmla="*/ 12954 h 13954"/>
                                                  <a:gd name="connsiteX8" fmla="*/ 10477 w 31623"/>
                                                  <a:gd name="connsiteY8" fmla="*/ 12954 h 13954"/>
                                                  <a:gd name="connsiteX9" fmla="*/ 2191 w 31623"/>
                                                  <a:gd name="connsiteY9" fmla="*/ 9049 h 13954"/>
                                                  <a:gd name="connsiteX10" fmla="*/ 0 w 31623"/>
                                                  <a:gd name="connsiteY10" fmla="*/ 6572 h 13954"/>
                                                  <a:gd name="connsiteX11" fmla="*/ 0 w 31623"/>
                                                  <a:gd name="connsiteY11" fmla="*/ 0 h 13954"/>
                                                  <a:gd name="connsiteX12" fmla="*/ 2191 w 31623"/>
                                                  <a:gd name="connsiteY12" fmla="*/ 2477 h 13954"/>
                                                  <a:gd name="connsiteX13" fmla="*/ 2191 w 31623"/>
                                                  <a:gd name="connsiteY13" fmla="*/ 2477 h 1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23" h="13954">
                                                    <a:moveTo>
                                                      <a:pt x="2191" y="2477"/>
                                                    </a:moveTo>
                                                    <a:lnTo>
                                                      <a:pt x="10477" y="6382"/>
                                                    </a:lnTo>
                                                    <a:cubicBezTo>
                                                      <a:pt x="13430" y="7715"/>
                                                      <a:pt x="18193" y="7715"/>
                                                      <a:pt x="21145" y="6382"/>
                                                    </a:cubicBezTo>
                                                    <a:lnTo>
                                                      <a:pt x="29432" y="2477"/>
                                                    </a:lnTo>
                                                    <a:cubicBezTo>
                                                      <a:pt x="30956" y="1810"/>
                                                      <a:pt x="31623" y="857"/>
                                                      <a:pt x="31623" y="0"/>
                                                    </a:cubicBezTo>
                                                    <a:lnTo>
                                                      <a:pt x="31623" y="6572"/>
                                                    </a:lnTo>
                                                    <a:cubicBezTo>
                                                      <a:pt x="31623" y="7525"/>
                                                      <a:pt x="30861" y="8382"/>
                                                      <a:pt x="29432" y="9049"/>
                                                    </a:cubicBezTo>
                                                    <a:lnTo>
                                                      <a:pt x="21145" y="12954"/>
                                                    </a:lnTo>
                                                    <a:cubicBezTo>
                                                      <a:pt x="18193" y="14288"/>
                                                      <a:pt x="13430" y="14288"/>
                                                      <a:pt x="10477" y="12954"/>
                                                    </a:cubicBezTo>
                                                    <a:lnTo>
                                                      <a:pt x="2191" y="9049"/>
                                                    </a:lnTo>
                                                    <a:cubicBezTo>
                                                      <a:pt x="762" y="8382"/>
                                                      <a:pt x="0" y="7429"/>
                                                      <a:pt x="0" y="6572"/>
                                                    </a:cubicBezTo>
                                                    <a:lnTo>
                                                      <a:pt x="0" y="0"/>
                                                    </a:lnTo>
                                                    <a:cubicBezTo>
                                                      <a:pt x="0" y="857"/>
                                                      <a:pt x="667" y="1810"/>
                                                      <a:pt x="2191" y="2477"/>
                                                    </a:cubicBezTo>
                                                    <a:lnTo>
                                                      <a:pt x="2191" y="2477"/>
                                                    </a:lnTo>
                                                    <a:close/>
                                                  </a:path>
                                                </a:pathLst>
                                              </a:custGeom>
                                              <a:solidFill>
                                                <a:srgbClr val="2C3D4E"/>
                                              </a:solidFill>
                                              <a:ln w="9525" cap="flat">
                                                <a:noFill/>
                                                <a:prstDash val="solid"/>
                                                <a:miter/>
                                              </a:ln>
                                            </p:spPr>
                                            <p:txBody>
                                              <a:bodyPr rtlCol="0" anchor="ctr"/>
                                              <a:lstStyle/>
                                              <a:p>
                                                <a:endParaRPr lang="zh-CN" altLang="en-US" sz="2000"/>
                                              </a:p>
                                            </p:txBody>
                                          </p:sp>
                                          <p:grpSp>
                                            <p:nvGrpSpPr>
                                              <p:cNvPr id="149" name="图形 46">
                                                <a:extLst>
                                                  <a:ext uri="{FF2B5EF4-FFF2-40B4-BE49-F238E27FC236}">
                                                    <a16:creationId xmlns:a16="http://schemas.microsoft.com/office/drawing/2014/main" id="{BBAD62CD-ACB9-6CC7-D55D-2F522710F816}"/>
                                                  </a:ext>
                                                </a:extLst>
                                              </p:cNvPr>
                                              <p:cNvGrpSpPr/>
                                              <p:nvPr/>
                                            </p:nvGrpSpPr>
                                            <p:grpSpPr>
                                              <a:xfrm>
                                                <a:off x="2729869" y="2304076"/>
                                                <a:ext cx="31670" cy="100822"/>
                                                <a:chOff x="2729869" y="2304076"/>
                                                <a:chExt cx="31670" cy="100822"/>
                                              </a:xfrm>
                                            </p:grpSpPr>
                                            <p:sp>
                                              <p:nvSpPr>
                                                <p:cNvPr id="150" name="任意多边形: 形状 149">
                                                  <a:extLst>
                                                    <a:ext uri="{FF2B5EF4-FFF2-40B4-BE49-F238E27FC236}">
                                                      <a16:creationId xmlns:a16="http://schemas.microsoft.com/office/drawing/2014/main" id="{EEEEC402-BF77-1319-5D3C-329B550F4BA6}"/>
                                                    </a:ext>
                                                  </a:extLst>
                                                </p:cNvPr>
                                                <p:cNvSpPr/>
                                                <p:nvPr/>
                                              </p:nvSpPr>
                                              <p:spPr>
                                                <a:xfrm>
                                                  <a:off x="2729869" y="2390134"/>
                                                  <a:ext cx="31670" cy="14763"/>
                                                </a:xfrm>
                                                <a:custGeom>
                                                  <a:avLst/>
                                                  <a:gdLst>
                                                    <a:gd name="connsiteX0" fmla="*/ 2215 w 31670"/>
                                                    <a:gd name="connsiteY0" fmla="*/ 4905 h 14763"/>
                                                    <a:gd name="connsiteX1" fmla="*/ 2215 w 31670"/>
                                                    <a:gd name="connsiteY1" fmla="*/ 9858 h 14763"/>
                                                    <a:gd name="connsiteX2" fmla="*/ 10501 w 31670"/>
                                                    <a:gd name="connsiteY2" fmla="*/ 13764 h 14763"/>
                                                    <a:gd name="connsiteX3" fmla="*/ 21169 w 31670"/>
                                                    <a:gd name="connsiteY3" fmla="*/ 13764 h 14763"/>
                                                    <a:gd name="connsiteX4" fmla="*/ 29456 w 31670"/>
                                                    <a:gd name="connsiteY4" fmla="*/ 9858 h 14763"/>
                                                    <a:gd name="connsiteX5" fmla="*/ 29456 w 31670"/>
                                                    <a:gd name="connsiteY5" fmla="*/ 4905 h 14763"/>
                                                    <a:gd name="connsiteX6" fmla="*/ 21169 w 31670"/>
                                                    <a:gd name="connsiteY6" fmla="*/ 1000 h 14763"/>
                                                    <a:gd name="connsiteX7" fmla="*/ 10501 w 31670"/>
                                                    <a:gd name="connsiteY7" fmla="*/ 1000 h 14763"/>
                                                    <a:gd name="connsiteX8" fmla="*/ 2215 w 31670"/>
                                                    <a:gd name="connsiteY8" fmla="*/ 4905 h 14763"/>
                                                    <a:gd name="connsiteX9" fmla="*/ 2215 w 31670"/>
                                                    <a:gd name="connsiteY9" fmla="*/ 4905 h 1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70" h="14763">
                                                      <a:moveTo>
                                                        <a:pt x="2215" y="4905"/>
                                                      </a:moveTo>
                                                      <a:cubicBezTo>
                                                        <a:pt x="-738" y="6239"/>
                                                        <a:pt x="-738" y="8525"/>
                                                        <a:pt x="2215" y="9858"/>
                                                      </a:cubicBezTo>
                                                      <a:lnTo>
                                                        <a:pt x="10501" y="13764"/>
                                                      </a:lnTo>
                                                      <a:cubicBezTo>
                                                        <a:pt x="13454" y="15097"/>
                                                        <a:pt x="18217" y="15097"/>
                                                        <a:pt x="21169" y="13764"/>
                                                      </a:cubicBezTo>
                                                      <a:lnTo>
                                                        <a:pt x="29456" y="9858"/>
                                                      </a:lnTo>
                                                      <a:cubicBezTo>
                                                        <a:pt x="32409" y="8525"/>
                                                        <a:pt x="32409" y="6239"/>
                                                        <a:pt x="29456" y="4905"/>
                                                      </a:cubicBezTo>
                                                      <a:lnTo>
                                                        <a:pt x="21169" y="1000"/>
                                                      </a:lnTo>
                                                      <a:cubicBezTo>
                                                        <a:pt x="18217" y="-333"/>
                                                        <a:pt x="13454" y="-333"/>
                                                        <a:pt x="10501" y="1000"/>
                                                      </a:cubicBezTo>
                                                      <a:lnTo>
                                                        <a:pt x="2215" y="4905"/>
                                                      </a:lnTo>
                                                      <a:lnTo>
                                                        <a:pt x="2215" y="4905"/>
                                                      </a:lnTo>
                                                      <a:close/>
                                                    </a:path>
                                                  </a:pathLst>
                                                </a:custGeom>
                                                <a:solidFill>
                                                  <a:srgbClr val="55778F"/>
                                                </a:solidFill>
                                                <a:ln w="9525" cap="flat">
                                                  <a:noFill/>
                                                  <a:prstDash val="solid"/>
                                                  <a:miter/>
                                                </a:ln>
                                              </p:spPr>
                                              <p:txBody>
                                                <a:bodyPr rtlCol="0" anchor="ctr"/>
                                                <a:lstStyle/>
                                                <a:p>
                                                  <a:endParaRPr lang="zh-CN" altLang="en-US" sz="2000"/>
                                                </a:p>
                                              </p:txBody>
                                            </p:sp>
                                            <p:grpSp>
                                              <p:nvGrpSpPr>
                                                <p:cNvPr id="151" name="图形 46">
                                                  <a:extLst>
                                                    <a:ext uri="{FF2B5EF4-FFF2-40B4-BE49-F238E27FC236}">
                                                      <a16:creationId xmlns:a16="http://schemas.microsoft.com/office/drawing/2014/main" id="{648A2B8A-35ED-7DCC-64CE-55E3307E4F46}"/>
                                                    </a:ext>
                                                  </a:extLst>
                                                </p:cNvPr>
                                                <p:cNvGrpSpPr/>
                                                <p:nvPr/>
                                              </p:nvGrpSpPr>
                                              <p:grpSpPr>
                                                <a:xfrm>
                                                  <a:off x="2737417" y="2304076"/>
                                                  <a:ext cx="16478" cy="94797"/>
                                                  <a:chOff x="2737417" y="2304076"/>
                                                  <a:chExt cx="16478" cy="94797"/>
                                                </a:xfrm>
                                              </p:grpSpPr>
                                              <p:sp>
                                                <p:nvSpPr>
                                                  <p:cNvPr id="152" name="任意多边形: 形状 151">
                                                    <a:extLst>
                                                      <a:ext uri="{FF2B5EF4-FFF2-40B4-BE49-F238E27FC236}">
                                                        <a16:creationId xmlns:a16="http://schemas.microsoft.com/office/drawing/2014/main" id="{1577E637-FD2F-4371-1253-4B31A569D1D1}"/>
                                                      </a:ext>
                                                    </a:extLst>
                                                  </p:cNvPr>
                                                  <p:cNvSpPr/>
                                                  <p:nvPr/>
                                                </p:nvSpPr>
                                                <p:spPr>
                                                  <a:xfrm>
                                                    <a:off x="2741894" y="2312267"/>
                                                    <a:ext cx="7334" cy="86606"/>
                                                  </a:xfrm>
                                                  <a:custGeom>
                                                    <a:avLst/>
                                                    <a:gdLst>
                                                      <a:gd name="connsiteX0" fmla="*/ 0 w 7334"/>
                                                      <a:gd name="connsiteY0" fmla="*/ 95 h 86606"/>
                                                      <a:gd name="connsiteX1" fmla="*/ 190 w 7334"/>
                                                      <a:gd name="connsiteY1" fmla="*/ 84963 h 86606"/>
                                                      <a:gd name="connsiteX2" fmla="*/ 1238 w 7334"/>
                                                      <a:gd name="connsiteY2" fmla="*/ 86106 h 86606"/>
                                                      <a:gd name="connsiteX3" fmla="*/ 6286 w 7334"/>
                                                      <a:gd name="connsiteY3" fmla="*/ 86106 h 86606"/>
                                                      <a:gd name="connsiteX4" fmla="*/ 7334 w 7334"/>
                                                      <a:gd name="connsiteY4" fmla="*/ 84868 h 86606"/>
                                                      <a:gd name="connsiteX5" fmla="*/ 7144 w 7334"/>
                                                      <a:gd name="connsiteY5" fmla="*/ 0 h 86606"/>
                                                      <a:gd name="connsiteX6" fmla="*/ 6096 w 7334"/>
                                                      <a:gd name="connsiteY6" fmla="*/ 1238 h 86606"/>
                                                      <a:gd name="connsiteX7" fmla="*/ 1048 w 7334"/>
                                                      <a:gd name="connsiteY7" fmla="*/ 1238 h 86606"/>
                                                      <a:gd name="connsiteX8" fmla="*/ 0 w 7334"/>
                                                      <a:gd name="connsiteY8" fmla="*/ 95 h 86606"/>
                                                      <a:gd name="connsiteX9" fmla="*/ 0 w 7334"/>
                                                      <a:gd name="connsiteY9" fmla="*/ 95 h 8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 h="86606">
                                                        <a:moveTo>
                                                          <a:pt x="0" y="95"/>
                                                        </a:moveTo>
                                                        <a:lnTo>
                                                          <a:pt x="190" y="84963"/>
                                                        </a:lnTo>
                                                        <a:cubicBezTo>
                                                          <a:pt x="190" y="84963"/>
                                                          <a:pt x="571" y="85820"/>
                                                          <a:pt x="1238" y="86106"/>
                                                        </a:cubicBezTo>
                                                        <a:cubicBezTo>
                                                          <a:pt x="2667" y="86773"/>
                                                          <a:pt x="4858" y="86773"/>
                                                          <a:pt x="6286" y="86106"/>
                                                        </a:cubicBezTo>
                                                        <a:cubicBezTo>
                                                          <a:pt x="6953" y="85820"/>
                                                          <a:pt x="7334" y="85344"/>
                                                          <a:pt x="7334" y="84868"/>
                                                        </a:cubicBezTo>
                                                        <a:lnTo>
                                                          <a:pt x="7144" y="0"/>
                                                        </a:lnTo>
                                                        <a:cubicBezTo>
                                                          <a:pt x="7144" y="0"/>
                                                          <a:pt x="6763" y="857"/>
                                                          <a:pt x="6096" y="1238"/>
                                                        </a:cubicBezTo>
                                                        <a:cubicBezTo>
                                                          <a:pt x="4667" y="1905"/>
                                                          <a:pt x="2476" y="1905"/>
                                                          <a:pt x="1048" y="1238"/>
                                                        </a:cubicBezTo>
                                                        <a:cubicBezTo>
                                                          <a:pt x="381" y="953"/>
                                                          <a:pt x="0" y="476"/>
                                                          <a:pt x="0" y="95"/>
                                                        </a:cubicBezTo>
                                                        <a:lnTo>
                                                          <a:pt x="0" y="95"/>
                                                        </a:lnTo>
                                                        <a:close/>
                                                      </a:path>
                                                    </a:pathLst>
                                                  </a:custGeom>
                                                  <a:solidFill>
                                                    <a:srgbClr val="2C3D4E"/>
                                                  </a:solidFill>
                                                  <a:ln w="9525" cap="flat">
                                                    <a:noFill/>
                                                    <a:prstDash val="solid"/>
                                                    <a:miter/>
                                                  </a:ln>
                                                </p:spPr>
                                                <p:txBody>
                                                  <a:bodyPr rtlCol="0" anchor="ctr"/>
                                                  <a:lstStyle/>
                                                  <a:p>
                                                    <a:endParaRPr lang="zh-CN" altLang="en-US" sz="2000"/>
                                                  </a:p>
                                                </p:txBody>
                                              </p:sp>
                                              <p:grpSp>
                                                <p:nvGrpSpPr>
                                                  <p:cNvPr id="153" name="图形 46">
                                                    <a:extLst>
                                                      <a:ext uri="{FF2B5EF4-FFF2-40B4-BE49-F238E27FC236}">
                                                        <a16:creationId xmlns:a16="http://schemas.microsoft.com/office/drawing/2014/main" id="{E9AFC3EE-15A9-D3A2-D0A5-6DA522E878A2}"/>
                                                      </a:ext>
                                                    </a:extLst>
                                                  </p:cNvPr>
                                                  <p:cNvGrpSpPr/>
                                                  <p:nvPr/>
                                                </p:nvGrpSpPr>
                                                <p:grpSpPr>
                                                  <a:xfrm>
                                                    <a:off x="2737417" y="2304076"/>
                                                    <a:ext cx="16478" cy="94797"/>
                                                    <a:chOff x="2737417" y="2304076"/>
                                                    <a:chExt cx="16478" cy="94797"/>
                                                  </a:xfrm>
                                                </p:grpSpPr>
                                                <p:sp>
                                                  <p:nvSpPr>
                                                    <p:cNvPr id="154" name="任意多边形: 形状 153">
                                                      <a:extLst>
                                                        <a:ext uri="{FF2B5EF4-FFF2-40B4-BE49-F238E27FC236}">
                                                          <a16:creationId xmlns:a16="http://schemas.microsoft.com/office/drawing/2014/main" id="{86C5EF4E-768C-5FBC-48A4-CC1C851B64CE}"/>
                                                        </a:ext>
                                                      </a:extLst>
                                                    </p:cNvPr>
                                                    <p:cNvSpPr/>
                                                    <p:nvPr/>
                                                  </p:nvSpPr>
                                                  <p:spPr>
                                                    <a:xfrm>
                                                      <a:off x="2741894" y="2312267"/>
                                                      <a:ext cx="7334" cy="86606"/>
                                                    </a:xfrm>
                                                    <a:custGeom>
                                                      <a:avLst/>
                                                      <a:gdLst>
                                                        <a:gd name="connsiteX0" fmla="*/ 0 w 7334"/>
                                                        <a:gd name="connsiteY0" fmla="*/ 95 h 86606"/>
                                                        <a:gd name="connsiteX1" fmla="*/ 190 w 7334"/>
                                                        <a:gd name="connsiteY1" fmla="*/ 84963 h 86606"/>
                                                        <a:gd name="connsiteX2" fmla="*/ 1238 w 7334"/>
                                                        <a:gd name="connsiteY2" fmla="*/ 86106 h 86606"/>
                                                        <a:gd name="connsiteX3" fmla="*/ 6286 w 7334"/>
                                                        <a:gd name="connsiteY3" fmla="*/ 86106 h 86606"/>
                                                        <a:gd name="connsiteX4" fmla="*/ 7334 w 7334"/>
                                                        <a:gd name="connsiteY4" fmla="*/ 84868 h 86606"/>
                                                        <a:gd name="connsiteX5" fmla="*/ 7144 w 7334"/>
                                                        <a:gd name="connsiteY5" fmla="*/ 0 h 86606"/>
                                                        <a:gd name="connsiteX6" fmla="*/ 6096 w 7334"/>
                                                        <a:gd name="connsiteY6" fmla="*/ 1238 h 86606"/>
                                                        <a:gd name="connsiteX7" fmla="*/ 1048 w 7334"/>
                                                        <a:gd name="connsiteY7" fmla="*/ 1238 h 86606"/>
                                                        <a:gd name="connsiteX8" fmla="*/ 0 w 7334"/>
                                                        <a:gd name="connsiteY8" fmla="*/ 95 h 86606"/>
                                                        <a:gd name="connsiteX9" fmla="*/ 0 w 7334"/>
                                                        <a:gd name="connsiteY9" fmla="*/ 95 h 8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 h="86606">
                                                          <a:moveTo>
                                                            <a:pt x="0" y="95"/>
                                                          </a:moveTo>
                                                          <a:lnTo>
                                                            <a:pt x="190" y="84963"/>
                                                          </a:lnTo>
                                                          <a:cubicBezTo>
                                                            <a:pt x="190" y="84963"/>
                                                            <a:pt x="571" y="85820"/>
                                                            <a:pt x="1238" y="86106"/>
                                                          </a:cubicBezTo>
                                                          <a:cubicBezTo>
                                                            <a:pt x="2667" y="86773"/>
                                                            <a:pt x="4858" y="86773"/>
                                                            <a:pt x="6286" y="86106"/>
                                                          </a:cubicBezTo>
                                                          <a:cubicBezTo>
                                                            <a:pt x="6953" y="85820"/>
                                                            <a:pt x="7334" y="85344"/>
                                                            <a:pt x="7334" y="84868"/>
                                                          </a:cubicBezTo>
                                                          <a:lnTo>
                                                            <a:pt x="7144" y="0"/>
                                                          </a:lnTo>
                                                          <a:cubicBezTo>
                                                            <a:pt x="7144" y="0"/>
                                                            <a:pt x="6763" y="857"/>
                                                            <a:pt x="6096" y="1238"/>
                                                          </a:cubicBezTo>
                                                          <a:cubicBezTo>
                                                            <a:pt x="4667" y="1905"/>
                                                            <a:pt x="2476" y="1905"/>
                                                            <a:pt x="1048" y="1238"/>
                                                          </a:cubicBezTo>
                                                          <a:cubicBezTo>
                                                            <a:pt x="381" y="953"/>
                                                            <a:pt x="0" y="476"/>
                                                            <a:pt x="0" y="95"/>
                                                          </a:cubicBezTo>
                                                          <a:lnTo>
                                                            <a:pt x="0" y="95"/>
                                                          </a:lnTo>
                                                          <a:close/>
                                                        </a:path>
                                                      </a:pathLst>
                                                    </a:custGeom>
                                                    <a:solidFill>
                                                      <a:srgbClr val="2C3D4E"/>
                                                    </a:solidFill>
                                                    <a:ln w="9525" cap="flat">
                                                      <a:noFill/>
                                                      <a:prstDash val="solid"/>
                                                      <a:miter/>
                                                    </a:ln>
                                                  </p:spPr>
                                                  <p:txBody>
                                                    <a:bodyPr rtlCol="0" anchor="ctr"/>
                                                    <a:lstStyle/>
                                                    <a:p>
                                                      <a:endParaRPr lang="zh-CN" altLang="en-US" sz="2000"/>
                                                    </a:p>
                                                  </p:txBody>
                                                </p:sp>
                                                <p:grpSp>
                                                  <p:nvGrpSpPr>
                                                    <p:cNvPr id="155" name="图形 46">
                                                      <a:extLst>
                                                        <a:ext uri="{FF2B5EF4-FFF2-40B4-BE49-F238E27FC236}">
                                                          <a16:creationId xmlns:a16="http://schemas.microsoft.com/office/drawing/2014/main" id="{D81F1B89-85A3-5A28-C669-67F72CD92FEB}"/>
                                                        </a:ext>
                                                      </a:extLst>
                                                    </p:cNvPr>
                                                    <p:cNvGrpSpPr/>
                                                    <p:nvPr/>
                                                  </p:nvGrpSpPr>
                                                  <p:grpSpPr>
                                                    <a:xfrm>
                                                      <a:off x="2737417" y="2304076"/>
                                                      <a:ext cx="16478" cy="13334"/>
                                                      <a:chOff x="2737417" y="2304076"/>
                                                      <a:chExt cx="16478" cy="13334"/>
                                                    </a:xfrm>
                                                  </p:grpSpPr>
                                                  <p:sp>
                                                    <p:nvSpPr>
                                                      <p:cNvPr id="156" name="任意多边形: 形状 155">
                                                        <a:extLst>
                                                          <a:ext uri="{FF2B5EF4-FFF2-40B4-BE49-F238E27FC236}">
                                                            <a16:creationId xmlns:a16="http://schemas.microsoft.com/office/drawing/2014/main" id="{95A38CDF-0071-5F57-F232-09736AC80433}"/>
                                                          </a:ext>
                                                        </a:extLst>
                                                      </p:cNvPr>
                                                      <p:cNvSpPr/>
                                                      <p:nvPr/>
                                                    </p:nvSpPr>
                                                    <p:spPr>
                                                      <a:xfrm>
                                                        <a:off x="2741870" y="2310719"/>
                                                        <a:ext cx="7191" cy="3381"/>
                                                      </a:xfrm>
                                                      <a:custGeom>
                                                        <a:avLst/>
                                                        <a:gdLst>
                                                          <a:gd name="connsiteX0" fmla="*/ 1072 w 7191"/>
                                                          <a:gd name="connsiteY0" fmla="*/ 500 h 3381"/>
                                                          <a:gd name="connsiteX1" fmla="*/ 1072 w 7191"/>
                                                          <a:gd name="connsiteY1" fmla="*/ 2881 h 3381"/>
                                                          <a:gd name="connsiteX2" fmla="*/ 6120 w 7191"/>
                                                          <a:gd name="connsiteY2" fmla="*/ 2881 h 3381"/>
                                                          <a:gd name="connsiteX3" fmla="*/ 6120 w 7191"/>
                                                          <a:gd name="connsiteY3" fmla="*/ 500 h 3381"/>
                                                          <a:gd name="connsiteX4" fmla="*/ 1072 w 7191"/>
                                                          <a:gd name="connsiteY4" fmla="*/ 500 h 3381"/>
                                                          <a:gd name="connsiteX5" fmla="*/ 1072 w 7191"/>
                                                          <a:gd name="connsiteY5" fmla="*/ 500 h 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1" h="3381">
                                                            <a:moveTo>
                                                              <a:pt x="1072" y="500"/>
                                                            </a:moveTo>
                                                            <a:cubicBezTo>
                                                              <a:pt x="-357" y="1167"/>
                                                              <a:pt x="-357" y="2215"/>
                                                              <a:pt x="1072" y="2881"/>
                                                            </a:cubicBezTo>
                                                            <a:cubicBezTo>
                                                              <a:pt x="2405" y="3548"/>
                                                              <a:pt x="4691" y="3548"/>
                                                              <a:pt x="6120" y="2881"/>
                                                            </a:cubicBezTo>
                                                            <a:cubicBezTo>
                                                              <a:pt x="7549" y="2215"/>
                                                              <a:pt x="7549" y="1167"/>
                                                              <a:pt x="6120" y="500"/>
                                                            </a:cubicBezTo>
                                                            <a:cubicBezTo>
                                                              <a:pt x="4691" y="-167"/>
                                                              <a:pt x="2500" y="-167"/>
                                                              <a:pt x="1072" y="500"/>
                                                            </a:cubicBezTo>
                                                            <a:lnTo>
                                                              <a:pt x="1072" y="500"/>
                                                            </a:lnTo>
                                                            <a:close/>
                                                          </a:path>
                                                        </a:pathLst>
                                                      </a:custGeom>
                                                      <a:solidFill>
                                                        <a:srgbClr val="2C3D4E"/>
                                                      </a:solidFill>
                                                      <a:ln w="9525" cap="flat">
                                                        <a:noFill/>
                                                        <a:prstDash val="solid"/>
                                                        <a:miter/>
                                                      </a:ln>
                                                    </p:spPr>
                                                    <p:txBody>
                                                      <a:bodyPr rtlCol="0" anchor="ctr"/>
                                                      <a:lstStyle/>
                                                      <a:p>
                                                        <a:endParaRPr lang="zh-CN" altLang="en-US" sz="2000"/>
                                                      </a:p>
                                                    </p:txBody>
                                                  </p:sp>
                                                  <p:sp>
                                                    <p:nvSpPr>
                                                      <p:cNvPr id="157" name="任意多边形: 形状 156">
                                                        <a:extLst>
                                                          <a:ext uri="{FF2B5EF4-FFF2-40B4-BE49-F238E27FC236}">
                                                            <a16:creationId xmlns:a16="http://schemas.microsoft.com/office/drawing/2014/main" id="{559D4690-5D20-48CA-1C1D-281184654F61}"/>
                                                          </a:ext>
                                                        </a:extLst>
                                                      </p:cNvPr>
                                                      <p:cNvSpPr/>
                                                      <p:nvPr/>
                                                    </p:nvSpPr>
                                                    <p:spPr>
                                                      <a:xfrm>
                                                        <a:off x="2737417" y="2304076"/>
                                                        <a:ext cx="16478" cy="13334"/>
                                                      </a:xfrm>
                                                      <a:custGeom>
                                                        <a:avLst/>
                                                        <a:gdLst>
                                                          <a:gd name="connsiteX0" fmla="*/ 0 w 16478"/>
                                                          <a:gd name="connsiteY0" fmla="*/ 6668 h 13334"/>
                                                          <a:gd name="connsiteX1" fmla="*/ 8287 w 16478"/>
                                                          <a:gd name="connsiteY1" fmla="*/ 13335 h 13334"/>
                                                          <a:gd name="connsiteX2" fmla="*/ 16478 w 16478"/>
                                                          <a:gd name="connsiteY2" fmla="*/ 6668 h 13334"/>
                                                          <a:gd name="connsiteX3" fmla="*/ 8287 w 16478"/>
                                                          <a:gd name="connsiteY3" fmla="*/ 0 h 13334"/>
                                                          <a:gd name="connsiteX4" fmla="*/ 0 w 16478"/>
                                                          <a:gd name="connsiteY4" fmla="*/ 6668 h 13334"/>
                                                          <a:gd name="connsiteX5" fmla="*/ 0 w 16478"/>
                                                          <a:gd name="connsiteY5" fmla="*/ 6668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8" h="13334">
                                                            <a:moveTo>
                                                              <a:pt x="0" y="6668"/>
                                                            </a:moveTo>
                                                            <a:cubicBezTo>
                                                              <a:pt x="0" y="10382"/>
                                                              <a:pt x="3715" y="13335"/>
                                                              <a:pt x="8287" y="13335"/>
                                                            </a:cubicBezTo>
                                                            <a:cubicBezTo>
                                                              <a:pt x="12859" y="13335"/>
                                                              <a:pt x="16478" y="10382"/>
                                                              <a:pt x="16478" y="6668"/>
                                                            </a:cubicBezTo>
                                                            <a:cubicBezTo>
                                                              <a:pt x="16478" y="2953"/>
                                                              <a:pt x="12764" y="0"/>
                                                              <a:pt x="8287" y="0"/>
                                                            </a:cubicBezTo>
                                                            <a:cubicBezTo>
                                                              <a:pt x="3810" y="0"/>
                                                              <a:pt x="0" y="2953"/>
                                                              <a:pt x="0" y="6668"/>
                                                            </a:cubicBezTo>
                                                            <a:lnTo>
                                                              <a:pt x="0" y="6668"/>
                                                            </a:lnTo>
                                                            <a:close/>
                                                          </a:path>
                                                        </a:pathLst>
                                                      </a:custGeom>
                                                      <a:solidFill>
                                                        <a:srgbClr val="EE9426"/>
                                                      </a:solidFill>
                                                      <a:ln w="9525" cap="flat">
                                                        <a:noFill/>
                                                        <a:prstDash val="solid"/>
                                                        <a:miter/>
                                                      </a:ln>
                                                    </p:spPr>
                                                    <p:txBody>
                                                      <a:bodyPr rtlCol="0" anchor="ctr"/>
                                                      <a:lstStyle/>
                                                      <a:p>
                                                        <a:endParaRPr lang="zh-CN" altLang="en-US" sz="2000"/>
                                                      </a:p>
                                                    </p:txBody>
                                                  </p:sp>
                                                </p:grpSp>
                                              </p:grpSp>
                                            </p:grpSp>
                                          </p:grpSp>
                                        </p:grpSp>
                                      </p:grpSp>
                                    </p:grpSp>
                                  </p:grpSp>
                                </p:grpSp>
                              </p:grpSp>
                            </p:grpSp>
                          </p:grpSp>
                        </p:grpSp>
                      </p:grpSp>
                    </p:grpSp>
                  </p:grpSp>
                </p:grpSp>
              </p:grpSp>
            </p:grpSp>
          </p:grpSp>
        </p:grpSp>
        <p:sp>
          <p:nvSpPr>
            <p:cNvPr id="115" name="矩形 114">
              <a:extLst>
                <a:ext uri="{FF2B5EF4-FFF2-40B4-BE49-F238E27FC236}">
                  <a16:creationId xmlns:a16="http://schemas.microsoft.com/office/drawing/2014/main" id="{5638A0C7-50FC-3EE6-AA8E-A0E41982D108}"/>
                </a:ext>
              </a:extLst>
            </p:cNvPr>
            <p:cNvSpPr/>
            <p:nvPr/>
          </p:nvSpPr>
          <p:spPr>
            <a:xfrm>
              <a:off x="1630129" y="2205745"/>
              <a:ext cx="2060225" cy="461665"/>
            </a:xfrm>
            <a:prstGeom prst="rect">
              <a:avLst/>
            </a:prstGeom>
          </p:spPr>
          <p:txBody>
            <a:bodyPr wrap="square">
              <a:spAutoFit/>
            </a:bodyPr>
            <a:lstStyle/>
            <a:p>
              <a:pPr algn="ctr"/>
              <a:r>
                <a:rPr lang="en-US" altLang="zh-CN" sz="2400" b="1" dirty="0">
                  <a:latin typeface="Candara" panose="020E0502030303020204" pitchFamily="34" charset="0"/>
                  <a:ea typeface="微软雅黑" panose="020B0503020204020204" pitchFamily="34" charset="-122"/>
                  <a:cs typeface="Segoe UI" panose="020B0502040204020203" pitchFamily="34" charset="0"/>
                </a:rPr>
                <a:t>Tx</a:t>
              </a:r>
            </a:p>
          </p:txBody>
        </p:sp>
      </p:grpSp>
      <p:grpSp>
        <p:nvGrpSpPr>
          <p:cNvPr id="158" name="组合 157">
            <a:extLst>
              <a:ext uri="{FF2B5EF4-FFF2-40B4-BE49-F238E27FC236}">
                <a16:creationId xmlns:a16="http://schemas.microsoft.com/office/drawing/2014/main" id="{6ADA8BA3-4D1B-6E40-0909-C479AFD238C0}"/>
              </a:ext>
            </a:extLst>
          </p:cNvPr>
          <p:cNvGrpSpPr/>
          <p:nvPr/>
        </p:nvGrpSpPr>
        <p:grpSpPr>
          <a:xfrm>
            <a:off x="9746245" y="4603267"/>
            <a:ext cx="2060225" cy="1325151"/>
            <a:chOff x="7529043" y="1342259"/>
            <a:chExt cx="2060225" cy="1325151"/>
          </a:xfrm>
        </p:grpSpPr>
        <p:grpSp>
          <p:nvGrpSpPr>
            <p:cNvPr id="159" name="组合 158">
              <a:extLst>
                <a:ext uri="{FF2B5EF4-FFF2-40B4-BE49-F238E27FC236}">
                  <a16:creationId xmlns:a16="http://schemas.microsoft.com/office/drawing/2014/main" id="{55894149-B437-0B43-D411-C2595C6BFBA0}"/>
                </a:ext>
              </a:extLst>
            </p:cNvPr>
            <p:cNvGrpSpPr/>
            <p:nvPr/>
          </p:nvGrpSpPr>
          <p:grpSpPr>
            <a:xfrm>
              <a:off x="8021468" y="1342259"/>
              <a:ext cx="960360" cy="991758"/>
              <a:chOff x="5919787" y="3248033"/>
              <a:chExt cx="352234" cy="363750"/>
            </a:xfrm>
          </p:grpSpPr>
          <p:sp>
            <p:nvSpPr>
              <p:cNvPr id="161" name="任意多边形: 形状 160">
                <a:extLst>
                  <a:ext uri="{FF2B5EF4-FFF2-40B4-BE49-F238E27FC236}">
                    <a16:creationId xmlns:a16="http://schemas.microsoft.com/office/drawing/2014/main" id="{925AAAEF-B63B-6C45-10F8-7371C7A5871C}"/>
                  </a:ext>
                </a:extLst>
              </p:cNvPr>
              <p:cNvSpPr/>
              <p:nvPr/>
            </p:nvSpPr>
            <p:spPr>
              <a:xfrm>
                <a:off x="5934645" y="3264918"/>
                <a:ext cx="201930" cy="245675"/>
              </a:xfrm>
              <a:custGeom>
                <a:avLst/>
                <a:gdLst>
                  <a:gd name="connsiteX0" fmla="*/ 195358 w 201930"/>
                  <a:gd name="connsiteY0" fmla="*/ 823 h 245675"/>
                  <a:gd name="connsiteX1" fmla="*/ 201263 w 201930"/>
                  <a:gd name="connsiteY1" fmla="*/ 4156 h 245675"/>
                  <a:gd name="connsiteX2" fmla="*/ 201930 w 201930"/>
                  <a:gd name="connsiteY2" fmla="*/ 124648 h 245675"/>
                  <a:gd name="connsiteX3" fmla="*/ 196120 w 201930"/>
                  <a:gd name="connsiteY3" fmla="*/ 134744 h 245675"/>
                  <a:gd name="connsiteX4" fmla="*/ 6572 w 201930"/>
                  <a:gd name="connsiteY4" fmla="*/ 244853 h 245675"/>
                  <a:gd name="connsiteX5" fmla="*/ 667 w 201930"/>
                  <a:gd name="connsiteY5" fmla="*/ 241519 h 245675"/>
                  <a:gd name="connsiteX6" fmla="*/ 0 w 201930"/>
                  <a:gd name="connsiteY6" fmla="*/ 121028 h 245675"/>
                  <a:gd name="connsiteX7" fmla="*/ 5810 w 201930"/>
                  <a:gd name="connsiteY7" fmla="*/ 110836 h 245675"/>
                  <a:gd name="connsiteX8" fmla="*/ 195358 w 201930"/>
                  <a:gd name="connsiteY8" fmla="*/ 823 h 24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30" h="245675">
                    <a:moveTo>
                      <a:pt x="195358" y="823"/>
                    </a:moveTo>
                    <a:cubicBezTo>
                      <a:pt x="198596" y="-1082"/>
                      <a:pt x="201263" y="442"/>
                      <a:pt x="201263" y="4156"/>
                    </a:cubicBezTo>
                    <a:lnTo>
                      <a:pt x="201930" y="124648"/>
                    </a:lnTo>
                    <a:cubicBezTo>
                      <a:pt x="201930" y="128362"/>
                      <a:pt x="199358" y="132934"/>
                      <a:pt x="196120" y="134744"/>
                    </a:cubicBezTo>
                    <a:lnTo>
                      <a:pt x="6572" y="244853"/>
                    </a:lnTo>
                    <a:cubicBezTo>
                      <a:pt x="3334" y="246758"/>
                      <a:pt x="667" y="245234"/>
                      <a:pt x="667" y="241519"/>
                    </a:cubicBezTo>
                    <a:lnTo>
                      <a:pt x="0" y="121028"/>
                    </a:lnTo>
                    <a:cubicBezTo>
                      <a:pt x="0" y="117313"/>
                      <a:pt x="2572" y="112741"/>
                      <a:pt x="5810" y="110836"/>
                    </a:cubicBezTo>
                    <a:lnTo>
                      <a:pt x="195358" y="823"/>
                    </a:lnTo>
                    <a:close/>
                  </a:path>
                </a:pathLst>
              </a:custGeom>
              <a:solidFill>
                <a:srgbClr val="0EE5E1"/>
              </a:solidFill>
              <a:ln w="9525" cap="flat">
                <a:noFill/>
                <a:prstDash val="solid"/>
                <a:miter/>
              </a:ln>
            </p:spPr>
            <p:txBody>
              <a:bodyPr rtlCol="0" anchor="ctr"/>
              <a:lstStyle/>
              <a:p>
                <a:endParaRPr lang="zh-CN" altLang="en-US" sz="2000"/>
              </a:p>
            </p:txBody>
          </p:sp>
          <p:grpSp>
            <p:nvGrpSpPr>
              <p:cNvPr id="162" name="图形 93">
                <a:extLst>
                  <a:ext uri="{FF2B5EF4-FFF2-40B4-BE49-F238E27FC236}">
                    <a16:creationId xmlns:a16="http://schemas.microsoft.com/office/drawing/2014/main" id="{C887AEB3-C5B1-FB6F-2058-E05C5A042323}"/>
                  </a:ext>
                </a:extLst>
              </p:cNvPr>
              <p:cNvGrpSpPr/>
              <p:nvPr/>
            </p:nvGrpSpPr>
            <p:grpSpPr>
              <a:xfrm>
                <a:off x="5933086" y="3404484"/>
                <a:ext cx="338935" cy="207299"/>
                <a:chOff x="5933086" y="3404484"/>
                <a:chExt cx="338935" cy="207299"/>
              </a:xfrm>
            </p:grpSpPr>
            <p:sp>
              <p:nvSpPr>
                <p:cNvPr id="165" name="任意多边形: 形状 164">
                  <a:extLst>
                    <a:ext uri="{FF2B5EF4-FFF2-40B4-BE49-F238E27FC236}">
                      <a16:creationId xmlns:a16="http://schemas.microsoft.com/office/drawing/2014/main" id="{DB720474-A586-BE1C-61E2-7E120463D716}"/>
                    </a:ext>
                  </a:extLst>
                </p:cNvPr>
                <p:cNvSpPr/>
                <p:nvPr/>
              </p:nvSpPr>
              <p:spPr>
                <a:xfrm>
                  <a:off x="5933121" y="3416712"/>
                  <a:ext cx="338804" cy="195071"/>
                </a:xfrm>
                <a:custGeom>
                  <a:avLst/>
                  <a:gdLst>
                    <a:gd name="connsiteX0" fmla="*/ 338804 w 338804"/>
                    <a:gd name="connsiteY0" fmla="*/ 61436 h 195071"/>
                    <a:gd name="connsiteX1" fmla="*/ 338804 w 338804"/>
                    <a:gd name="connsiteY1" fmla="*/ 61817 h 195071"/>
                    <a:gd name="connsiteX2" fmla="*/ 338804 w 338804"/>
                    <a:gd name="connsiteY2" fmla="*/ 62198 h 195071"/>
                    <a:gd name="connsiteX3" fmla="*/ 338804 w 338804"/>
                    <a:gd name="connsiteY3" fmla="*/ 62579 h 195071"/>
                    <a:gd name="connsiteX4" fmla="*/ 338709 w 338804"/>
                    <a:gd name="connsiteY4" fmla="*/ 62960 h 195071"/>
                    <a:gd name="connsiteX5" fmla="*/ 338519 w 338804"/>
                    <a:gd name="connsiteY5" fmla="*/ 63246 h 195071"/>
                    <a:gd name="connsiteX6" fmla="*/ 338328 w 338804"/>
                    <a:gd name="connsiteY6" fmla="*/ 63722 h 195071"/>
                    <a:gd name="connsiteX7" fmla="*/ 338138 w 338804"/>
                    <a:gd name="connsiteY7" fmla="*/ 64008 h 195071"/>
                    <a:gd name="connsiteX8" fmla="*/ 337852 w 338804"/>
                    <a:gd name="connsiteY8" fmla="*/ 64484 h 195071"/>
                    <a:gd name="connsiteX9" fmla="*/ 337661 w 338804"/>
                    <a:gd name="connsiteY9" fmla="*/ 64770 h 195071"/>
                    <a:gd name="connsiteX10" fmla="*/ 337185 w 338804"/>
                    <a:gd name="connsiteY10" fmla="*/ 65342 h 195071"/>
                    <a:gd name="connsiteX11" fmla="*/ 336899 w 338804"/>
                    <a:gd name="connsiteY11" fmla="*/ 65627 h 195071"/>
                    <a:gd name="connsiteX12" fmla="*/ 336518 w 338804"/>
                    <a:gd name="connsiteY12" fmla="*/ 65913 h 195071"/>
                    <a:gd name="connsiteX13" fmla="*/ 336137 w 338804"/>
                    <a:gd name="connsiteY13" fmla="*/ 66199 h 195071"/>
                    <a:gd name="connsiteX14" fmla="*/ 335661 w 338804"/>
                    <a:gd name="connsiteY14" fmla="*/ 66485 h 195071"/>
                    <a:gd name="connsiteX15" fmla="*/ 334994 w 338804"/>
                    <a:gd name="connsiteY15" fmla="*/ 66961 h 195071"/>
                    <a:gd name="connsiteX16" fmla="*/ 260509 w 338804"/>
                    <a:gd name="connsiteY16" fmla="*/ 110204 h 195071"/>
                    <a:gd name="connsiteX17" fmla="*/ 260509 w 338804"/>
                    <a:gd name="connsiteY17" fmla="*/ 105728 h 195071"/>
                    <a:gd name="connsiteX18" fmla="*/ 244031 w 338804"/>
                    <a:gd name="connsiteY18" fmla="*/ 96203 h 195071"/>
                    <a:gd name="connsiteX19" fmla="*/ 267748 w 338804"/>
                    <a:gd name="connsiteY19" fmla="*/ 82296 h 195071"/>
                    <a:gd name="connsiteX20" fmla="*/ 267748 w 338804"/>
                    <a:gd name="connsiteY20" fmla="*/ 80486 h 195071"/>
                    <a:gd name="connsiteX21" fmla="*/ 269272 w 338804"/>
                    <a:gd name="connsiteY21" fmla="*/ 81344 h 195071"/>
                    <a:gd name="connsiteX22" fmla="*/ 301562 w 338804"/>
                    <a:gd name="connsiteY22" fmla="*/ 62484 h 195071"/>
                    <a:gd name="connsiteX23" fmla="*/ 301562 w 338804"/>
                    <a:gd name="connsiteY23" fmla="*/ 51245 h 195071"/>
                    <a:gd name="connsiteX24" fmla="*/ 286322 w 338804"/>
                    <a:gd name="connsiteY24" fmla="*/ 42577 h 195071"/>
                    <a:gd name="connsiteX25" fmla="*/ 282893 w 338804"/>
                    <a:gd name="connsiteY25" fmla="*/ 44577 h 195071"/>
                    <a:gd name="connsiteX26" fmla="*/ 282893 w 338804"/>
                    <a:gd name="connsiteY26" fmla="*/ 40577 h 195071"/>
                    <a:gd name="connsiteX27" fmla="*/ 277844 w 338804"/>
                    <a:gd name="connsiteY27" fmla="*/ 37624 h 195071"/>
                    <a:gd name="connsiteX28" fmla="*/ 267748 w 338804"/>
                    <a:gd name="connsiteY28" fmla="*/ 31814 h 195071"/>
                    <a:gd name="connsiteX29" fmla="*/ 250222 w 338804"/>
                    <a:gd name="connsiteY29" fmla="*/ 21717 h 195071"/>
                    <a:gd name="connsiteX30" fmla="*/ 245840 w 338804"/>
                    <a:gd name="connsiteY30" fmla="*/ 24289 h 195071"/>
                    <a:gd name="connsiteX31" fmla="*/ 245840 w 338804"/>
                    <a:gd name="connsiteY31" fmla="*/ 19241 h 195071"/>
                    <a:gd name="connsiteX32" fmla="*/ 230696 w 338804"/>
                    <a:gd name="connsiteY32" fmla="*/ 10573 h 195071"/>
                    <a:gd name="connsiteX33" fmla="*/ 227267 w 338804"/>
                    <a:gd name="connsiteY33" fmla="*/ 12573 h 195071"/>
                    <a:gd name="connsiteX34" fmla="*/ 227267 w 338804"/>
                    <a:gd name="connsiteY34" fmla="*/ 8668 h 195071"/>
                    <a:gd name="connsiteX35" fmla="*/ 212122 w 338804"/>
                    <a:gd name="connsiteY35" fmla="*/ 0 h 195071"/>
                    <a:gd name="connsiteX36" fmla="*/ 196501 w 338804"/>
                    <a:gd name="connsiteY36" fmla="*/ 9144 h 195071"/>
                    <a:gd name="connsiteX37" fmla="*/ 196501 w 338804"/>
                    <a:gd name="connsiteY37" fmla="*/ 12573 h 195071"/>
                    <a:gd name="connsiteX38" fmla="*/ 193548 w 338804"/>
                    <a:gd name="connsiteY38" fmla="*/ 10859 h 195071"/>
                    <a:gd name="connsiteX39" fmla="*/ 177927 w 338804"/>
                    <a:gd name="connsiteY39" fmla="*/ 20003 h 195071"/>
                    <a:gd name="connsiteX40" fmla="*/ 177927 w 338804"/>
                    <a:gd name="connsiteY40" fmla="*/ 23432 h 195071"/>
                    <a:gd name="connsiteX41" fmla="*/ 174974 w 338804"/>
                    <a:gd name="connsiteY41" fmla="*/ 21717 h 195071"/>
                    <a:gd name="connsiteX42" fmla="*/ 159353 w 338804"/>
                    <a:gd name="connsiteY42" fmla="*/ 30861 h 195071"/>
                    <a:gd name="connsiteX43" fmla="*/ 159353 w 338804"/>
                    <a:gd name="connsiteY43" fmla="*/ 34290 h 195071"/>
                    <a:gd name="connsiteX44" fmla="*/ 156401 w 338804"/>
                    <a:gd name="connsiteY44" fmla="*/ 32576 h 195071"/>
                    <a:gd name="connsiteX45" fmla="*/ 140780 w 338804"/>
                    <a:gd name="connsiteY45" fmla="*/ 41720 h 195071"/>
                    <a:gd name="connsiteX46" fmla="*/ 140780 w 338804"/>
                    <a:gd name="connsiteY46" fmla="*/ 45149 h 195071"/>
                    <a:gd name="connsiteX47" fmla="*/ 137827 w 338804"/>
                    <a:gd name="connsiteY47" fmla="*/ 43434 h 195071"/>
                    <a:gd name="connsiteX48" fmla="*/ 122206 w 338804"/>
                    <a:gd name="connsiteY48" fmla="*/ 52578 h 195071"/>
                    <a:gd name="connsiteX49" fmla="*/ 122206 w 338804"/>
                    <a:gd name="connsiteY49" fmla="*/ 56007 h 195071"/>
                    <a:gd name="connsiteX50" fmla="*/ 119253 w 338804"/>
                    <a:gd name="connsiteY50" fmla="*/ 54293 h 195071"/>
                    <a:gd name="connsiteX51" fmla="*/ 103632 w 338804"/>
                    <a:gd name="connsiteY51" fmla="*/ 63437 h 195071"/>
                    <a:gd name="connsiteX52" fmla="*/ 103632 w 338804"/>
                    <a:gd name="connsiteY52" fmla="*/ 66866 h 195071"/>
                    <a:gd name="connsiteX53" fmla="*/ 100679 w 338804"/>
                    <a:gd name="connsiteY53" fmla="*/ 65151 h 195071"/>
                    <a:gd name="connsiteX54" fmla="*/ 85058 w 338804"/>
                    <a:gd name="connsiteY54" fmla="*/ 74295 h 195071"/>
                    <a:gd name="connsiteX55" fmla="*/ 85058 w 338804"/>
                    <a:gd name="connsiteY55" fmla="*/ 77724 h 195071"/>
                    <a:gd name="connsiteX56" fmla="*/ 82106 w 338804"/>
                    <a:gd name="connsiteY56" fmla="*/ 76010 h 195071"/>
                    <a:gd name="connsiteX57" fmla="*/ 66485 w 338804"/>
                    <a:gd name="connsiteY57" fmla="*/ 85154 h 195071"/>
                    <a:gd name="connsiteX58" fmla="*/ 66485 w 338804"/>
                    <a:gd name="connsiteY58" fmla="*/ 88583 h 195071"/>
                    <a:gd name="connsiteX59" fmla="*/ 63532 w 338804"/>
                    <a:gd name="connsiteY59" fmla="*/ 86868 h 195071"/>
                    <a:gd name="connsiteX60" fmla="*/ 47911 w 338804"/>
                    <a:gd name="connsiteY60" fmla="*/ 96012 h 195071"/>
                    <a:gd name="connsiteX61" fmla="*/ 47911 w 338804"/>
                    <a:gd name="connsiteY61" fmla="*/ 107252 h 195071"/>
                    <a:gd name="connsiteX62" fmla="*/ 56769 w 338804"/>
                    <a:gd name="connsiteY62" fmla="*/ 112300 h 195071"/>
                    <a:gd name="connsiteX63" fmla="*/ 53054 w 338804"/>
                    <a:gd name="connsiteY63" fmla="*/ 114491 h 195071"/>
                    <a:gd name="connsiteX64" fmla="*/ 53054 w 338804"/>
                    <a:gd name="connsiteY64" fmla="*/ 110585 h 195071"/>
                    <a:gd name="connsiteX65" fmla="*/ 37910 w 338804"/>
                    <a:gd name="connsiteY65" fmla="*/ 101918 h 195071"/>
                    <a:gd name="connsiteX66" fmla="*/ 22289 w 338804"/>
                    <a:gd name="connsiteY66" fmla="*/ 111062 h 195071"/>
                    <a:gd name="connsiteX67" fmla="*/ 22289 w 338804"/>
                    <a:gd name="connsiteY67" fmla="*/ 122301 h 195071"/>
                    <a:gd name="connsiteX68" fmla="*/ 37529 w 338804"/>
                    <a:gd name="connsiteY68" fmla="*/ 130969 h 195071"/>
                    <a:gd name="connsiteX69" fmla="*/ 40958 w 338804"/>
                    <a:gd name="connsiteY69" fmla="*/ 128969 h 195071"/>
                    <a:gd name="connsiteX70" fmla="*/ 40958 w 338804"/>
                    <a:gd name="connsiteY70" fmla="*/ 132874 h 195071"/>
                    <a:gd name="connsiteX71" fmla="*/ 56102 w 338804"/>
                    <a:gd name="connsiteY71" fmla="*/ 141542 h 195071"/>
                    <a:gd name="connsiteX72" fmla="*/ 59531 w 338804"/>
                    <a:gd name="connsiteY72" fmla="*/ 139541 h 195071"/>
                    <a:gd name="connsiteX73" fmla="*/ 59531 w 338804"/>
                    <a:gd name="connsiteY73" fmla="*/ 143447 h 195071"/>
                    <a:gd name="connsiteX74" fmla="*/ 74676 w 338804"/>
                    <a:gd name="connsiteY74" fmla="*/ 152114 h 195071"/>
                    <a:gd name="connsiteX75" fmla="*/ 78010 w 338804"/>
                    <a:gd name="connsiteY75" fmla="*/ 150114 h 195071"/>
                    <a:gd name="connsiteX76" fmla="*/ 78010 w 338804"/>
                    <a:gd name="connsiteY76" fmla="*/ 154019 h 195071"/>
                    <a:gd name="connsiteX77" fmla="*/ 93155 w 338804"/>
                    <a:gd name="connsiteY77" fmla="*/ 162687 h 195071"/>
                    <a:gd name="connsiteX78" fmla="*/ 96584 w 338804"/>
                    <a:gd name="connsiteY78" fmla="*/ 160687 h 195071"/>
                    <a:gd name="connsiteX79" fmla="*/ 96584 w 338804"/>
                    <a:gd name="connsiteY79" fmla="*/ 164687 h 195071"/>
                    <a:gd name="connsiteX80" fmla="*/ 111728 w 338804"/>
                    <a:gd name="connsiteY80" fmla="*/ 173355 h 195071"/>
                    <a:gd name="connsiteX81" fmla="*/ 144875 w 338804"/>
                    <a:gd name="connsiteY81" fmla="*/ 154019 h 195071"/>
                    <a:gd name="connsiteX82" fmla="*/ 144875 w 338804"/>
                    <a:gd name="connsiteY82" fmla="*/ 151733 h 195071"/>
                    <a:gd name="connsiteX83" fmla="*/ 146780 w 338804"/>
                    <a:gd name="connsiteY83" fmla="*/ 152876 h 195071"/>
                    <a:gd name="connsiteX84" fmla="*/ 171260 w 338804"/>
                    <a:gd name="connsiteY84" fmla="*/ 138589 h 195071"/>
                    <a:gd name="connsiteX85" fmla="*/ 171260 w 338804"/>
                    <a:gd name="connsiteY85" fmla="*/ 136017 h 195071"/>
                    <a:gd name="connsiteX86" fmla="*/ 173450 w 338804"/>
                    <a:gd name="connsiteY86" fmla="*/ 137255 h 195071"/>
                    <a:gd name="connsiteX87" fmla="*/ 182404 w 338804"/>
                    <a:gd name="connsiteY87" fmla="*/ 132017 h 195071"/>
                    <a:gd name="connsiteX88" fmla="*/ 182404 w 338804"/>
                    <a:gd name="connsiteY88" fmla="*/ 136303 h 195071"/>
                    <a:gd name="connsiteX89" fmla="*/ 198882 w 338804"/>
                    <a:gd name="connsiteY89" fmla="*/ 145828 h 195071"/>
                    <a:gd name="connsiteX90" fmla="*/ 138017 w 338804"/>
                    <a:gd name="connsiteY90" fmla="*/ 181166 h 195071"/>
                    <a:gd name="connsiteX91" fmla="*/ 136112 w 338804"/>
                    <a:gd name="connsiteY91" fmla="*/ 182118 h 195071"/>
                    <a:gd name="connsiteX92" fmla="*/ 135541 w 338804"/>
                    <a:gd name="connsiteY92" fmla="*/ 182309 h 195071"/>
                    <a:gd name="connsiteX93" fmla="*/ 134207 w 338804"/>
                    <a:gd name="connsiteY93" fmla="*/ 182690 h 195071"/>
                    <a:gd name="connsiteX94" fmla="*/ 132969 w 338804"/>
                    <a:gd name="connsiteY94" fmla="*/ 182975 h 195071"/>
                    <a:gd name="connsiteX95" fmla="*/ 131159 w 338804"/>
                    <a:gd name="connsiteY95" fmla="*/ 183261 h 195071"/>
                    <a:gd name="connsiteX96" fmla="*/ 130778 w 338804"/>
                    <a:gd name="connsiteY96" fmla="*/ 183261 h 195071"/>
                    <a:gd name="connsiteX97" fmla="*/ 128492 w 338804"/>
                    <a:gd name="connsiteY97" fmla="*/ 183356 h 195071"/>
                    <a:gd name="connsiteX98" fmla="*/ 128111 w 338804"/>
                    <a:gd name="connsiteY98" fmla="*/ 183356 h 195071"/>
                    <a:gd name="connsiteX99" fmla="*/ 125825 w 338804"/>
                    <a:gd name="connsiteY99" fmla="*/ 183261 h 195071"/>
                    <a:gd name="connsiteX100" fmla="*/ 125444 w 338804"/>
                    <a:gd name="connsiteY100" fmla="*/ 183261 h 195071"/>
                    <a:gd name="connsiteX101" fmla="*/ 123254 w 338804"/>
                    <a:gd name="connsiteY101" fmla="*/ 182880 h 195071"/>
                    <a:gd name="connsiteX102" fmla="*/ 122873 w 338804"/>
                    <a:gd name="connsiteY102" fmla="*/ 182785 h 195071"/>
                    <a:gd name="connsiteX103" fmla="*/ 120872 w 338804"/>
                    <a:gd name="connsiteY103" fmla="*/ 182213 h 195071"/>
                    <a:gd name="connsiteX104" fmla="*/ 120682 w 338804"/>
                    <a:gd name="connsiteY104" fmla="*/ 182213 h 195071"/>
                    <a:gd name="connsiteX105" fmla="*/ 118586 w 338804"/>
                    <a:gd name="connsiteY105" fmla="*/ 181261 h 195071"/>
                    <a:gd name="connsiteX106" fmla="*/ 4001 w 338804"/>
                    <a:gd name="connsiteY106" fmla="*/ 116110 h 195071"/>
                    <a:gd name="connsiteX107" fmla="*/ 0 w 338804"/>
                    <a:gd name="connsiteY107" fmla="*/ 110490 h 195071"/>
                    <a:gd name="connsiteX108" fmla="*/ 0 w 338804"/>
                    <a:gd name="connsiteY108" fmla="*/ 121730 h 195071"/>
                    <a:gd name="connsiteX109" fmla="*/ 4001 w 338804"/>
                    <a:gd name="connsiteY109" fmla="*/ 127349 h 195071"/>
                    <a:gd name="connsiteX110" fmla="*/ 117920 w 338804"/>
                    <a:gd name="connsiteY110" fmla="*/ 193167 h 195071"/>
                    <a:gd name="connsiteX111" fmla="*/ 120015 w 338804"/>
                    <a:gd name="connsiteY111" fmla="*/ 194120 h 195071"/>
                    <a:gd name="connsiteX112" fmla="*/ 120015 w 338804"/>
                    <a:gd name="connsiteY112" fmla="*/ 194120 h 195071"/>
                    <a:gd name="connsiteX113" fmla="*/ 120206 w 338804"/>
                    <a:gd name="connsiteY113" fmla="*/ 194120 h 195071"/>
                    <a:gd name="connsiteX114" fmla="*/ 121634 w 338804"/>
                    <a:gd name="connsiteY114" fmla="*/ 194596 h 195071"/>
                    <a:gd name="connsiteX115" fmla="*/ 122206 w 338804"/>
                    <a:gd name="connsiteY115" fmla="*/ 194691 h 195071"/>
                    <a:gd name="connsiteX116" fmla="*/ 122682 w 338804"/>
                    <a:gd name="connsiteY116" fmla="*/ 194786 h 195071"/>
                    <a:gd name="connsiteX117" fmla="*/ 123063 w 338804"/>
                    <a:gd name="connsiteY117" fmla="*/ 194881 h 195071"/>
                    <a:gd name="connsiteX118" fmla="*/ 124397 w 338804"/>
                    <a:gd name="connsiteY118" fmla="*/ 195072 h 195071"/>
                    <a:gd name="connsiteX119" fmla="*/ 124778 w 338804"/>
                    <a:gd name="connsiteY119" fmla="*/ 195072 h 195071"/>
                    <a:gd name="connsiteX120" fmla="*/ 125159 w 338804"/>
                    <a:gd name="connsiteY120" fmla="*/ 195072 h 195071"/>
                    <a:gd name="connsiteX121" fmla="*/ 125730 w 338804"/>
                    <a:gd name="connsiteY121" fmla="*/ 195072 h 195071"/>
                    <a:gd name="connsiteX122" fmla="*/ 127064 w 338804"/>
                    <a:gd name="connsiteY122" fmla="*/ 195072 h 195071"/>
                    <a:gd name="connsiteX123" fmla="*/ 127445 w 338804"/>
                    <a:gd name="connsiteY123" fmla="*/ 195072 h 195071"/>
                    <a:gd name="connsiteX124" fmla="*/ 127826 w 338804"/>
                    <a:gd name="connsiteY124" fmla="*/ 195072 h 195071"/>
                    <a:gd name="connsiteX125" fmla="*/ 128492 w 338804"/>
                    <a:gd name="connsiteY125" fmla="*/ 195072 h 195071"/>
                    <a:gd name="connsiteX126" fmla="*/ 130016 w 338804"/>
                    <a:gd name="connsiteY126" fmla="*/ 194977 h 195071"/>
                    <a:gd name="connsiteX127" fmla="*/ 130112 w 338804"/>
                    <a:gd name="connsiteY127" fmla="*/ 194977 h 195071"/>
                    <a:gd name="connsiteX128" fmla="*/ 130493 w 338804"/>
                    <a:gd name="connsiteY128" fmla="*/ 194977 h 195071"/>
                    <a:gd name="connsiteX129" fmla="*/ 131731 w 338804"/>
                    <a:gd name="connsiteY129" fmla="*/ 194786 h 195071"/>
                    <a:gd name="connsiteX130" fmla="*/ 132207 w 338804"/>
                    <a:gd name="connsiteY130" fmla="*/ 194691 h 195071"/>
                    <a:gd name="connsiteX131" fmla="*/ 133445 w 338804"/>
                    <a:gd name="connsiteY131" fmla="*/ 194405 h 195071"/>
                    <a:gd name="connsiteX132" fmla="*/ 134207 w 338804"/>
                    <a:gd name="connsiteY132" fmla="*/ 194215 h 195071"/>
                    <a:gd name="connsiteX133" fmla="*/ 134874 w 338804"/>
                    <a:gd name="connsiteY133" fmla="*/ 193929 h 195071"/>
                    <a:gd name="connsiteX134" fmla="*/ 135446 w 338804"/>
                    <a:gd name="connsiteY134" fmla="*/ 193739 h 195071"/>
                    <a:gd name="connsiteX135" fmla="*/ 137351 w 338804"/>
                    <a:gd name="connsiteY135" fmla="*/ 192786 h 195071"/>
                    <a:gd name="connsiteX136" fmla="*/ 334804 w 338804"/>
                    <a:gd name="connsiteY136" fmla="*/ 78105 h 195071"/>
                    <a:gd name="connsiteX137" fmla="*/ 335280 w 338804"/>
                    <a:gd name="connsiteY137" fmla="*/ 77819 h 195071"/>
                    <a:gd name="connsiteX138" fmla="*/ 335471 w 338804"/>
                    <a:gd name="connsiteY138" fmla="*/ 77629 h 195071"/>
                    <a:gd name="connsiteX139" fmla="*/ 335947 w 338804"/>
                    <a:gd name="connsiteY139" fmla="*/ 77343 h 195071"/>
                    <a:gd name="connsiteX140" fmla="*/ 336328 w 338804"/>
                    <a:gd name="connsiteY140" fmla="*/ 76962 h 195071"/>
                    <a:gd name="connsiteX141" fmla="*/ 336709 w 338804"/>
                    <a:gd name="connsiteY141" fmla="*/ 76676 h 195071"/>
                    <a:gd name="connsiteX142" fmla="*/ 336899 w 338804"/>
                    <a:gd name="connsiteY142" fmla="*/ 76581 h 195071"/>
                    <a:gd name="connsiteX143" fmla="*/ 337090 w 338804"/>
                    <a:gd name="connsiteY143" fmla="*/ 76391 h 195071"/>
                    <a:gd name="connsiteX144" fmla="*/ 337566 w 338804"/>
                    <a:gd name="connsiteY144" fmla="*/ 75819 h 195071"/>
                    <a:gd name="connsiteX145" fmla="*/ 337661 w 338804"/>
                    <a:gd name="connsiteY145" fmla="*/ 75629 h 195071"/>
                    <a:gd name="connsiteX146" fmla="*/ 337661 w 338804"/>
                    <a:gd name="connsiteY146" fmla="*/ 75533 h 195071"/>
                    <a:gd name="connsiteX147" fmla="*/ 337947 w 338804"/>
                    <a:gd name="connsiteY147" fmla="*/ 75057 h 195071"/>
                    <a:gd name="connsiteX148" fmla="*/ 338138 w 338804"/>
                    <a:gd name="connsiteY148" fmla="*/ 74867 h 195071"/>
                    <a:gd name="connsiteX149" fmla="*/ 338138 w 338804"/>
                    <a:gd name="connsiteY149" fmla="*/ 74867 h 195071"/>
                    <a:gd name="connsiteX150" fmla="*/ 338328 w 338804"/>
                    <a:gd name="connsiteY150" fmla="*/ 74390 h 195071"/>
                    <a:gd name="connsiteX151" fmla="*/ 338423 w 338804"/>
                    <a:gd name="connsiteY151" fmla="*/ 74105 h 195071"/>
                    <a:gd name="connsiteX152" fmla="*/ 338423 w 338804"/>
                    <a:gd name="connsiteY152" fmla="*/ 74105 h 195071"/>
                    <a:gd name="connsiteX153" fmla="*/ 338519 w 338804"/>
                    <a:gd name="connsiteY153" fmla="*/ 73628 h 195071"/>
                    <a:gd name="connsiteX154" fmla="*/ 338519 w 338804"/>
                    <a:gd name="connsiteY154" fmla="*/ 73343 h 195071"/>
                    <a:gd name="connsiteX155" fmla="*/ 338519 w 338804"/>
                    <a:gd name="connsiteY155" fmla="*/ 73343 h 195071"/>
                    <a:gd name="connsiteX156" fmla="*/ 338519 w 338804"/>
                    <a:gd name="connsiteY156" fmla="*/ 72962 h 195071"/>
                    <a:gd name="connsiteX157" fmla="*/ 338519 w 338804"/>
                    <a:gd name="connsiteY157" fmla="*/ 72676 h 195071"/>
                    <a:gd name="connsiteX158" fmla="*/ 338519 w 338804"/>
                    <a:gd name="connsiteY158" fmla="*/ 72676 h 195071"/>
                    <a:gd name="connsiteX159" fmla="*/ 338519 w 338804"/>
                    <a:gd name="connsiteY159" fmla="*/ 61341 h 19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338804" h="195071">
                      <a:moveTo>
                        <a:pt x="338804" y="61436"/>
                      </a:moveTo>
                      <a:cubicBezTo>
                        <a:pt x="338804" y="61436"/>
                        <a:pt x="338804" y="61722"/>
                        <a:pt x="338804" y="61817"/>
                      </a:cubicBezTo>
                      <a:cubicBezTo>
                        <a:pt x="338804" y="61913"/>
                        <a:pt x="338804" y="62103"/>
                        <a:pt x="338804" y="62198"/>
                      </a:cubicBezTo>
                      <a:cubicBezTo>
                        <a:pt x="338804" y="62294"/>
                        <a:pt x="338804" y="62484"/>
                        <a:pt x="338804" y="62579"/>
                      </a:cubicBezTo>
                      <a:cubicBezTo>
                        <a:pt x="338804" y="62675"/>
                        <a:pt x="338804" y="62865"/>
                        <a:pt x="338709" y="62960"/>
                      </a:cubicBezTo>
                      <a:cubicBezTo>
                        <a:pt x="338709" y="63056"/>
                        <a:pt x="338709" y="63151"/>
                        <a:pt x="338519" y="63246"/>
                      </a:cubicBezTo>
                      <a:cubicBezTo>
                        <a:pt x="338519" y="63437"/>
                        <a:pt x="338423" y="63532"/>
                        <a:pt x="338328" y="63722"/>
                      </a:cubicBezTo>
                      <a:cubicBezTo>
                        <a:pt x="338328" y="63818"/>
                        <a:pt x="338233" y="63913"/>
                        <a:pt x="338138" y="64008"/>
                      </a:cubicBezTo>
                      <a:cubicBezTo>
                        <a:pt x="338138" y="64199"/>
                        <a:pt x="337947" y="64294"/>
                        <a:pt x="337852" y="64484"/>
                      </a:cubicBezTo>
                      <a:cubicBezTo>
                        <a:pt x="337852" y="64484"/>
                        <a:pt x="337661" y="64675"/>
                        <a:pt x="337661" y="64770"/>
                      </a:cubicBezTo>
                      <a:cubicBezTo>
                        <a:pt x="337471" y="64961"/>
                        <a:pt x="337376" y="65151"/>
                        <a:pt x="337185" y="65342"/>
                      </a:cubicBezTo>
                      <a:cubicBezTo>
                        <a:pt x="337185" y="65342"/>
                        <a:pt x="336995" y="65532"/>
                        <a:pt x="336899" y="65627"/>
                      </a:cubicBezTo>
                      <a:cubicBezTo>
                        <a:pt x="336804" y="65723"/>
                        <a:pt x="336709" y="65818"/>
                        <a:pt x="336518" y="65913"/>
                      </a:cubicBezTo>
                      <a:cubicBezTo>
                        <a:pt x="336423" y="66008"/>
                        <a:pt x="336233" y="66104"/>
                        <a:pt x="336137" y="66199"/>
                      </a:cubicBezTo>
                      <a:cubicBezTo>
                        <a:pt x="336042" y="66294"/>
                        <a:pt x="335852" y="66389"/>
                        <a:pt x="335661" y="66485"/>
                      </a:cubicBezTo>
                      <a:cubicBezTo>
                        <a:pt x="335471" y="66675"/>
                        <a:pt x="335185" y="66770"/>
                        <a:pt x="334994" y="66961"/>
                      </a:cubicBezTo>
                      <a:lnTo>
                        <a:pt x="260509" y="110204"/>
                      </a:lnTo>
                      <a:lnTo>
                        <a:pt x="260509" y="105728"/>
                      </a:lnTo>
                      <a:cubicBezTo>
                        <a:pt x="260509" y="105728"/>
                        <a:pt x="244031" y="96203"/>
                        <a:pt x="244031" y="96203"/>
                      </a:cubicBezTo>
                      <a:lnTo>
                        <a:pt x="267748" y="82296"/>
                      </a:lnTo>
                      <a:lnTo>
                        <a:pt x="267748" y="80486"/>
                      </a:lnTo>
                      <a:cubicBezTo>
                        <a:pt x="267748" y="80486"/>
                        <a:pt x="269272" y="81344"/>
                        <a:pt x="269272" y="81344"/>
                      </a:cubicBezTo>
                      <a:lnTo>
                        <a:pt x="301562" y="62484"/>
                      </a:lnTo>
                      <a:lnTo>
                        <a:pt x="301562" y="51245"/>
                      </a:lnTo>
                      <a:cubicBezTo>
                        <a:pt x="301562" y="51245"/>
                        <a:pt x="286322" y="42577"/>
                        <a:pt x="286322" y="42577"/>
                      </a:cubicBezTo>
                      <a:lnTo>
                        <a:pt x="282893" y="44577"/>
                      </a:lnTo>
                      <a:lnTo>
                        <a:pt x="282893" y="40577"/>
                      </a:lnTo>
                      <a:cubicBezTo>
                        <a:pt x="282893" y="40577"/>
                        <a:pt x="277844" y="37624"/>
                        <a:pt x="277844" y="37624"/>
                      </a:cubicBezTo>
                      <a:lnTo>
                        <a:pt x="267748" y="31814"/>
                      </a:lnTo>
                      <a:lnTo>
                        <a:pt x="250222" y="21717"/>
                      </a:lnTo>
                      <a:lnTo>
                        <a:pt x="245840" y="24289"/>
                      </a:lnTo>
                      <a:lnTo>
                        <a:pt x="245840" y="19241"/>
                      </a:lnTo>
                      <a:cubicBezTo>
                        <a:pt x="245840" y="19241"/>
                        <a:pt x="230696" y="10573"/>
                        <a:pt x="230696" y="10573"/>
                      </a:cubicBezTo>
                      <a:lnTo>
                        <a:pt x="227267" y="12573"/>
                      </a:lnTo>
                      <a:lnTo>
                        <a:pt x="227267" y="8668"/>
                      </a:lnTo>
                      <a:cubicBezTo>
                        <a:pt x="227267" y="8668"/>
                        <a:pt x="212122" y="0"/>
                        <a:pt x="212122" y="0"/>
                      </a:cubicBezTo>
                      <a:lnTo>
                        <a:pt x="196501" y="9144"/>
                      </a:lnTo>
                      <a:lnTo>
                        <a:pt x="196501" y="12573"/>
                      </a:lnTo>
                      <a:cubicBezTo>
                        <a:pt x="196501" y="12573"/>
                        <a:pt x="193548" y="10859"/>
                        <a:pt x="193548" y="10859"/>
                      </a:cubicBezTo>
                      <a:lnTo>
                        <a:pt x="177927" y="20003"/>
                      </a:lnTo>
                      <a:lnTo>
                        <a:pt x="177927" y="23432"/>
                      </a:lnTo>
                      <a:cubicBezTo>
                        <a:pt x="177927" y="23432"/>
                        <a:pt x="174974" y="21717"/>
                        <a:pt x="174974" y="21717"/>
                      </a:cubicBezTo>
                      <a:lnTo>
                        <a:pt x="159353" y="30861"/>
                      </a:lnTo>
                      <a:lnTo>
                        <a:pt x="159353" y="34290"/>
                      </a:lnTo>
                      <a:cubicBezTo>
                        <a:pt x="159353" y="34290"/>
                        <a:pt x="156401" y="32576"/>
                        <a:pt x="156401" y="32576"/>
                      </a:cubicBezTo>
                      <a:lnTo>
                        <a:pt x="140780" y="41720"/>
                      </a:lnTo>
                      <a:lnTo>
                        <a:pt x="140780" y="45149"/>
                      </a:lnTo>
                      <a:cubicBezTo>
                        <a:pt x="140780" y="45149"/>
                        <a:pt x="137827" y="43434"/>
                        <a:pt x="137827" y="43434"/>
                      </a:cubicBezTo>
                      <a:lnTo>
                        <a:pt x="122206" y="52578"/>
                      </a:lnTo>
                      <a:lnTo>
                        <a:pt x="122206" y="56007"/>
                      </a:lnTo>
                      <a:cubicBezTo>
                        <a:pt x="122206" y="56007"/>
                        <a:pt x="119253" y="54293"/>
                        <a:pt x="119253" y="54293"/>
                      </a:cubicBezTo>
                      <a:lnTo>
                        <a:pt x="103632" y="63437"/>
                      </a:lnTo>
                      <a:lnTo>
                        <a:pt x="103632" y="66866"/>
                      </a:lnTo>
                      <a:cubicBezTo>
                        <a:pt x="103632" y="66866"/>
                        <a:pt x="100679" y="65151"/>
                        <a:pt x="100679" y="65151"/>
                      </a:cubicBezTo>
                      <a:lnTo>
                        <a:pt x="85058" y="74295"/>
                      </a:lnTo>
                      <a:lnTo>
                        <a:pt x="85058" y="77724"/>
                      </a:lnTo>
                      <a:cubicBezTo>
                        <a:pt x="85058" y="77724"/>
                        <a:pt x="82106" y="76010"/>
                        <a:pt x="82106" y="76010"/>
                      </a:cubicBezTo>
                      <a:lnTo>
                        <a:pt x="66485" y="85154"/>
                      </a:lnTo>
                      <a:lnTo>
                        <a:pt x="66485" y="88583"/>
                      </a:lnTo>
                      <a:cubicBezTo>
                        <a:pt x="66485" y="88583"/>
                        <a:pt x="63532" y="86868"/>
                        <a:pt x="63532" y="86868"/>
                      </a:cubicBezTo>
                      <a:lnTo>
                        <a:pt x="47911" y="96012"/>
                      </a:lnTo>
                      <a:lnTo>
                        <a:pt x="47911" y="107252"/>
                      </a:lnTo>
                      <a:cubicBezTo>
                        <a:pt x="47911" y="107252"/>
                        <a:pt x="56769" y="112300"/>
                        <a:pt x="56769" y="112300"/>
                      </a:cubicBezTo>
                      <a:lnTo>
                        <a:pt x="53054" y="114491"/>
                      </a:lnTo>
                      <a:lnTo>
                        <a:pt x="53054" y="110585"/>
                      </a:lnTo>
                      <a:cubicBezTo>
                        <a:pt x="53054" y="110585"/>
                        <a:pt x="37910" y="101918"/>
                        <a:pt x="37910" y="101918"/>
                      </a:cubicBezTo>
                      <a:lnTo>
                        <a:pt x="22289" y="111062"/>
                      </a:lnTo>
                      <a:lnTo>
                        <a:pt x="22289" y="122301"/>
                      </a:lnTo>
                      <a:cubicBezTo>
                        <a:pt x="22289" y="122301"/>
                        <a:pt x="37529" y="130969"/>
                        <a:pt x="37529" y="130969"/>
                      </a:cubicBezTo>
                      <a:lnTo>
                        <a:pt x="40958" y="128969"/>
                      </a:lnTo>
                      <a:lnTo>
                        <a:pt x="40958" y="132874"/>
                      </a:lnTo>
                      <a:cubicBezTo>
                        <a:pt x="40958" y="132874"/>
                        <a:pt x="56102" y="141542"/>
                        <a:pt x="56102" y="141542"/>
                      </a:cubicBezTo>
                      <a:lnTo>
                        <a:pt x="59531" y="139541"/>
                      </a:lnTo>
                      <a:lnTo>
                        <a:pt x="59531" y="143447"/>
                      </a:lnTo>
                      <a:cubicBezTo>
                        <a:pt x="59531" y="143447"/>
                        <a:pt x="74676" y="152114"/>
                        <a:pt x="74676" y="152114"/>
                      </a:cubicBezTo>
                      <a:lnTo>
                        <a:pt x="78010" y="150114"/>
                      </a:lnTo>
                      <a:lnTo>
                        <a:pt x="78010" y="154019"/>
                      </a:lnTo>
                      <a:cubicBezTo>
                        <a:pt x="78010" y="154019"/>
                        <a:pt x="93155" y="162687"/>
                        <a:pt x="93155" y="162687"/>
                      </a:cubicBezTo>
                      <a:lnTo>
                        <a:pt x="96584" y="160687"/>
                      </a:lnTo>
                      <a:lnTo>
                        <a:pt x="96584" y="164687"/>
                      </a:lnTo>
                      <a:cubicBezTo>
                        <a:pt x="96584" y="164687"/>
                        <a:pt x="111728" y="173355"/>
                        <a:pt x="111728" y="173355"/>
                      </a:cubicBezTo>
                      <a:lnTo>
                        <a:pt x="144875" y="154019"/>
                      </a:lnTo>
                      <a:lnTo>
                        <a:pt x="144875" y="151733"/>
                      </a:lnTo>
                      <a:cubicBezTo>
                        <a:pt x="144875" y="151733"/>
                        <a:pt x="146780" y="152876"/>
                        <a:pt x="146780" y="152876"/>
                      </a:cubicBezTo>
                      <a:lnTo>
                        <a:pt x="171260" y="138589"/>
                      </a:lnTo>
                      <a:lnTo>
                        <a:pt x="171260" y="136017"/>
                      </a:lnTo>
                      <a:cubicBezTo>
                        <a:pt x="171260" y="136017"/>
                        <a:pt x="173450" y="137255"/>
                        <a:pt x="173450" y="137255"/>
                      </a:cubicBezTo>
                      <a:lnTo>
                        <a:pt x="182404" y="132017"/>
                      </a:lnTo>
                      <a:lnTo>
                        <a:pt x="182404" y="136303"/>
                      </a:lnTo>
                      <a:cubicBezTo>
                        <a:pt x="182404" y="136303"/>
                        <a:pt x="198882" y="145828"/>
                        <a:pt x="198882" y="145828"/>
                      </a:cubicBezTo>
                      <a:lnTo>
                        <a:pt x="138017" y="181166"/>
                      </a:lnTo>
                      <a:cubicBezTo>
                        <a:pt x="137446" y="181547"/>
                        <a:pt x="136779" y="181832"/>
                        <a:pt x="136112" y="182118"/>
                      </a:cubicBezTo>
                      <a:cubicBezTo>
                        <a:pt x="135922" y="182118"/>
                        <a:pt x="135731" y="182309"/>
                        <a:pt x="135541" y="182309"/>
                      </a:cubicBezTo>
                      <a:cubicBezTo>
                        <a:pt x="135065" y="182499"/>
                        <a:pt x="134684" y="182594"/>
                        <a:pt x="134207" y="182690"/>
                      </a:cubicBezTo>
                      <a:cubicBezTo>
                        <a:pt x="133826" y="182785"/>
                        <a:pt x="133350" y="182880"/>
                        <a:pt x="132969" y="182975"/>
                      </a:cubicBezTo>
                      <a:cubicBezTo>
                        <a:pt x="132398" y="183071"/>
                        <a:pt x="131826" y="183166"/>
                        <a:pt x="131159" y="183261"/>
                      </a:cubicBezTo>
                      <a:cubicBezTo>
                        <a:pt x="131064" y="183261"/>
                        <a:pt x="130969" y="183261"/>
                        <a:pt x="130778" y="183261"/>
                      </a:cubicBezTo>
                      <a:cubicBezTo>
                        <a:pt x="130016" y="183261"/>
                        <a:pt x="129254" y="183356"/>
                        <a:pt x="128492" y="183356"/>
                      </a:cubicBezTo>
                      <a:cubicBezTo>
                        <a:pt x="128397" y="183356"/>
                        <a:pt x="128207" y="183356"/>
                        <a:pt x="128111" y="183356"/>
                      </a:cubicBezTo>
                      <a:cubicBezTo>
                        <a:pt x="127349" y="183356"/>
                        <a:pt x="126587" y="183356"/>
                        <a:pt x="125825" y="183261"/>
                      </a:cubicBezTo>
                      <a:cubicBezTo>
                        <a:pt x="125730" y="183261"/>
                        <a:pt x="125540" y="183261"/>
                        <a:pt x="125444" y="183261"/>
                      </a:cubicBezTo>
                      <a:cubicBezTo>
                        <a:pt x="124682" y="183261"/>
                        <a:pt x="124016" y="183071"/>
                        <a:pt x="123254" y="182880"/>
                      </a:cubicBezTo>
                      <a:cubicBezTo>
                        <a:pt x="123158" y="182880"/>
                        <a:pt x="122968" y="182880"/>
                        <a:pt x="122873" y="182785"/>
                      </a:cubicBezTo>
                      <a:cubicBezTo>
                        <a:pt x="122206" y="182594"/>
                        <a:pt x="121539" y="182404"/>
                        <a:pt x="120872" y="182213"/>
                      </a:cubicBezTo>
                      <a:cubicBezTo>
                        <a:pt x="120872" y="182213"/>
                        <a:pt x="120682" y="182213"/>
                        <a:pt x="120682" y="182213"/>
                      </a:cubicBezTo>
                      <a:cubicBezTo>
                        <a:pt x="119920" y="181928"/>
                        <a:pt x="119253" y="181642"/>
                        <a:pt x="118586" y="181261"/>
                      </a:cubicBezTo>
                      <a:lnTo>
                        <a:pt x="4001" y="116110"/>
                      </a:lnTo>
                      <a:cubicBezTo>
                        <a:pt x="1333" y="114586"/>
                        <a:pt x="0" y="112586"/>
                        <a:pt x="0" y="110490"/>
                      </a:cubicBezTo>
                      <a:cubicBezTo>
                        <a:pt x="0" y="114205"/>
                        <a:pt x="0" y="118015"/>
                        <a:pt x="0" y="121730"/>
                      </a:cubicBezTo>
                      <a:cubicBezTo>
                        <a:pt x="0" y="123730"/>
                        <a:pt x="1333" y="125825"/>
                        <a:pt x="4001" y="127349"/>
                      </a:cubicBezTo>
                      <a:lnTo>
                        <a:pt x="117920" y="193167"/>
                      </a:lnTo>
                      <a:cubicBezTo>
                        <a:pt x="118586" y="193548"/>
                        <a:pt x="119253" y="193834"/>
                        <a:pt x="120015" y="194120"/>
                      </a:cubicBezTo>
                      <a:cubicBezTo>
                        <a:pt x="120015" y="194120"/>
                        <a:pt x="120015" y="194120"/>
                        <a:pt x="120015" y="194120"/>
                      </a:cubicBezTo>
                      <a:cubicBezTo>
                        <a:pt x="120015" y="194120"/>
                        <a:pt x="120206" y="194120"/>
                        <a:pt x="120206" y="194120"/>
                      </a:cubicBezTo>
                      <a:cubicBezTo>
                        <a:pt x="120682" y="194310"/>
                        <a:pt x="121158" y="194405"/>
                        <a:pt x="121634" y="194596"/>
                      </a:cubicBezTo>
                      <a:cubicBezTo>
                        <a:pt x="121825" y="194596"/>
                        <a:pt x="122015" y="194596"/>
                        <a:pt x="122206" y="194691"/>
                      </a:cubicBezTo>
                      <a:cubicBezTo>
                        <a:pt x="122396" y="194691"/>
                        <a:pt x="122492" y="194691"/>
                        <a:pt x="122682" y="194786"/>
                      </a:cubicBezTo>
                      <a:cubicBezTo>
                        <a:pt x="122777" y="194786"/>
                        <a:pt x="122968" y="194786"/>
                        <a:pt x="123063" y="194881"/>
                      </a:cubicBezTo>
                      <a:cubicBezTo>
                        <a:pt x="123539" y="194881"/>
                        <a:pt x="123920" y="195072"/>
                        <a:pt x="124397" y="195072"/>
                      </a:cubicBezTo>
                      <a:cubicBezTo>
                        <a:pt x="124492" y="195072"/>
                        <a:pt x="124682" y="195072"/>
                        <a:pt x="124778" y="195072"/>
                      </a:cubicBezTo>
                      <a:cubicBezTo>
                        <a:pt x="124873" y="195072"/>
                        <a:pt x="124968" y="195072"/>
                        <a:pt x="125159" y="195072"/>
                      </a:cubicBezTo>
                      <a:cubicBezTo>
                        <a:pt x="125349" y="195072"/>
                        <a:pt x="125540" y="195072"/>
                        <a:pt x="125730" y="195072"/>
                      </a:cubicBezTo>
                      <a:cubicBezTo>
                        <a:pt x="126206" y="195072"/>
                        <a:pt x="126683" y="195072"/>
                        <a:pt x="127064" y="195072"/>
                      </a:cubicBezTo>
                      <a:cubicBezTo>
                        <a:pt x="127159" y="195072"/>
                        <a:pt x="127254" y="195072"/>
                        <a:pt x="127445" y="195072"/>
                      </a:cubicBezTo>
                      <a:cubicBezTo>
                        <a:pt x="127635" y="195072"/>
                        <a:pt x="127730" y="195072"/>
                        <a:pt x="127826" y="195072"/>
                      </a:cubicBezTo>
                      <a:cubicBezTo>
                        <a:pt x="128016" y="195072"/>
                        <a:pt x="128302" y="195072"/>
                        <a:pt x="128492" y="195072"/>
                      </a:cubicBezTo>
                      <a:cubicBezTo>
                        <a:pt x="128969" y="195072"/>
                        <a:pt x="129540" y="195072"/>
                        <a:pt x="130016" y="194977"/>
                      </a:cubicBezTo>
                      <a:cubicBezTo>
                        <a:pt x="130016" y="194977"/>
                        <a:pt x="130016" y="194977"/>
                        <a:pt x="130112" y="194977"/>
                      </a:cubicBezTo>
                      <a:cubicBezTo>
                        <a:pt x="130207" y="194977"/>
                        <a:pt x="130302" y="194977"/>
                        <a:pt x="130493" y="194977"/>
                      </a:cubicBezTo>
                      <a:cubicBezTo>
                        <a:pt x="130874" y="194977"/>
                        <a:pt x="131350" y="194881"/>
                        <a:pt x="131731" y="194786"/>
                      </a:cubicBezTo>
                      <a:cubicBezTo>
                        <a:pt x="131921" y="194786"/>
                        <a:pt x="132017" y="194786"/>
                        <a:pt x="132207" y="194691"/>
                      </a:cubicBezTo>
                      <a:cubicBezTo>
                        <a:pt x="132588" y="194691"/>
                        <a:pt x="132969" y="194501"/>
                        <a:pt x="133445" y="194405"/>
                      </a:cubicBezTo>
                      <a:cubicBezTo>
                        <a:pt x="133731" y="194405"/>
                        <a:pt x="133922" y="194310"/>
                        <a:pt x="134207" y="194215"/>
                      </a:cubicBezTo>
                      <a:cubicBezTo>
                        <a:pt x="134398" y="194215"/>
                        <a:pt x="134684" y="194024"/>
                        <a:pt x="134874" y="193929"/>
                      </a:cubicBezTo>
                      <a:cubicBezTo>
                        <a:pt x="135065" y="193929"/>
                        <a:pt x="135255" y="193834"/>
                        <a:pt x="135446" y="193739"/>
                      </a:cubicBezTo>
                      <a:cubicBezTo>
                        <a:pt x="136112" y="193453"/>
                        <a:pt x="136779" y="193167"/>
                        <a:pt x="137351" y="192786"/>
                      </a:cubicBezTo>
                      <a:lnTo>
                        <a:pt x="334804" y="78105"/>
                      </a:lnTo>
                      <a:cubicBezTo>
                        <a:pt x="334804" y="78105"/>
                        <a:pt x="335090" y="77915"/>
                        <a:pt x="335280" y="77819"/>
                      </a:cubicBezTo>
                      <a:cubicBezTo>
                        <a:pt x="335280" y="77819"/>
                        <a:pt x="335471" y="77724"/>
                        <a:pt x="335471" y="77629"/>
                      </a:cubicBezTo>
                      <a:cubicBezTo>
                        <a:pt x="335661" y="77534"/>
                        <a:pt x="335756" y="77438"/>
                        <a:pt x="335947" y="77343"/>
                      </a:cubicBezTo>
                      <a:cubicBezTo>
                        <a:pt x="336137" y="77248"/>
                        <a:pt x="336233" y="77153"/>
                        <a:pt x="336328" y="76962"/>
                      </a:cubicBezTo>
                      <a:cubicBezTo>
                        <a:pt x="336423" y="76867"/>
                        <a:pt x="336614" y="76772"/>
                        <a:pt x="336709" y="76676"/>
                      </a:cubicBezTo>
                      <a:cubicBezTo>
                        <a:pt x="336709" y="76676"/>
                        <a:pt x="336804" y="76676"/>
                        <a:pt x="336899" y="76581"/>
                      </a:cubicBezTo>
                      <a:cubicBezTo>
                        <a:pt x="336899" y="76581"/>
                        <a:pt x="336899" y="76486"/>
                        <a:pt x="337090" y="76391"/>
                      </a:cubicBezTo>
                      <a:cubicBezTo>
                        <a:pt x="337280" y="76200"/>
                        <a:pt x="337471" y="76010"/>
                        <a:pt x="337566" y="75819"/>
                      </a:cubicBezTo>
                      <a:cubicBezTo>
                        <a:pt x="337566" y="75819"/>
                        <a:pt x="337661" y="75724"/>
                        <a:pt x="337661" y="75629"/>
                      </a:cubicBezTo>
                      <a:cubicBezTo>
                        <a:pt x="337661" y="75629"/>
                        <a:pt x="337661" y="75629"/>
                        <a:pt x="337661" y="75533"/>
                      </a:cubicBezTo>
                      <a:cubicBezTo>
                        <a:pt x="337757" y="75343"/>
                        <a:pt x="337852" y="75248"/>
                        <a:pt x="337947" y="75057"/>
                      </a:cubicBezTo>
                      <a:cubicBezTo>
                        <a:pt x="337947" y="75057"/>
                        <a:pt x="338042" y="74867"/>
                        <a:pt x="338138" y="74867"/>
                      </a:cubicBezTo>
                      <a:cubicBezTo>
                        <a:pt x="338138" y="74867"/>
                        <a:pt x="338138" y="74867"/>
                        <a:pt x="338138" y="74867"/>
                      </a:cubicBezTo>
                      <a:cubicBezTo>
                        <a:pt x="338138" y="74676"/>
                        <a:pt x="338233" y="74581"/>
                        <a:pt x="338328" y="74390"/>
                      </a:cubicBezTo>
                      <a:cubicBezTo>
                        <a:pt x="338328" y="74390"/>
                        <a:pt x="338328" y="74200"/>
                        <a:pt x="338423" y="74105"/>
                      </a:cubicBezTo>
                      <a:cubicBezTo>
                        <a:pt x="338423" y="74105"/>
                        <a:pt x="338423" y="74105"/>
                        <a:pt x="338423" y="74105"/>
                      </a:cubicBezTo>
                      <a:cubicBezTo>
                        <a:pt x="338423" y="73914"/>
                        <a:pt x="338423" y="73819"/>
                        <a:pt x="338519" y="73628"/>
                      </a:cubicBezTo>
                      <a:cubicBezTo>
                        <a:pt x="338519" y="73628"/>
                        <a:pt x="338519" y="73438"/>
                        <a:pt x="338519" y="73343"/>
                      </a:cubicBezTo>
                      <a:cubicBezTo>
                        <a:pt x="338519" y="73343"/>
                        <a:pt x="338519" y="73343"/>
                        <a:pt x="338519" y="73343"/>
                      </a:cubicBezTo>
                      <a:cubicBezTo>
                        <a:pt x="338519" y="73247"/>
                        <a:pt x="338519" y="73057"/>
                        <a:pt x="338519" y="72962"/>
                      </a:cubicBezTo>
                      <a:cubicBezTo>
                        <a:pt x="338519" y="72866"/>
                        <a:pt x="338519" y="72771"/>
                        <a:pt x="338519" y="72676"/>
                      </a:cubicBezTo>
                      <a:lnTo>
                        <a:pt x="338519" y="72676"/>
                      </a:lnTo>
                      <a:cubicBezTo>
                        <a:pt x="338519" y="68866"/>
                        <a:pt x="338519" y="65056"/>
                        <a:pt x="338519" y="61341"/>
                      </a:cubicBezTo>
                      <a:close/>
                    </a:path>
                  </a:pathLst>
                </a:custGeom>
                <a:solidFill>
                  <a:srgbClr val="082C44"/>
                </a:solidFill>
                <a:ln w="9525" cap="flat">
                  <a:noFill/>
                  <a:prstDash val="solid"/>
                  <a:miter/>
                </a:ln>
              </p:spPr>
              <p:txBody>
                <a:bodyPr rtlCol="0" anchor="ctr"/>
                <a:lstStyle/>
                <a:p>
                  <a:endParaRPr lang="zh-CN" altLang="en-US" sz="2000"/>
                </a:p>
              </p:txBody>
            </p:sp>
            <p:grpSp>
              <p:nvGrpSpPr>
                <p:cNvPr id="166" name="图形 93">
                  <a:extLst>
                    <a:ext uri="{FF2B5EF4-FFF2-40B4-BE49-F238E27FC236}">
                      <a16:creationId xmlns:a16="http://schemas.microsoft.com/office/drawing/2014/main" id="{1AEBEDB6-DE89-E36B-31D9-7A7C1BC12C11}"/>
                    </a:ext>
                  </a:extLst>
                </p:cNvPr>
                <p:cNvGrpSpPr/>
                <p:nvPr/>
              </p:nvGrpSpPr>
              <p:grpSpPr>
                <a:xfrm>
                  <a:off x="5933086" y="3404484"/>
                  <a:ext cx="338935" cy="196536"/>
                  <a:chOff x="5933086" y="3404484"/>
                  <a:chExt cx="338935" cy="196536"/>
                </a:xfrm>
              </p:grpSpPr>
              <p:sp>
                <p:nvSpPr>
                  <p:cNvPr id="167" name="任意多边形: 形状 166">
                    <a:extLst>
                      <a:ext uri="{FF2B5EF4-FFF2-40B4-BE49-F238E27FC236}">
                        <a16:creationId xmlns:a16="http://schemas.microsoft.com/office/drawing/2014/main" id="{89467884-D390-FA75-149F-C74355348DCF}"/>
                      </a:ext>
                    </a:extLst>
                  </p:cNvPr>
                  <p:cNvSpPr/>
                  <p:nvPr/>
                </p:nvSpPr>
                <p:spPr>
                  <a:xfrm>
                    <a:off x="5933086" y="3404484"/>
                    <a:ext cx="338935" cy="196536"/>
                  </a:xfrm>
                  <a:custGeom>
                    <a:avLst/>
                    <a:gdLst>
                      <a:gd name="connsiteX0" fmla="*/ 334935 w 338935"/>
                      <a:gd name="connsiteY0" fmla="*/ 68140 h 196536"/>
                      <a:gd name="connsiteX1" fmla="*/ 221016 w 338935"/>
                      <a:gd name="connsiteY1" fmla="*/ 2322 h 196536"/>
                      <a:gd name="connsiteX2" fmla="*/ 201490 w 338935"/>
                      <a:gd name="connsiteY2" fmla="*/ 2322 h 196536"/>
                      <a:gd name="connsiteX3" fmla="*/ 4036 w 338935"/>
                      <a:gd name="connsiteY3" fmla="*/ 117098 h 196536"/>
                      <a:gd name="connsiteX4" fmla="*/ 4036 w 338935"/>
                      <a:gd name="connsiteY4" fmla="*/ 128433 h 196536"/>
                      <a:gd name="connsiteX5" fmla="*/ 117955 w 338935"/>
                      <a:gd name="connsiteY5" fmla="*/ 194251 h 196536"/>
                      <a:gd name="connsiteX6" fmla="*/ 137482 w 338935"/>
                      <a:gd name="connsiteY6" fmla="*/ 194251 h 196536"/>
                      <a:gd name="connsiteX7" fmla="*/ 334935 w 338935"/>
                      <a:gd name="connsiteY7" fmla="*/ 79570 h 196536"/>
                      <a:gd name="connsiteX8" fmla="*/ 334935 w 338935"/>
                      <a:gd name="connsiteY8" fmla="*/ 68235 h 19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35" h="196536">
                        <a:moveTo>
                          <a:pt x="334935" y="68140"/>
                        </a:moveTo>
                        <a:lnTo>
                          <a:pt x="221016" y="2322"/>
                        </a:lnTo>
                        <a:cubicBezTo>
                          <a:pt x="215682" y="-821"/>
                          <a:pt x="206919" y="-726"/>
                          <a:pt x="201490" y="2322"/>
                        </a:cubicBezTo>
                        <a:lnTo>
                          <a:pt x="4036" y="117098"/>
                        </a:lnTo>
                        <a:cubicBezTo>
                          <a:pt x="-1298" y="120241"/>
                          <a:pt x="-1393" y="125290"/>
                          <a:pt x="4036" y="128433"/>
                        </a:cubicBezTo>
                        <a:lnTo>
                          <a:pt x="117955" y="194251"/>
                        </a:lnTo>
                        <a:cubicBezTo>
                          <a:pt x="123289" y="197299"/>
                          <a:pt x="132052" y="197299"/>
                          <a:pt x="137482" y="194251"/>
                        </a:cubicBezTo>
                        <a:lnTo>
                          <a:pt x="334935" y="79570"/>
                        </a:lnTo>
                        <a:cubicBezTo>
                          <a:pt x="340269" y="76426"/>
                          <a:pt x="340269" y="71378"/>
                          <a:pt x="334935" y="68235"/>
                        </a:cubicBezTo>
                        <a:close/>
                      </a:path>
                    </a:pathLst>
                  </a:custGeom>
                  <a:solidFill>
                    <a:srgbClr val="134169"/>
                  </a:solidFill>
                  <a:ln w="9525" cap="flat">
                    <a:noFill/>
                    <a:prstDash val="solid"/>
                    <a:miter/>
                  </a:ln>
                </p:spPr>
                <p:txBody>
                  <a:bodyPr rtlCol="0" anchor="ctr"/>
                  <a:lstStyle/>
                  <a:p>
                    <a:endParaRPr lang="zh-CN" altLang="en-US" sz="2000"/>
                  </a:p>
                </p:txBody>
              </p:sp>
              <p:sp>
                <p:nvSpPr>
                  <p:cNvPr id="168" name="任意多边形: 形状 167">
                    <a:extLst>
                      <a:ext uri="{FF2B5EF4-FFF2-40B4-BE49-F238E27FC236}">
                        <a16:creationId xmlns:a16="http://schemas.microsoft.com/office/drawing/2014/main" id="{D553F3EC-F17D-A60B-9B6F-ADE4E7409FA0}"/>
                      </a:ext>
                    </a:extLst>
                  </p:cNvPr>
                  <p:cNvSpPr/>
                  <p:nvPr/>
                </p:nvSpPr>
                <p:spPr>
                  <a:xfrm>
                    <a:off x="6121526" y="3442906"/>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69" name="任意多边形: 形状 168">
                    <a:extLst>
                      <a:ext uri="{FF2B5EF4-FFF2-40B4-BE49-F238E27FC236}">
                        <a16:creationId xmlns:a16="http://schemas.microsoft.com/office/drawing/2014/main" id="{D806520F-CD27-CC8D-9E6E-1D0B84B00E24}"/>
                      </a:ext>
                    </a:extLst>
                  </p:cNvPr>
                  <p:cNvSpPr/>
                  <p:nvPr/>
                </p:nvSpPr>
                <p:spPr>
                  <a:xfrm>
                    <a:off x="6145719" y="3450240"/>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70" name="任意多边形: 形状 169">
                    <a:extLst>
                      <a:ext uri="{FF2B5EF4-FFF2-40B4-BE49-F238E27FC236}">
                        <a16:creationId xmlns:a16="http://schemas.microsoft.com/office/drawing/2014/main" id="{C87EE1AC-BA1A-82D3-2F76-2EB3A58122A5}"/>
                      </a:ext>
                    </a:extLst>
                  </p:cNvPr>
                  <p:cNvSpPr/>
                  <p:nvPr/>
                </p:nvSpPr>
                <p:spPr>
                  <a:xfrm>
                    <a:off x="6164865" y="3438715"/>
                    <a:ext cx="50958" cy="34194"/>
                  </a:xfrm>
                  <a:custGeom>
                    <a:avLst/>
                    <a:gdLst>
                      <a:gd name="connsiteX0" fmla="*/ 18288 w 50958"/>
                      <a:gd name="connsiteY0" fmla="*/ 0 h 34194"/>
                      <a:gd name="connsiteX1" fmla="*/ 35814 w 50958"/>
                      <a:gd name="connsiteY1" fmla="*/ 10096 h 34194"/>
                      <a:gd name="connsiteX2" fmla="*/ 45910 w 50958"/>
                      <a:gd name="connsiteY2" fmla="*/ 15907 h 34194"/>
                      <a:gd name="connsiteX3" fmla="*/ 50959 w 50958"/>
                      <a:gd name="connsiteY3" fmla="*/ 18764 h 34194"/>
                      <a:gd name="connsiteX4" fmla="*/ 24575 w 50958"/>
                      <a:gd name="connsiteY4" fmla="*/ 34195 h 34194"/>
                      <a:gd name="connsiteX5" fmla="*/ 9430 w 50958"/>
                      <a:gd name="connsiteY5" fmla="*/ 25527 h 34194"/>
                      <a:gd name="connsiteX6" fmla="*/ 17526 w 50958"/>
                      <a:gd name="connsiteY6" fmla="*/ 20765 h 34194"/>
                      <a:gd name="connsiteX7" fmla="*/ 0 w 50958"/>
                      <a:gd name="connsiteY7" fmla="*/ 10668 h 34194"/>
                      <a:gd name="connsiteX8" fmla="*/ 18288 w 50958"/>
                      <a:gd name="connsiteY8" fmla="*/ 0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8" h="34194">
                        <a:moveTo>
                          <a:pt x="18288" y="0"/>
                        </a:moveTo>
                        <a:lnTo>
                          <a:pt x="35814" y="10096"/>
                        </a:lnTo>
                        <a:lnTo>
                          <a:pt x="45910" y="15907"/>
                        </a:lnTo>
                        <a:lnTo>
                          <a:pt x="50959" y="18764"/>
                        </a:lnTo>
                        <a:lnTo>
                          <a:pt x="24575" y="34195"/>
                        </a:lnTo>
                        <a:lnTo>
                          <a:pt x="9430" y="25527"/>
                        </a:lnTo>
                        <a:lnTo>
                          <a:pt x="17526" y="20765"/>
                        </a:lnTo>
                        <a:lnTo>
                          <a:pt x="0" y="10668"/>
                        </a:lnTo>
                        <a:lnTo>
                          <a:pt x="18288" y="0"/>
                        </a:lnTo>
                        <a:close/>
                      </a:path>
                    </a:pathLst>
                  </a:custGeom>
                  <a:solidFill>
                    <a:srgbClr val="F8F9FC"/>
                  </a:solidFill>
                  <a:ln w="9525" cap="flat">
                    <a:noFill/>
                    <a:prstDash val="solid"/>
                    <a:miter/>
                  </a:ln>
                </p:spPr>
                <p:txBody>
                  <a:bodyPr rtlCol="0" anchor="ctr"/>
                  <a:lstStyle/>
                  <a:p>
                    <a:endParaRPr lang="zh-CN" altLang="en-US" sz="2000"/>
                  </a:p>
                </p:txBody>
              </p:sp>
              <p:sp>
                <p:nvSpPr>
                  <p:cNvPr id="171" name="任意多边形: 形状 170">
                    <a:extLst>
                      <a:ext uri="{FF2B5EF4-FFF2-40B4-BE49-F238E27FC236}">
                        <a16:creationId xmlns:a16="http://schemas.microsoft.com/office/drawing/2014/main" id="{24A46E64-31D5-47EC-7567-B492EECD31FF}"/>
                      </a:ext>
                    </a:extLst>
                  </p:cNvPr>
                  <p:cNvSpPr/>
                  <p:nvPr/>
                </p:nvSpPr>
                <p:spPr>
                  <a:xfrm>
                    <a:off x="6128098" y="3460527"/>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72" name="任意多边形: 形状 171">
                    <a:extLst>
                      <a:ext uri="{FF2B5EF4-FFF2-40B4-BE49-F238E27FC236}">
                        <a16:creationId xmlns:a16="http://schemas.microsoft.com/office/drawing/2014/main" id="{8343DB51-835C-1183-6F96-A95ADD16DDE4}"/>
                      </a:ext>
                    </a:extLst>
                  </p:cNvPr>
                  <p:cNvSpPr/>
                  <p:nvPr/>
                </p:nvSpPr>
                <p:spPr>
                  <a:xfrm>
                    <a:off x="6187058" y="3459480"/>
                    <a:ext cx="47434" cy="27527"/>
                  </a:xfrm>
                  <a:custGeom>
                    <a:avLst/>
                    <a:gdLst>
                      <a:gd name="connsiteX0" fmla="*/ 32290 w 47434"/>
                      <a:gd name="connsiteY0" fmla="*/ 0 h 27527"/>
                      <a:gd name="connsiteX1" fmla="*/ 47435 w 47434"/>
                      <a:gd name="connsiteY1" fmla="*/ 8763 h 27527"/>
                      <a:gd name="connsiteX2" fmla="*/ 15145 w 47434"/>
                      <a:gd name="connsiteY2" fmla="*/ 27527 h 27527"/>
                      <a:gd name="connsiteX3" fmla="*/ 0 w 47434"/>
                      <a:gd name="connsiteY3" fmla="*/ 18859 h 27527"/>
                      <a:gd name="connsiteX4" fmla="*/ 32290 w 47434"/>
                      <a:gd name="connsiteY4" fmla="*/ 0 h 27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 h="27527">
                        <a:moveTo>
                          <a:pt x="32290" y="0"/>
                        </a:moveTo>
                        <a:lnTo>
                          <a:pt x="47435" y="8763"/>
                        </a:lnTo>
                        <a:lnTo>
                          <a:pt x="15145" y="27527"/>
                        </a:lnTo>
                        <a:lnTo>
                          <a:pt x="0" y="18859"/>
                        </a:lnTo>
                        <a:lnTo>
                          <a:pt x="32290" y="0"/>
                        </a:lnTo>
                        <a:close/>
                      </a:path>
                    </a:pathLst>
                  </a:custGeom>
                  <a:solidFill>
                    <a:srgbClr val="F8F9FC"/>
                  </a:solidFill>
                  <a:ln w="9525" cap="flat">
                    <a:noFill/>
                    <a:prstDash val="solid"/>
                    <a:miter/>
                  </a:ln>
                </p:spPr>
                <p:txBody>
                  <a:bodyPr rtlCol="0" anchor="ctr"/>
                  <a:lstStyle/>
                  <a:p>
                    <a:endParaRPr lang="zh-CN" altLang="en-US" sz="2000"/>
                  </a:p>
                </p:txBody>
              </p:sp>
              <p:sp>
                <p:nvSpPr>
                  <p:cNvPr id="173" name="任意多边形: 形状 172">
                    <a:extLst>
                      <a:ext uri="{FF2B5EF4-FFF2-40B4-BE49-F238E27FC236}">
                        <a16:creationId xmlns:a16="http://schemas.microsoft.com/office/drawing/2014/main" id="{B9104B70-459A-C828-A18E-A0A17FB7A701}"/>
                      </a:ext>
                    </a:extLst>
                  </p:cNvPr>
                  <p:cNvSpPr/>
                  <p:nvPr/>
                </p:nvSpPr>
                <p:spPr>
                  <a:xfrm>
                    <a:off x="6161055" y="3479196"/>
                    <a:ext cx="39623" cy="23050"/>
                  </a:xfrm>
                  <a:custGeom>
                    <a:avLst/>
                    <a:gdLst>
                      <a:gd name="connsiteX0" fmla="*/ 24479 w 39623"/>
                      <a:gd name="connsiteY0" fmla="*/ 0 h 23050"/>
                      <a:gd name="connsiteX1" fmla="*/ 39624 w 39623"/>
                      <a:gd name="connsiteY1" fmla="*/ 8763 h 23050"/>
                      <a:gd name="connsiteX2" fmla="*/ 15145 w 39623"/>
                      <a:gd name="connsiteY2" fmla="*/ 23051 h 23050"/>
                      <a:gd name="connsiteX3" fmla="*/ 0 w 39623"/>
                      <a:gd name="connsiteY3" fmla="*/ 14288 h 23050"/>
                      <a:gd name="connsiteX4" fmla="*/ 24479 w 39623"/>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3" h="23050">
                        <a:moveTo>
                          <a:pt x="24479" y="0"/>
                        </a:moveTo>
                        <a:lnTo>
                          <a:pt x="39624" y="8763"/>
                        </a:lnTo>
                        <a:lnTo>
                          <a:pt x="15145" y="23051"/>
                        </a:lnTo>
                        <a:lnTo>
                          <a:pt x="0" y="14288"/>
                        </a:lnTo>
                        <a:lnTo>
                          <a:pt x="24479" y="0"/>
                        </a:lnTo>
                        <a:close/>
                      </a:path>
                    </a:pathLst>
                  </a:custGeom>
                  <a:solidFill>
                    <a:srgbClr val="F8F9FC"/>
                  </a:solidFill>
                  <a:ln w="9525" cap="flat">
                    <a:noFill/>
                    <a:prstDash val="solid"/>
                    <a:miter/>
                  </a:ln>
                </p:spPr>
                <p:txBody>
                  <a:bodyPr rtlCol="0" anchor="ctr"/>
                  <a:lstStyle/>
                  <a:p>
                    <a:endParaRPr lang="zh-CN" altLang="en-US" sz="2000"/>
                  </a:p>
                </p:txBody>
              </p:sp>
              <p:sp>
                <p:nvSpPr>
                  <p:cNvPr id="174" name="任意多边形: 形状 173">
                    <a:extLst>
                      <a:ext uri="{FF2B5EF4-FFF2-40B4-BE49-F238E27FC236}">
                        <a16:creationId xmlns:a16="http://schemas.microsoft.com/office/drawing/2014/main" id="{253C4D60-F31A-7599-CF3C-C2D48FC85039}"/>
                      </a:ext>
                    </a:extLst>
                  </p:cNvPr>
                  <p:cNvSpPr/>
                  <p:nvPr/>
                </p:nvSpPr>
                <p:spPr>
                  <a:xfrm>
                    <a:off x="6121621" y="3485864"/>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75" name="任意多边形: 形状 174">
                    <a:extLst>
                      <a:ext uri="{FF2B5EF4-FFF2-40B4-BE49-F238E27FC236}">
                        <a16:creationId xmlns:a16="http://schemas.microsoft.com/office/drawing/2014/main" id="{62872677-ACF6-EDC1-383B-7F3493B4EF7E}"/>
                      </a:ext>
                    </a:extLst>
                  </p:cNvPr>
                  <p:cNvSpPr/>
                  <p:nvPr/>
                </p:nvSpPr>
                <p:spPr>
                  <a:xfrm>
                    <a:off x="6129432" y="3416807"/>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76" name="任意多边形: 形状 175">
                    <a:extLst>
                      <a:ext uri="{FF2B5EF4-FFF2-40B4-BE49-F238E27FC236}">
                        <a16:creationId xmlns:a16="http://schemas.microsoft.com/office/drawing/2014/main" id="{F8065149-A880-2691-F009-AE76A2A3FC5F}"/>
                      </a:ext>
                    </a:extLst>
                  </p:cNvPr>
                  <p:cNvSpPr/>
                  <p:nvPr/>
                </p:nvSpPr>
                <p:spPr>
                  <a:xfrm>
                    <a:off x="6110763" y="3427666"/>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77" name="任意多边形: 形状 176">
                    <a:extLst>
                      <a:ext uri="{FF2B5EF4-FFF2-40B4-BE49-F238E27FC236}">
                        <a16:creationId xmlns:a16="http://schemas.microsoft.com/office/drawing/2014/main" id="{09BAC973-A513-CB51-0AB2-AED0B4EEB5ED}"/>
                      </a:ext>
                    </a:extLst>
                  </p:cNvPr>
                  <p:cNvSpPr/>
                  <p:nvPr/>
                </p:nvSpPr>
                <p:spPr>
                  <a:xfrm>
                    <a:off x="6139338" y="3427476"/>
                    <a:ext cx="39433" cy="22859"/>
                  </a:xfrm>
                  <a:custGeom>
                    <a:avLst/>
                    <a:gdLst>
                      <a:gd name="connsiteX0" fmla="*/ 24194 w 39433"/>
                      <a:gd name="connsiteY0" fmla="*/ 0 h 22859"/>
                      <a:gd name="connsiteX1" fmla="*/ 39434 w 39433"/>
                      <a:gd name="connsiteY1" fmla="*/ 8668 h 22859"/>
                      <a:gd name="connsiteX2" fmla="*/ 15145 w 39433"/>
                      <a:gd name="connsiteY2" fmla="*/ 22860 h 22859"/>
                      <a:gd name="connsiteX3" fmla="*/ 0 w 39433"/>
                      <a:gd name="connsiteY3" fmla="*/ 14192 h 22859"/>
                      <a:gd name="connsiteX4" fmla="*/ 24194 w 39433"/>
                      <a:gd name="connsiteY4" fmla="*/ 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3" h="22859">
                        <a:moveTo>
                          <a:pt x="24194" y="0"/>
                        </a:moveTo>
                        <a:lnTo>
                          <a:pt x="39434" y="8668"/>
                        </a:lnTo>
                        <a:lnTo>
                          <a:pt x="15145" y="22860"/>
                        </a:lnTo>
                        <a:lnTo>
                          <a:pt x="0" y="14192"/>
                        </a:lnTo>
                        <a:lnTo>
                          <a:pt x="24194" y="0"/>
                        </a:lnTo>
                        <a:close/>
                      </a:path>
                    </a:pathLst>
                  </a:custGeom>
                  <a:solidFill>
                    <a:srgbClr val="F8F9FC"/>
                  </a:solidFill>
                  <a:ln w="9525" cap="flat">
                    <a:noFill/>
                    <a:prstDash val="solid"/>
                    <a:miter/>
                  </a:ln>
                </p:spPr>
                <p:txBody>
                  <a:bodyPr rtlCol="0" anchor="ctr"/>
                  <a:lstStyle/>
                  <a:p>
                    <a:endParaRPr lang="zh-CN" altLang="en-US" sz="2000"/>
                  </a:p>
                </p:txBody>
              </p:sp>
              <p:sp>
                <p:nvSpPr>
                  <p:cNvPr id="178" name="任意多边形: 形状 177">
                    <a:extLst>
                      <a:ext uri="{FF2B5EF4-FFF2-40B4-BE49-F238E27FC236}">
                        <a16:creationId xmlns:a16="http://schemas.microsoft.com/office/drawing/2014/main" id="{8C12312B-D999-51F5-6B00-9110F89FD4FF}"/>
                      </a:ext>
                    </a:extLst>
                  </p:cNvPr>
                  <p:cNvSpPr/>
                  <p:nvPr/>
                </p:nvSpPr>
                <p:spPr>
                  <a:xfrm>
                    <a:off x="6092094" y="3438620"/>
                    <a:ext cx="30860" cy="17811"/>
                  </a:xfrm>
                  <a:custGeom>
                    <a:avLst/>
                    <a:gdLst>
                      <a:gd name="connsiteX0" fmla="*/ 15716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145"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sz="2000"/>
                  </a:p>
                </p:txBody>
              </p:sp>
              <p:sp>
                <p:nvSpPr>
                  <p:cNvPr id="179" name="任意多边形: 形状 178">
                    <a:extLst>
                      <a:ext uri="{FF2B5EF4-FFF2-40B4-BE49-F238E27FC236}">
                        <a16:creationId xmlns:a16="http://schemas.microsoft.com/office/drawing/2014/main" id="{79B90657-4DB4-C8ED-901C-500EA868CFA6}"/>
                      </a:ext>
                    </a:extLst>
                  </p:cNvPr>
                  <p:cNvSpPr/>
                  <p:nvPr/>
                </p:nvSpPr>
                <p:spPr>
                  <a:xfrm>
                    <a:off x="6073520" y="344947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80" name="任意多边形: 形状 179">
                    <a:extLst>
                      <a:ext uri="{FF2B5EF4-FFF2-40B4-BE49-F238E27FC236}">
                        <a16:creationId xmlns:a16="http://schemas.microsoft.com/office/drawing/2014/main" id="{B5BC131D-74F3-DB87-9C7D-78369CBFC9D9}"/>
                      </a:ext>
                    </a:extLst>
                  </p:cNvPr>
                  <p:cNvSpPr/>
                  <p:nvPr/>
                </p:nvSpPr>
                <p:spPr>
                  <a:xfrm>
                    <a:off x="6103714" y="345328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81" name="任意多边形: 形状 180">
                    <a:extLst>
                      <a:ext uri="{FF2B5EF4-FFF2-40B4-BE49-F238E27FC236}">
                        <a16:creationId xmlns:a16="http://schemas.microsoft.com/office/drawing/2014/main" id="{F97131A1-A204-0BA9-F7A9-24DC09249BE4}"/>
                      </a:ext>
                    </a:extLst>
                  </p:cNvPr>
                  <p:cNvSpPr/>
                  <p:nvPr/>
                </p:nvSpPr>
                <p:spPr>
                  <a:xfrm>
                    <a:off x="6054851" y="3460337"/>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82" name="任意多边形: 形状 181">
                    <a:extLst>
                      <a:ext uri="{FF2B5EF4-FFF2-40B4-BE49-F238E27FC236}">
                        <a16:creationId xmlns:a16="http://schemas.microsoft.com/office/drawing/2014/main" id="{A04B98CD-1D4E-AAD1-DE2A-ABC1B95CAE73}"/>
                      </a:ext>
                    </a:extLst>
                  </p:cNvPr>
                  <p:cNvSpPr/>
                  <p:nvPr/>
                </p:nvSpPr>
                <p:spPr>
                  <a:xfrm>
                    <a:off x="6085903" y="3463670"/>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83" name="任意多边形: 形状 182">
                    <a:extLst>
                      <a:ext uri="{FF2B5EF4-FFF2-40B4-BE49-F238E27FC236}">
                        <a16:creationId xmlns:a16="http://schemas.microsoft.com/office/drawing/2014/main" id="{ACD67B94-89C9-370F-CF29-F21E8EEAC166}"/>
                      </a:ext>
                    </a:extLst>
                  </p:cNvPr>
                  <p:cNvSpPr/>
                  <p:nvPr/>
                </p:nvSpPr>
                <p:spPr>
                  <a:xfrm>
                    <a:off x="6156578" y="3465385"/>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84" name="任意多边形: 形状 183">
                    <a:extLst>
                      <a:ext uri="{FF2B5EF4-FFF2-40B4-BE49-F238E27FC236}">
                        <a16:creationId xmlns:a16="http://schemas.microsoft.com/office/drawing/2014/main" id="{67F38D8E-43A1-8FFB-A433-B883E757536B}"/>
                      </a:ext>
                    </a:extLst>
                  </p:cNvPr>
                  <p:cNvSpPr/>
                  <p:nvPr/>
                </p:nvSpPr>
                <p:spPr>
                  <a:xfrm>
                    <a:off x="6036277" y="3471195"/>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85" name="任意多边形: 形状 184">
                    <a:extLst>
                      <a:ext uri="{FF2B5EF4-FFF2-40B4-BE49-F238E27FC236}">
                        <a16:creationId xmlns:a16="http://schemas.microsoft.com/office/drawing/2014/main" id="{5AAD6378-5A8E-8866-99D7-AB234ED55876}"/>
                      </a:ext>
                    </a:extLst>
                  </p:cNvPr>
                  <p:cNvSpPr/>
                  <p:nvPr/>
                </p:nvSpPr>
                <p:spPr>
                  <a:xfrm>
                    <a:off x="6110477" y="3470814"/>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86" name="任意多边形: 形状 185">
                    <a:extLst>
                      <a:ext uri="{FF2B5EF4-FFF2-40B4-BE49-F238E27FC236}">
                        <a16:creationId xmlns:a16="http://schemas.microsoft.com/office/drawing/2014/main" id="{EBA99C27-9765-C6BF-FB0E-518D0CB93D2C}"/>
                      </a:ext>
                    </a:extLst>
                  </p:cNvPr>
                  <p:cNvSpPr/>
                  <p:nvPr/>
                </p:nvSpPr>
                <p:spPr>
                  <a:xfrm>
                    <a:off x="6068091" y="347414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049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049"/>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87" name="任意多边形: 形状 186">
                    <a:extLst>
                      <a:ext uri="{FF2B5EF4-FFF2-40B4-BE49-F238E27FC236}">
                        <a16:creationId xmlns:a16="http://schemas.microsoft.com/office/drawing/2014/main" id="{7DBED5EF-54CE-6A61-F1D6-32BCF5A5C9EA}"/>
                      </a:ext>
                    </a:extLst>
                  </p:cNvPr>
                  <p:cNvSpPr/>
                  <p:nvPr/>
                </p:nvSpPr>
                <p:spPr>
                  <a:xfrm>
                    <a:off x="6138957" y="3475672"/>
                    <a:ext cx="30860" cy="17811"/>
                  </a:xfrm>
                  <a:custGeom>
                    <a:avLst/>
                    <a:gdLst>
                      <a:gd name="connsiteX0" fmla="*/ 15716 w 30860"/>
                      <a:gd name="connsiteY0" fmla="*/ 0 h 17811"/>
                      <a:gd name="connsiteX1" fmla="*/ 30861 w 30860"/>
                      <a:gd name="connsiteY1" fmla="*/ 8668 h 17811"/>
                      <a:gd name="connsiteX2" fmla="*/ 15240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240"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sz="2000"/>
                  </a:p>
                </p:txBody>
              </p:sp>
              <p:sp>
                <p:nvSpPr>
                  <p:cNvPr id="188" name="任意多边形: 形状 187">
                    <a:extLst>
                      <a:ext uri="{FF2B5EF4-FFF2-40B4-BE49-F238E27FC236}">
                        <a16:creationId xmlns:a16="http://schemas.microsoft.com/office/drawing/2014/main" id="{07DAEB23-DC47-90A1-6940-9A2A24170CBA}"/>
                      </a:ext>
                    </a:extLst>
                  </p:cNvPr>
                  <p:cNvSpPr/>
                  <p:nvPr/>
                </p:nvSpPr>
                <p:spPr>
                  <a:xfrm>
                    <a:off x="6092856" y="3481101"/>
                    <a:ext cx="30860" cy="17907"/>
                  </a:xfrm>
                  <a:custGeom>
                    <a:avLst/>
                    <a:gdLst>
                      <a:gd name="connsiteX0" fmla="*/ 15621 w 30860"/>
                      <a:gd name="connsiteY0" fmla="*/ 0 h 17907"/>
                      <a:gd name="connsiteX1" fmla="*/ 30861 w 30860"/>
                      <a:gd name="connsiteY1" fmla="*/ 8763 h 17907"/>
                      <a:gd name="connsiteX2" fmla="*/ 15145 w 30860"/>
                      <a:gd name="connsiteY2" fmla="*/ 17907 h 17907"/>
                      <a:gd name="connsiteX3" fmla="*/ 0 w 30860"/>
                      <a:gd name="connsiteY3" fmla="*/ 9144 h 17907"/>
                      <a:gd name="connsiteX4" fmla="*/ 15621 w 30860"/>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907">
                        <a:moveTo>
                          <a:pt x="15621" y="0"/>
                        </a:moveTo>
                        <a:lnTo>
                          <a:pt x="30861"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89" name="任意多边形: 形状 188">
                    <a:extLst>
                      <a:ext uri="{FF2B5EF4-FFF2-40B4-BE49-F238E27FC236}">
                        <a16:creationId xmlns:a16="http://schemas.microsoft.com/office/drawing/2014/main" id="{DE76779A-5F9A-94A1-AAEF-5809B917DE02}"/>
                      </a:ext>
                    </a:extLst>
                  </p:cNvPr>
                  <p:cNvSpPr/>
                  <p:nvPr/>
                </p:nvSpPr>
                <p:spPr>
                  <a:xfrm>
                    <a:off x="6017608" y="3482054"/>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90" name="任意多边形: 形状 189">
                    <a:extLst>
                      <a:ext uri="{FF2B5EF4-FFF2-40B4-BE49-F238E27FC236}">
                        <a16:creationId xmlns:a16="http://schemas.microsoft.com/office/drawing/2014/main" id="{E0243328-CFC1-D4B6-836C-5D603166E517}"/>
                      </a:ext>
                    </a:extLst>
                  </p:cNvPr>
                  <p:cNvSpPr/>
                  <p:nvPr/>
                </p:nvSpPr>
                <p:spPr>
                  <a:xfrm>
                    <a:off x="6050279" y="3484530"/>
                    <a:ext cx="30861" cy="17811"/>
                  </a:xfrm>
                  <a:custGeom>
                    <a:avLst/>
                    <a:gdLst>
                      <a:gd name="connsiteX0" fmla="*/ 15716 w 30861"/>
                      <a:gd name="connsiteY0" fmla="*/ 0 h 17811"/>
                      <a:gd name="connsiteX1" fmla="*/ 30861 w 30861"/>
                      <a:gd name="connsiteY1" fmla="*/ 8668 h 17811"/>
                      <a:gd name="connsiteX2" fmla="*/ 15145 w 30861"/>
                      <a:gd name="connsiteY2" fmla="*/ 17812 h 17811"/>
                      <a:gd name="connsiteX3" fmla="*/ 0 w 30861"/>
                      <a:gd name="connsiteY3" fmla="*/ 9144 h 17811"/>
                      <a:gd name="connsiteX4" fmla="*/ 15716 w 30861"/>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1" h="17811">
                        <a:moveTo>
                          <a:pt x="15716" y="0"/>
                        </a:moveTo>
                        <a:lnTo>
                          <a:pt x="30861" y="8668"/>
                        </a:lnTo>
                        <a:lnTo>
                          <a:pt x="15145"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sz="2000"/>
                  </a:p>
                </p:txBody>
              </p:sp>
              <p:sp>
                <p:nvSpPr>
                  <p:cNvPr id="191" name="任意多边形: 形状 190">
                    <a:extLst>
                      <a:ext uri="{FF2B5EF4-FFF2-40B4-BE49-F238E27FC236}">
                        <a16:creationId xmlns:a16="http://schemas.microsoft.com/office/drawing/2014/main" id="{8EBB7B3E-3611-9DFC-91BE-8E15955D4611}"/>
                      </a:ext>
                    </a:extLst>
                  </p:cNvPr>
                  <p:cNvSpPr/>
                  <p:nvPr/>
                </p:nvSpPr>
                <p:spPr>
                  <a:xfrm>
                    <a:off x="6075234" y="3491388"/>
                    <a:ext cx="30860" cy="17907"/>
                  </a:xfrm>
                  <a:custGeom>
                    <a:avLst/>
                    <a:gdLst>
                      <a:gd name="connsiteX0" fmla="*/ 15716 w 30860"/>
                      <a:gd name="connsiteY0" fmla="*/ 0 h 17907"/>
                      <a:gd name="connsiteX1" fmla="*/ 30861 w 30860"/>
                      <a:gd name="connsiteY1" fmla="*/ 8763 h 17907"/>
                      <a:gd name="connsiteX2" fmla="*/ 15145 w 30860"/>
                      <a:gd name="connsiteY2" fmla="*/ 17907 h 17907"/>
                      <a:gd name="connsiteX3" fmla="*/ 0 w 30860"/>
                      <a:gd name="connsiteY3" fmla="*/ 9144 h 17907"/>
                      <a:gd name="connsiteX4" fmla="*/ 15716 w 30860"/>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907">
                        <a:moveTo>
                          <a:pt x="15716" y="0"/>
                        </a:moveTo>
                        <a:lnTo>
                          <a:pt x="30861" y="8763"/>
                        </a:lnTo>
                        <a:lnTo>
                          <a:pt x="15145" y="17907"/>
                        </a:lnTo>
                        <a:lnTo>
                          <a:pt x="0" y="9144"/>
                        </a:lnTo>
                        <a:lnTo>
                          <a:pt x="15716" y="0"/>
                        </a:lnTo>
                        <a:close/>
                      </a:path>
                    </a:pathLst>
                  </a:custGeom>
                  <a:solidFill>
                    <a:srgbClr val="F8F9FC"/>
                  </a:solidFill>
                  <a:ln w="9525" cap="flat">
                    <a:noFill/>
                    <a:prstDash val="solid"/>
                    <a:miter/>
                  </a:ln>
                </p:spPr>
                <p:txBody>
                  <a:bodyPr rtlCol="0" anchor="ctr"/>
                  <a:lstStyle/>
                  <a:p>
                    <a:endParaRPr lang="zh-CN" altLang="en-US" sz="2000"/>
                  </a:p>
                </p:txBody>
              </p:sp>
              <p:sp>
                <p:nvSpPr>
                  <p:cNvPr id="192" name="任意多边形: 形状 191">
                    <a:extLst>
                      <a:ext uri="{FF2B5EF4-FFF2-40B4-BE49-F238E27FC236}">
                        <a16:creationId xmlns:a16="http://schemas.microsoft.com/office/drawing/2014/main" id="{0A42C4F0-7974-6A01-DD5F-EE07F728DE0A}"/>
                      </a:ext>
                    </a:extLst>
                  </p:cNvPr>
                  <p:cNvSpPr/>
                  <p:nvPr/>
                </p:nvSpPr>
                <p:spPr>
                  <a:xfrm>
                    <a:off x="5999034" y="3493007"/>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93" name="任意多边形: 形状 192">
                    <a:extLst>
                      <a:ext uri="{FF2B5EF4-FFF2-40B4-BE49-F238E27FC236}">
                        <a16:creationId xmlns:a16="http://schemas.microsoft.com/office/drawing/2014/main" id="{1F28BC00-1844-AEAE-7F8C-115A7F0DC172}"/>
                      </a:ext>
                    </a:extLst>
                  </p:cNvPr>
                  <p:cNvSpPr/>
                  <p:nvPr/>
                </p:nvSpPr>
                <p:spPr>
                  <a:xfrm>
                    <a:off x="6032467" y="3494913"/>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94" name="任意多边形: 形状 193">
                    <a:extLst>
                      <a:ext uri="{FF2B5EF4-FFF2-40B4-BE49-F238E27FC236}">
                        <a16:creationId xmlns:a16="http://schemas.microsoft.com/office/drawing/2014/main" id="{2938DEDE-E72E-6F58-2B2F-AA5E89408916}"/>
                      </a:ext>
                    </a:extLst>
                  </p:cNvPr>
                  <p:cNvSpPr/>
                  <p:nvPr/>
                </p:nvSpPr>
                <p:spPr>
                  <a:xfrm>
                    <a:off x="6103429" y="3496436"/>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95" name="任意多边形: 形状 194">
                    <a:extLst>
                      <a:ext uri="{FF2B5EF4-FFF2-40B4-BE49-F238E27FC236}">
                        <a16:creationId xmlns:a16="http://schemas.microsoft.com/office/drawing/2014/main" id="{73F041AB-9431-C74D-9CEB-6610DF561873}"/>
                      </a:ext>
                    </a:extLst>
                  </p:cNvPr>
                  <p:cNvSpPr/>
                  <p:nvPr/>
                </p:nvSpPr>
                <p:spPr>
                  <a:xfrm>
                    <a:off x="6057708" y="3501675"/>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96" name="任意多边形: 形状 195">
                    <a:extLst>
                      <a:ext uri="{FF2B5EF4-FFF2-40B4-BE49-F238E27FC236}">
                        <a16:creationId xmlns:a16="http://schemas.microsoft.com/office/drawing/2014/main" id="{EF017F76-CFF2-F4CC-993F-D0A504647F24}"/>
                      </a:ext>
                    </a:extLst>
                  </p:cNvPr>
                  <p:cNvSpPr/>
                  <p:nvPr/>
                </p:nvSpPr>
                <p:spPr>
                  <a:xfrm>
                    <a:off x="5980366" y="3503866"/>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97" name="任意多边形: 形状 196">
                    <a:extLst>
                      <a:ext uri="{FF2B5EF4-FFF2-40B4-BE49-F238E27FC236}">
                        <a16:creationId xmlns:a16="http://schemas.microsoft.com/office/drawing/2014/main" id="{64C7D70C-BA88-6C1E-95F6-85DF54ED0DDE}"/>
                      </a:ext>
                    </a:extLst>
                  </p:cNvPr>
                  <p:cNvSpPr/>
                  <p:nvPr/>
                </p:nvSpPr>
                <p:spPr>
                  <a:xfrm>
                    <a:off x="6014656" y="3505295"/>
                    <a:ext cx="30860" cy="17811"/>
                  </a:xfrm>
                  <a:custGeom>
                    <a:avLst/>
                    <a:gdLst>
                      <a:gd name="connsiteX0" fmla="*/ 15716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145"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sz="2000"/>
                  </a:p>
                </p:txBody>
              </p:sp>
              <p:sp>
                <p:nvSpPr>
                  <p:cNvPr id="198" name="任意多边形: 形状 197">
                    <a:extLst>
                      <a:ext uri="{FF2B5EF4-FFF2-40B4-BE49-F238E27FC236}">
                        <a16:creationId xmlns:a16="http://schemas.microsoft.com/office/drawing/2014/main" id="{C1EF2D2A-7620-AD77-AA1E-C8E5AC94D2E9}"/>
                      </a:ext>
                    </a:extLst>
                  </p:cNvPr>
                  <p:cNvSpPr/>
                  <p:nvPr/>
                </p:nvSpPr>
                <p:spPr>
                  <a:xfrm>
                    <a:off x="6085998" y="350662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99" name="任意多边形: 形状 198">
                    <a:extLst>
                      <a:ext uri="{FF2B5EF4-FFF2-40B4-BE49-F238E27FC236}">
                        <a16:creationId xmlns:a16="http://schemas.microsoft.com/office/drawing/2014/main" id="{E0E66B50-9C87-A2AE-DDD7-B89C5F36EE33}"/>
                      </a:ext>
                    </a:extLst>
                  </p:cNvPr>
                  <p:cNvSpPr/>
                  <p:nvPr/>
                </p:nvSpPr>
                <p:spPr>
                  <a:xfrm>
                    <a:off x="6040087" y="3511962"/>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200" name="任意多边形: 形状 199">
                    <a:extLst>
                      <a:ext uri="{FF2B5EF4-FFF2-40B4-BE49-F238E27FC236}">
                        <a16:creationId xmlns:a16="http://schemas.microsoft.com/office/drawing/2014/main" id="{88AD1432-6870-8959-B925-A1C06F7B53A4}"/>
                      </a:ext>
                    </a:extLst>
                  </p:cNvPr>
                  <p:cNvSpPr/>
                  <p:nvPr/>
                </p:nvSpPr>
                <p:spPr>
                  <a:xfrm>
                    <a:off x="6068377" y="3516915"/>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201" name="任意多边形: 形状 200">
                    <a:extLst>
                      <a:ext uri="{FF2B5EF4-FFF2-40B4-BE49-F238E27FC236}">
                        <a16:creationId xmlns:a16="http://schemas.microsoft.com/office/drawing/2014/main" id="{B26E50F1-5CB1-2930-86C4-DA24D185A4EC}"/>
                      </a:ext>
                    </a:extLst>
                  </p:cNvPr>
                  <p:cNvSpPr/>
                  <p:nvPr/>
                </p:nvSpPr>
                <p:spPr>
                  <a:xfrm>
                    <a:off x="5954648" y="3518820"/>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202" name="任意多边形: 形状 201">
                    <a:extLst>
                      <a:ext uri="{FF2B5EF4-FFF2-40B4-BE49-F238E27FC236}">
                        <a16:creationId xmlns:a16="http://schemas.microsoft.com/office/drawing/2014/main" id="{CBD9556B-E7BF-70E9-EFB4-97CD66FE50FD}"/>
                      </a:ext>
                    </a:extLst>
                  </p:cNvPr>
                  <p:cNvSpPr/>
                  <p:nvPr/>
                </p:nvSpPr>
                <p:spPr>
                  <a:xfrm>
                    <a:off x="6022466" y="3522249"/>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203" name="任意多边形: 形状 202">
                    <a:extLst>
                      <a:ext uri="{FF2B5EF4-FFF2-40B4-BE49-F238E27FC236}">
                        <a16:creationId xmlns:a16="http://schemas.microsoft.com/office/drawing/2014/main" id="{EF818B41-CAEF-4C2A-21E3-CBE5292552F9}"/>
                      </a:ext>
                    </a:extLst>
                  </p:cNvPr>
                  <p:cNvSpPr/>
                  <p:nvPr/>
                </p:nvSpPr>
                <p:spPr>
                  <a:xfrm>
                    <a:off x="6090760" y="3494436"/>
                    <a:ext cx="83819" cy="48863"/>
                  </a:xfrm>
                  <a:custGeom>
                    <a:avLst/>
                    <a:gdLst>
                      <a:gd name="connsiteX0" fmla="*/ 68675 w 83819"/>
                      <a:gd name="connsiteY0" fmla="*/ 0 h 48863"/>
                      <a:gd name="connsiteX1" fmla="*/ 83820 w 83819"/>
                      <a:gd name="connsiteY1" fmla="*/ 8763 h 48863"/>
                      <a:gd name="connsiteX2" fmla="*/ 15145 w 83819"/>
                      <a:gd name="connsiteY2" fmla="*/ 48863 h 48863"/>
                      <a:gd name="connsiteX3" fmla="*/ 0 w 83819"/>
                      <a:gd name="connsiteY3" fmla="*/ 40195 h 48863"/>
                      <a:gd name="connsiteX4" fmla="*/ 68675 w 83819"/>
                      <a:gd name="connsiteY4" fmla="*/ 0 h 48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9" h="48863">
                        <a:moveTo>
                          <a:pt x="68675" y="0"/>
                        </a:moveTo>
                        <a:lnTo>
                          <a:pt x="83820" y="8763"/>
                        </a:lnTo>
                        <a:lnTo>
                          <a:pt x="15145" y="48863"/>
                        </a:lnTo>
                        <a:lnTo>
                          <a:pt x="0" y="40195"/>
                        </a:lnTo>
                        <a:lnTo>
                          <a:pt x="68675" y="0"/>
                        </a:lnTo>
                        <a:close/>
                      </a:path>
                    </a:pathLst>
                  </a:custGeom>
                  <a:solidFill>
                    <a:srgbClr val="F8F9FC"/>
                  </a:solidFill>
                  <a:ln w="9525" cap="flat">
                    <a:noFill/>
                    <a:prstDash val="solid"/>
                    <a:miter/>
                  </a:ln>
                </p:spPr>
                <p:txBody>
                  <a:bodyPr rtlCol="0" anchor="ctr"/>
                  <a:lstStyle/>
                  <a:p>
                    <a:endParaRPr lang="zh-CN" altLang="en-US" sz="2000"/>
                  </a:p>
                </p:txBody>
              </p:sp>
              <p:sp>
                <p:nvSpPr>
                  <p:cNvPr id="204" name="任意多边形: 形状 203">
                    <a:extLst>
                      <a:ext uri="{FF2B5EF4-FFF2-40B4-BE49-F238E27FC236}">
                        <a16:creationId xmlns:a16="http://schemas.microsoft.com/office/drawing/2014/main" id="{AF92D6A9-259D-F2C8-39D2-0484F669598B}"/>
                      </a:ext>
                    </a:extLst>
                  </p:cNvPr>
                  <p:cNvSpPr/>
                  <p:nvPr/>
                </p:nvSpPr>
                <p:spPr>
                  <a:xfrm>
                    <a:off x="6050946" y="3527107"/>
                    <a:ext cx="30860" cy="17811"/>
                  </a:xfrm>
                  <a:custGeom>
                    <a:avLst/>
                    <a:gdLst>
                      <a:gd name="connsiteX0" fmla="*/ 15716 w 30860"/>
                      <a:gd name="connsiteY0" fmla="*/ 0 h 17811"/>
                      <a:gd name="connsiteX1" fmla="*/ 30861 w 30860"/>
                      <a:gd name="connsiteY1" fmla="*/ 8668 h 17811"/>
                      <a:gd name="connsiteX2" fmla="*/ 15240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240"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sz="2000"/>
                  </a:p>
                </p:txBody>
              </p:sp>
              <p:sp>
                <p:nvSpPr>
                  <p:cNvPr id="205" name="任意多边形: 形状 204">
                    <a:extLst>
                      <a:ext uri="{FF2B5EF4-FFF2-40B4-BE49-F238E27FC236}">
                        <a16:creationId xmlns:a16="http://schemas.microsoft.com/office/drawing/2014/main" id="{F19FF1B4-E18A-162B-E41F-CDCF6F9584CB}"/>
                      </a:ext>
                    </a:extLst>
                  </p:cNvPr>
                  <p:cNvSpPr/>
                  <p:nvPr/>
                </p:nvSpPr>
                <p:spPr>
                  <a:xfrm>
                    <a:off x="5973222" y="3516153"/>
                    <a:ext cx="53625" cy="31242"/>
                  </a:xfrm>
                  <a:custGeom>
                    <a:avLst/>
                    <a:gdLst>
                      <a:gd name="connsiteX0" fmla="*/ 38481 w 53625"/>
                      <a:gd name="connsiteY0" fmla="*/ 0 h 31242"/>
                      <a:gd name="connsiteX1" fmla="*/ 53626 w 53625"/>
                      <a:gd name="connsiteY1" fmla="*/ 8668 h 31242"/>
                      <a:gd name="connsiteX2" fmla="*/ 15145 w 53625"/>
                      <a:gd name="connsiteY2" fmla="*/ 31242 h 31242"/>
                      <a:gd name="connsiteX3" fmla="*/ 0 w 53625"/>
                      <a:gd name="connsiteY3" fmla="*/ 22479 h 31242"/>
                      <a:gd name="connsiteX4" fmla="*/ 38481 w 53625"/>
                      <a:gd name="connsiteY4" fmla="*/ 0 h 31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5" h="31242">
                        <a:moveTo>
                          <a:pt x="38481" y="0"/>
                        </a:moveTo>
                        <a:lnTo>
                          <a:pt x="53626" y="8668"/>
                        </a:lnTo>
                        <a:lnTo>
                          <a:pt x="15145" y="31242"/>
                        </a:lnTo>
                        <a:lnTo>
                          <a:pt x="0" y="22479"/>
                        </a:lnTo>
                        <a:lnTo>
                          <a:pt x="38481" y="0"/>
                        </a:lnTo>
                        <a:close/>
                      </a:path>
                    </a:pathLst>
                  </a:custGeom>
                  <a:solidFill>
                    <a:srgbClr val="F8F9FC"/>
                  </a:solidFill>
                  <a:ln w="9525" cap="flat">
                    <a:noFill/>
                    <a:prstDash val="solid"/>
                    <a:miter/>
                  </a:ln>
                </p:spPr>
                <p:txBody>
                  <a:bodyPr rtlCol="0" anchor="ctr"/>
                  <a:lstStyle/>
                  <a:p>
                    <a:endParaRPr lang="zh-CN" altLang="en-US" sz="2000"/>
                  </a:p>
                </p:txBody>
              </p:sp>
              <p:sp>
                <p:nvSpPr>
                  <p:cNvPr id="206" name="任意多边形: 形状 205">
                    <a:extLst>
                      <a:ext uri="{FF2B5EF4-FFF2-40B4-BE49-F238E27FC236}">
                        <a16:creationId xmlns:a16="http://schemas.microsoft.com/office/drawing/2014/main" id="{7782D541-AA9C-590C-488D-377231BBCCFB}"/>
                      </a:ext>
                    </a:extLst>
                  </p:cNvPr>
                  <p:cNvSpPr/>
                  <p:nvPr/>
                </p:nvSpPr>
                <p:spPr>
                  <a:xfrm>
                    <a:off x="6114858" y="3509676"/>
                    <a:ext cx="78581" cy="45624"/>
                  </a:xfrm>
                  <a:custGeom>
                    <a:avLst/>
                    <a:gdLst>
                      <a:gd name="connsiteX0" fmla="*/ 56293 w 78581"/>
                      <a:gd name="connsiteY0" fmla="*/ 0 h 45624"/>
                      <a:gd name="connsiteX1" fmla="*/ 78581 w 78581"/>
                      <a:gd name="connsiteY1" fmla="*/ 12954 h 45624"/>
                      <a:gd name="connsiteX2" fmla="*/ 22289 w 78581"/>
                      <a:gd name="connsiteY2" fmla="*/ 45625 h 45624"/>
                      <a:gd name="connsiteX3" fmla="*/ 0 w 78581"/>
                      <a:gd name="connsiteY3" fmla="*/ 32766 h 45624"/>
                      <a:gd name="connsiteX4" fmla="*/ 56293 w 78581"/>
                      <a:gd name="connsiteY4" fmla="*/ 0 h 45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 h="45624">
                        <a:moveTo>
                          <a:pt x="56293" y="0"/>
                        </a:moveTo>
                        <a:lnTo>
                          <a:pt x="78581" y="12954"/>
                        </a:lnTo>
                        <a:lnTo>
                          <a:pt x="22289" y="45625"/>
                        </a:lnTo>
                        <a:lnTo>
                          <a:pt x="0" y="32766"/>
                        </a:lnTo>
                        <a:lnTo>
                          <a:pt x="56293" y="0"/>
                        </a:lnTo>
                        <a:close/>
                      </a:path>
                    </a:pathLst>
                  </a:custGeom>
                  <a:solidFill>
                    <a:srgbClr val="F8F9FC"/>
                  </a:solidFill>
                  <a:ln w="9525" cap="flat">
                    <a:noFill/>
                    <a:prstDash val="solid"/>
                    <a:miter/>
                  </a:ln>
                </p:spPr>
                <p:txBody>
                  <a:bodyPr rtlCol="0" anchor="ctr"/>
                  <a:lstStyle/>
                  <a:p>
                    <a:endParaRPr lang="zh-CN" altLang="en-US" sz="2000"/>
                  </a:p>
                </p:txBody>
              </p:sp>
              <p:sp>
                <p:nvSpPr>
                  <p:cNvPr id="207" name="任意多边形: 形状 206">
                    <a:extLst>
                      <a:ext uri="{FF2B5EF4-FFF2-40B4-BE49-F238E27FC236}">
                        <a16:creationId xmlns:a16="http://schemas.microsoft.com/office/drawing/2014/main" id="{29B1520B-9B17-C936-940F-88B03858C3CD}"/>
                      </a:ext>
                    </a:extLst>
                  </p:cNvPr>
                  <p:cNvSpPr/>
                  <p:nvPr/>
                </p:nvSpPr>
                <p:spPr>
                  <a:xfrm>
                    <a:off x="5991795" y="3532536"/>
                    <a:ext cx="43814" cy="25431"/>
                  </a:xfrm>
                  <a:custGeom>
                    <a:avLst/>
                    <a:gdLst>
                      <a:gd name="connsiteX0" fmla="*/ 28670 w 43814"/>
                      <a:gd name="connsiteY0" fmla="*/ 0 h 25431"/>
                      <a:gd name="connsiteX1" fmla="*/ 43815 w 43814"/>
                      <a:gd name="connsiteY1" fmla="*/ 8763 h 25431"/>
                      <a:gd name="connsiteX2" fmla="*/ 15145 w 43814"/>
                      <a:gd name="connsiteY2" fmla="*/ 25432 h 25431"/>
                      <a:gd name="connsiteX3" fmla="*/ 0 w 43814"/>
                      <a:gd name="connsiteY3" fmla="*/ 16764 h 25431"/>
                      <a:gd name="connsiteX4" fmla="*/ 28670 w 43814"/>
                      <a:gd name="connsiteY4" fmla="*/ 0 h 25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4" h="25431">
                        <a:moveTo>
                          <a:pt x="28670" y="0"/>
                        </a:moveTo>
                        <a:lnTo>
                          <a:pt x="43815" y="8763"/>
                        </a:lnTo>
                        <a:lnTo>
                          <a:pt x="15145" y="25432"/>
                        </a:lnTo>
                        <a:lnTo>
                          <a:pt x="0" y="16764"/>
                        </a:lnTo>
                        <a:lnTo>
                          <a:pt x="28670" y="0"/>
                        </a:lnTo>
                        <a:close/>
                      </a:path>
                    </a:pathLst>
                  </a:custGeom>
                  <a:solidFill>
                    <a:srgbClr val="F8F9FC"/>
                  </a:solidFill>
                  <a:ln w="9525" cap="flat">
                    <a:noFill/>
                    <a:prstDash val="solid"/>
                    <a:miter/>
                  </a:ln>
                </p:spPr>
                <p:txBody>
                  <a:bodyPr rtlCol="0" anchor="ctr"/>
                  <a:lstStyle/>
                  <a:p>
                    <a:endParaRPr lang="zh-CN" altLang="en-US" sz="2000"/>
                  </a:p>
                </p:txBody>
              </p:sp>
              <p:sp>
                <p:nvSpPr>
                  <p:cNvPr id="208" name="任意多边形: 形状 207">
                    <a:extLst>
                      <a:ext uri="{FF2B5EF4-FFF2-40B4-BE49-F238E27FC236}">
                        <a16:creationId xmlns:a16="http://schemas.microsoft.com/office/drawing/2014/main" id="{9576BE74-0D8E-198D-A14B-965288AE9994}"/>
                      </a:ext>
                    </a:extLst>
                  </p:cNvPr>
                  <p:cNvSpPr/>
                  <p:nvPr/>
                </p:nvSpPr>
                <p:spPr>
                  <a:xfrm>
                    <a:off x="6064090" y="3535870"/>
                    <a:ext cx="39528" cy="23050"/>
                  </a:xfrm>
                  <a:custGeom>
                    <a:avLst/>
                    <a:gdLst>
                      <a:gd name="connsiteX0" fmla="*/ 24384 w 39528"/>
                      <a:gd name="connsiteY0" fmla="*/ 0 h 23050"/>
                      <a:gd name="connsiteX1" fmla="*/ 39529 w 39528"/>
                      <a:gd name="connsiteY1" fmla="*/ 8763 h 23050"/>
                      <a:gd name="connsiteX2" fmla="*/ 15145 w 39528"/>
                      <a:gd name="connsiteY2" fmla="*/ 23051 h 23050"/>
                      <a:gd name="connsiteX3" fmla="*/ 0 w 39528"/>
                      <a:gd name="connsiteY3" fmla="*/ 14288 h 23050"/>
                      <a:gd name="connsiteX4" fmla="*/ 24384 w 39528"/>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 h="23050">
                        <a:moveTo>
                          <a:pt x="24384" y="0"/>
                        </a:moveTo>
                        <a:lnTo>
                          <a:pt x="39529" y="8763"/>
                        </a:lnTo>
                        <a:lnTo>
                          <a:pt x="15145" y="23051"/>
                        </a:lnTo>
                        <a:lnTo>
                          <a:pt x="0" y="14288"/>
                        </a:lnTo>
                        <a:lnTo>
                          <a:pt x="24384" y="0"/>
                        </a:lnTo>
                        <a:close/>
                      </a:path>
                    </a:pathLst>
                  </a:custGeom>
                  <a:solidFill>
                    <a:srgbClr val="F8F9FC"/>
                  </a:solidFill>
                  <a:ln w="9525" cap="flat">
                    <a:noFill/>
                    <a:prstDash val="solid"/>
                    <a:miter/>
                  </a:ln>
                </p:spPr>
                <p:txBody>
                  <a:bodyPr rtlCol="0" anchor="ctr"/>
                  <a:lstStyle/>
                  <a:p>
                    <a:endParaRPr lang="zh-CN" altLang="en-US" sz="2000"/>
                  </a:p>
                </p:txBody>
              </p:sp>
              <p:sp>
                <p:nvSpPr>
                  <p:cNvPr id="209" name="任意多边形: 形状 208">
                    <a:extLst>
                      <a:ext uri="{FF2B5EF4-FFF2-40B4-BE49-F238E27FC236}">
                        <a16:creationId xmlns:a16="http://schemas.microsoft.com/office/drawing/2014/main" id="{3A0F6B71-28C3-8972-0D08-516E8B7A3C3E}"/>
                      </a:ext>
                    </a:extLst>
                  </p:cNvPr>
                  <p:cNvSpPr/>
                  <p:nvPr/>
                </p:nvSpPr>
                <p:spPr>
                  <a:xfrm>
                    <a:off x="6010274" y="3537489"/>
                    <a:ext cx="53721" cy="31146"/>
                  </a:xfrm>
                  <a:custGeom>
                    <a:avLst/>
                    <a:gdLst>
                      <a:gd name="connsiteX0" fmla="*/ 38576 w 53721"/>
                      <a:gd name="connsiteY0" fmla="*/ 0 h 31146"/>
                      <a:gd name="connsiteX1" fmla="*/ 53721 w 53721"/>
                      <a:gd name="connsiteY1" fmla="*/ 8668 h 31146"/>
                      <a:gd name="connsiteX2" fmla="*/ 15145 w 53721"/>
                      <a:gd name="connsiteY2" fmla="*/ 31147 h 31146"/>
                      <a:gd name="connsiteX3" fmla="*/ 0 w 53721"/>
                      <a:gd name="connsiteY3" fmla="*/ 22479 h 31146"/>
                      <a:gd name="connsiteX4" fmla="*/ 38576 w 53721"/>
                      <a:gd name="connsiteY4" fmla="*/ 0 h 31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21" h="31146">
                        <a:moveTo>
                          <a:pt x="38576" y="0"/>
                        </a:moveTo>
                        <a:lnTo>
                          <a:pt x="53721" y="8668"/>
                        </a:lnTo>
                        <a:lnTo>
                          <a:pt x="15145" y="31147"/>
                        </a:lnTo>
                        <a:lnTo>
                          <a:pt x="0" y="22479"/>
                        </a:lnTo>
                        <a:lnTo>
                          <a:pt x="38576" y="0"/>
                        </a:lnTo>
                        <a:close/>
                      </a:path>
                    </a:pathLst>
                  </a:custGeom>
                  <a:solidFill>
                    <a:srgbClr val="F8F9FC"/>
                  </a:solidFill>
                  <a:ln w="9525" cap="flat">
                    <a:noFill/>
                    <a:prstDash val="solid"/>
                    <a:miter/>
                  </a:ln>
                </p:spPr>
                <p:txBody>
                  <a:bodyPr rtlCol="0" anchor="ctr"/>
                  <a:lstStyle/>
                  <a:p>
                    <a:endParaRPr lang="zh-CN" altLang="en-US" sz="2000"/>
                  </a:p>
                </p:txBody>
              </p:sp>
              <p:sp>
                <p:nvSpPr>
                  <p:cNvPr id="210" name="任意多边形: 形状 209">
                    <a:extLst>
                      <a:ext uri="{FF2B5EF4-FFF2-40B4-BE49-F238E27FC236}">
                        <a16:creationId xmlns:a16="http://schemas.microsoft.com/office/drawing/2014/main" id="{5E2B88EE-C890-B28F-79D5-023DACE8A466}"/>
                      </a:ext>
                    </a:extLst>
                  </p:cNvPr>
                  <p:cNvSpPr/>
                  <p:nvPr/>
                </p:nvSpPr>
                <p:spPr>
                  <a:xfrm>
                    <a:off x="6028943" y="3551301"/>
                    <a:ext cx="48291" cy="28098"/>
                  </a:xfrm>
                  <a:custGeom>
                    <a:avLst/>
                    <a:gdLst>
                      <a:gd name="connsiteX0" fmla="*/ 33147 w 48291"/>
                      <a:gd name="connsiteY0" fmla="*/ 0 h 28098"/>
                      <a:gd name="connsiteX1" fmla="*/ 48292 w 48291"/>
                      <a:gd name="connsiteY1" fmla="*/ 8668 h 28098"/>
                      <a:gd name="connsiteX2" fmla="*/ 15145 w 48291"/>
                      <a:gd name="connsiteY2" fmla="*/ 28099 h 28098"/>
                      <a:gd name="connsiteX3" fmla="*/ 0 w 48291"/>
                      <a:gd name="connsiteY3" fmla="*/ 19336 h 28098"/>
                      <a:gd name="connsiteX4" fmla="*/ 33147 w 48291"/>
                      <a:gd name="connsiteY4" fmla="*/ 0 h 2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 h="28098">
                        <a:moveTo>
                          <a:pt x="33147" y="0"/>
                        </a:moveTo>
                        <a:lnTo>
                          <a:pt x="48292" y="8668"/>
                        </a:lnTo>
                        <a:lnTo>
                          <a:pt x="15145" y="28099"/>
                        </a:lnTo>
                        <a:lnTo>
                          <a:pt x="0" y="19336"/>
                        </a:lnTo>
                        <a:lnTo>
                          <a:pt x="33147" y="0"/>
                        </a:lnTo>
                        <a:close/>
                      </a:path>
                    </a:pathLst>
                  </a:custGeom>
                  <a:solidFill>
                    <a:srgbClr val="F8F9FC"/>
                  </a:solidFill>
                  <a:ln w="9525" cap="flat">
                    <a:noFill/>
                    <a:prstDash val="solid"/>
                    <a:miter/>
                  </a:ln>
                </p:spPr>
                <p:txBody>
                  <a:bodyPr rtlCol="0" anchor="ctr"/>
                  <a:lstStyle/>
                  <a:p>
                    <a:endParaRPr lang="zh-CN" altLang="en-US" sz="2000"/>
                  </a:p>
                </p:txBody>
              </p:sp>
            </p:grpSp>
          </p:grpSp>
          <p:sp>
            <p:nvSpPr>
              <p:cNvPr id="163" name="任意多边形: 形状 162">
                <a:extLst>
                  <a:ext uri="{FF2B5EF4-FFF2-40B4-BE49-F238E27FC236}">
                    <a16:creationId xmlns:a16="http://schemas.microsoft.com/office/drawing/2014/main" id="{C555416A-5736-1EA2-7EB9-200A3E9B90A9}"/>
                  </a:ext>
                </a:extLst>
              </p:cNvPr>
              <p:cNvSpPr/>
              <p:nvPr/>
            </p:nvSpPr>
            <p:spPr>
              <a:xfrm>
                <a:off x="5919787" y="3248033"/>
                <a:ext cx="221075" cy="274787"/>
              </a:xfrm>
              <a:custGeom>
                <a:avLst/>
                <a:gdLst>
                  <a:gd name="connsiteX0" fmla="*/ 220028 w 221075"/>
                  <a:gd name="connsiteY0" fmla="*/ 4087 h 274787"/>
                  <a:gd name="connsiteX1" fmla="*/ 219647 w 221075"/>
                  <a:gd name="connsiteY1" fmla="*/ 3896 h 274787"/>
                  <a:gd name="connsiteX2" fmla="*/ 216884 w 221075"/>
                  <a:gd name="connsiteY2" fmla="*/ 2277 h 274787"/>
                  <a:gd name="connsiteX3" fmla="*/ 214122 w 221075"/>
                  <a:gd name="connsiteY3" fmla="*/ 658 h 274787"/>
                  <a:gd name="connsiteX4" fmla="*/ 207169 w 221075"/>
                  <a:gd name="connsiteY4" fmla="*/ 1325 h 274787"/>
                  <a:gd name="connsiteX5" fmla="*/ 9716 w 221075"/>
                  <a:gd name="connsiteY5" fmla="*/ 116006 h 274787"/>
                  <a:gd name="connsiteX6" fmla="*/ 0 w 221075"/>
                  <a:gd name="connsiteY6" fmla="*/ 132960 h 274787"/>
                  <a:gd name="connsiteX7" fmla="*/ 762 w 221075"/>
                  <a:gd name="connsiteY7" fmla="*/ 264500 h 274787"/>
                  <a:gd name="connsiteX8" fmla="*/ 3620 w 221075"/>
                  <a:gd name="connsiteY8" fmla="*/ 270787 h 274787"/>
                  <a:gd name="connsiteX9" fmla="*/ 10573 w 221075"/>
                  <a:gd name="connsiteY9" fmla="*/ 274787 h 274787"/>
                  <a:gd name="connsiteX10" fmla="*/ 7715 w 221075"/>
                  <a:gd name="connsiteY10" fmla="*/ 268501 h 274787"/>
                  <a:gd name="connsiteX11" fmla="*/ 6953 w 221075"/>
                  <a:gd name="connsiteY11" fmla="*/ 136961 h 274787"/>
                  <a:gd name="connsiteX12" fmla="*/ 16669 w 221075"/>
                  <a:gd name="connsiteY12" fmla="*/ 120101 h 274787"/>
                  <a:gd name="connsiteX13" fmla="*/ 214122 w 221075"/>
                  <a:gd name="connsiteY13" fmla="*/ 5325 h 274787"/>
                  <a:gd name="connsiteX14" fmla="*/ 221075 w 221075"/>
                  <a:gd name="connsiteY14" fmla="*/ 4658 h 274787"/>
                  <a:gd name="connsiteX15" fmla="*/ 220028 w 221075"/>
                  <a:gd name="connsiteY15" fmla="*/ 4087 h 2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075" h="274787">
                    <a:moveTo>
                      <a:pt x="220028" y="4087"/>
                    </a:moveTo>
                    <a:cubicBezTo>
                      <a:pt x="220028" y="4087"/>
                      <a:pt x="219742" y="3992"/>
                      <a:pt x="219647" y="3896"/>
                    </a:cubicBezTo>
                    <a:cubicBezTo>
                      <a:pt x="218694" y="3325"/>
                      <a:pt x="217742" y="2849"/>
                      <a:pt x="216884" y="2277"/>
                    </a:cubicBezTo>
                    <a:cubicBezTo>
                      <a:pt x="215932" y="1706"/>
                      <a:pt x="214979" y="1229"/>
                      <a:pt x="214122" y="658"/>
                    </a:cubicBezTo>
                    <a:cubicBezTo>
                      <a:pt x="212312" y="-390"/>
                      <a:pt x="209836" y="-199"/>
                      <a:pt x="207169" y="1325"/>
                    </a:cubicBezTo>
                    <a:lnTo>
                      <a:pt x="9716" y="116006"/>
                    </a:lnTo>
                    <a:cubicBezTo>
                      <a:pt x="4286" y="119149"/>
                      <a:pt x="0" y="126769"/>
                      <a:pt x="0" y="132960"/>
                    </a:cubicBezTo>
                    <a:lnTo>
                      <a:pt x="762" y="264500"/>
                    </a:lnTo>
                    <a:cubicBezTo>
                      <a:pt x="762" y="267548"/>
                      <a:pt x="1905" y="269739"/>
                      <a:pt x="3620" y="270787"/>
                    </a:cubicBezTo>
                    <a:cubicBezTo>
                      <a:pt x="5906" y="272120"/>
                      <a:pt x="8287" y="273454"/>
                      <a:pt x="10573" y="274787"/>
                    </a:cubicBezTo>
                    <a:cubicBezTo>
                      <a:pt x="8763" y="273740"/>
                      <a:pt x="7715" y="271644"/>
                      <a:pt x="7715" y="268501"/>
                    </a:cubicBezTo>
                    <a:lnTo>
                      <a:pt x="6953" y="136961"/>
                    </a:lnTo>
                    <a:cubicBezTo>
                      <a:pt x="6953" y="130769"/>
                      <a:pt x="11239" y="123149"/>
                      <a:pt x="16669" y="120101"/>
                    </a:cubicBezTo>
                    <a:lnTo>
                      <a:pt x="214122" y="5325"/>
                    </a:lnTo>
                    <a:cubicBezTo>
                      <a:pt x="216789" y="3801"/>
                      <a:pt x="219266" y="3611"/>
                      <a:pt x="221075" y="4658"/>
                    </a:cubicBezTo>
                    <a:cubicBezTo>
                      <a:pt x="220694" y="4468"/>
                      <a:pt x="220409" y="4277"/>
                      <a:pt x="220028" y="4087"/>
                    </a:cubicBezTo>
                    <a:close/>
                  </a:path>
                </a:pathLst>
              </a:custGeom>
              <a:solidFill>
                <a:srgbClr val="082C44"/>
              </a:solidFill>
              <a:ln w="9525" cap="flat">
                <a:noFill/>
                <a:prstDash val="solid"/>
                <a:miter/>
              </a:ln>
            </p:spPr>
            <p:txBody>
              <a:bodyPr rtlCol="0" anchor="ctr"/>
              <a:lstStyle/>
              <a:p>
                <a:endParaRPr lang="zh-CN" altLang="en-US" sz="2000"/>
              </a:p>
            </p:txBody>
          </p:sp>
          <p:sp>
            <p:nvSpPr>
              <p:cNvPr id="164" name="任意多边形: 形状 163">
                <a:extLst>
                  <a:ext uri="{FF2B5EF4-FFF2-40B4-BE49-F238E27FC236}">
                    <a16:creationId xmlns:a16="http://schemas.microsoft.com/office/drawing/2014/main" id="{2B3FE7D1-889F-F773-2B68-CC9125E969C0}"/>
                  </a:ext>
                </a:extLst>
              </p:cNvPr>
              <p:cNvSpPr/>
              <p:nvPr/>
            </p:nvSpPr>
            <p:spPr>
              <a:xfrm>
                <a:off x="5926740" y="3252185"/>
                <a:ext cx="217741" cy="271270"/>
              </a:xfrm>
              <a:custGeom>
                <a:avLst/>
                <a:gdLst>
                  <a:gd name="connsiteX0" fmla="*/ 9716 w 217741"/>
                  <a:gd name="connsiteY0" fmla="*/ 115949 h 271270"/>
                  <a:gd name="connsiteX1" fmla="*/ 0 w 217741"/>
                  <a:gd name="connsiteY1" fmla="*/ 132809 h 271270"/>
                  <a:gd name="connsiteX2" fmla="*/ 762 w 217741"/>
                  <a:gd name="connsiteY2" fmla="*/ 264349 h 271270"/>
                  <a:gd name="connsiteX3" fmla="*/ 10573 w 217741"/>
                  <a:gd name="connsiteY3" fmla="*/ 269969 h 271270"/>
                  <a:gd name="connsiteX4" fmla="*/ 208026 w 217741"/>
                  <a:gd name="connsiteY4" fmla="*/ 155288 h 271270"/>
                  <a:gd name="connsiteX5" fmla="*/ 217742 w 217741"/>
                  <a:gd name="connsiteY5" fmla="*/ 138428 h 271270"/>
                  <a:gd name="connsiteX6" fmla="*/ 216980 w 217741"/>
                  <a:gd name="connsiteY6" fmla="*/ 6888 h 271270"/>
                  <a:gd name="connsiteX7" fmla="*/ 207169 w 217741"/>
                  <a:gd name="connsiteY7" fmla="*/ 1364 h 271270"/>
                  <a:gd name="connsiteX8" fmla="*/ 9716 w 217741"/>
                  <a:gd name="connsiteY8" fmla="*/ 115949 h 271270"/>
                  <a:gd name="connsiteX9" fmla="*/ 209836 w 217741"/>
                  <a:gd name="connsiteY9" fmla="*/ 137285 h 271270"/>
                  <a:gd name="connsiteX10" fmla="*/ 204026 w 217741"/>
                  <a:gd name="connsiteY10" fmla="*/ 147382 h 271270"/>
                  <a:gd name="connsiteX11" fmla="*/ 14478 w 217741"/>
                  <a:gd name="connsiteY11" fmla="*/ 257586 h 271270"/>
                  <a:gd name="connsiteX12" fmla="*/ 8573 w 217741"/>
                  <a:gd name="connsiteY12" fmla="*/ 254252 h 271270"/>
                  <a:gd name="connsiteX13" fmla="*/ 7906 w 217741"/>
                  <a:gd name="connsiteY13" fmla="*/ 133761 h 271270"/>
                  <a:gd name="connsiteX14" fmla="*/ 13716 w 217741"/>
                  <a:gd name="connsiteY14" fmla="*/ 123569 h 271270"/>
                  <a:gd name="connsiteX15" fmla="*/ 203264 w 217741"/>
                  <a:gd name="connsiteY15" fmla="*/ 13556 h 271270"/>
                  <a:gd name="connsiteX16" fmla="*/ 209169 w 217741"/>
                  <a:gd name="connsiteY16" fmla="*/ 16889 h 271270"/>
                  <a:gd name="connsiteX17" fmla="*/ 209836 w 217741"/>
                  <a:gd name="connsiteY17" fmla="*/ 137381 h 271270"/>
                  <a:gd name="connsiteX18" fmla="*/ 209836 w 217741"/>
                  <a:gd name="connsiteY18" fmla="*/ 137381 h 27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741" h="271270">
                    <a:moveTo>
                      <a:pt x="9716" y="115949"/>
                    </a:moveTo>
                    <a:cubicBezTo>
                      <a:pt x="4382" y="119093"/>
                      <a:pt x="0" y="126713"/>
                      <a:pt x="0" y="132809"/>
                    </a:cubicBezTo>
                    <a:lnTo>
                      <a:pt x="762" y="264349"/>
                    </a:lnTo>
                    <a:cubicBezTo>
                      <a:pt x="762" y="270540"/>
                      <a:pt x="5239" y="273017"/>
                      <a:pt x="10573" y="269969"/>
                    </a:cubicBezTo>
                    <a:lnTo>
                      <a:pt x="208026" y="155288"/>
                    </a:lnTo>
                    <a:cubicBezTo>
                      <a:pt x="213360" y="152144"/>
                      <a:pt x="217742" y="144524"/>
                      <a:pt x="217742" y="138428"/>
                    </a:cubicBezTo>
                    <a:lnTo>
                      <a:pt x="216980" y="6888"/>
                    </a:lnTo>
                    <a:cubicBezTo>
                      <a:pt x="216980" y="697"/>
                      <a:pt x="212503" y="-1780"/>
                      <a:pt x="207169" y="1364"/>
                    </a:cubicBezTo>
                    <a:lnTo>
                      <a:pt x="9716" y="115949"/>
                    </a:lnTo>
                    <a:close/>
                    <a:moveTo>
                      <a:pt x="209836" y="137285"/>
                    </a:moveTo>
                    <a:cubicBezTo>
                      <a:pt x="209836" y="141000"/>
                      <a:pt x="207264" y="145572"/>
                      <a:pt x="204026" y="147382"/>
                    </a:cubicBezTo>
                    <a:lnTo>
                      <a:pt x="14478" y="257586"/>
                    </a:lnTo>
                    <a:cubicBezTo>
                      <a:pt x="11239" y="259491"/>
                      <a:pt x="8573" y="257967"/>
                      <a:pt x="8573" y="254252"/>
                    </a:cubicBezTo>
                    <a:lnTo>
                      <a:pt x="7906" y="133761"/>
                    </a:lnTo>
                    <a:cubicBezTo>
                      <a:pt x="7906" y="130046"/>
                      <a:pt x="10478" y="125474"/>
                      <a:pt x="13716" y="123569"/>
                    </a:cubicBezTo>
                    <a:lnTo>
                      <a:pt x="203264" y="13556"/>
                    </a:lnTo>
                    <a:cubicBezTo>
                      <a:pt x="206502" y="11651"/>
                      <a:pt x="209169" y="13175"/>
                      <a:pt x="209169" y="16889"/>
                    </a:cubicBezTo>
                    <a:lnTo>
                      <a:pt x="209836" y="137381"/>
                    </a:lnTo>
                    <a:lnTo>
                      <a:pt x="209836" y="137381"/>
                    </a:lnTo>
                    <a:close/>
                  </a:path>
                </a:pathLst>
              </a:custGeom>
              <a:solidFill>
                <a:srgbClr val="114269"/>
              </a:solidFill>
              <a:ln w="9525" cap="flat">
                <a:noFill/>
                <a:prstDash val="solid"/>
                <a:miter/>
              </a:ln>
            </p:spPr>
            <p:txBody>
              <a:bodyPr rtlCol="0" anchor="ctr"/>
              <a:lstStyle/>
              <a:p>
                <a:endParaRPr lang="zh-CN" altLang="en-US" sz="2000"/>
              </a:p>
            </p:txBody>
          </p:sp>
        </p:grpSp>
        <p:sp>
          <p:nvSpPr>
            <p:cNvPr id="160" name="矩形 159">
              <a:extLst>
                <a:ext uri="{FF2B5EF4-FFF2-40B4-BE49-F238E27FC236}">
                  <a16:creationId xmlns:a16="http://schemas.microsoft.com/office/drawing/2014/main" id="{FA239DCE-DCB4-6AF1-B699-93F9FD5AF52F}"/>
                </a:ext>
              </a:extLst>
            </p:cNvPr>
            <p:cNvSpPr/>
            <p:nvPr/>
          </p:nvSpPr>
          <p:spPr>
            <a:xfrm>
              <a:off x="7529043" y="2205745"/>
              <a:ext cx="2060225" cy="461665"/>
            </a:xfrm>
            <a:prstGeom prst="rect">
              <a:avLst/>
            </a:prstGeom>
          </p:spPr>
          <p:txBody>
            <a:bodyPr wrap="square">
              <a:spAutoFit/>
            </a:bodyPr>
            <a:lstStyle/>
            <a:p>
              <a:pPr algn="ctr"/>
              <a:r>
                <a:rPr lang="en-US" altLang="zh-CN" sz="2400" b="1" dirty="0">
                  <a:latin typeface="Candara" panose="020E0502030303020204" pitchFamily="34" charset="0"/>
                  <a:ea typeface="微软雅黑" panose="020B0503020204020204" pitchFamily="34" charset="-122"/>
                  <a:cs typeface="Segoe UI" panose="020B0502040204020203" pitchFamily="34" charset="0"/>
                </a:rPr>
                <a:t>Rx</a:t>
              </a:r>
            </a:p>
          </p:txBody>
        </p:sp>
      </p:grpSp>
      <p:sp>
        <p:nvSpPr>
          <p:cNvPr id="229" name="矩形 228">
            <a:extLst>
              <a:ext uri="{FF2B5EF4-FFF2-40B4-BE49-F238E27FC236}">
                <a16:creationId xmlns:a16="http://schemas.microsoft.com/office/drawing/2014/main" id="{6115F8D2-5E73-50A4-9A28-8C95D714FD09}"/>
              </a:ext>
            </a:extLst>
          </p:cNvPr>
          <p:cNvSpPr/>
          <p:nvPr/>
        </p:nvSpPr>
        <p:spPr>
          <a:xfrm>
            <a:off x="6082885" y="2185089"/>
            <a:ext cx="2440722" cy="3467164"/>
          </a:xfrm>
          <a:prstGeom prst="rect">
            <a:avLst/>
          </a:prstGeom>
          <a:solidFill>
            <a:srgbClr val="FEF4FE">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矩形 229">
            <a:extLst>
              <a:ext uri="{FF2B5EF4-FFF2-40B4-BE49-F238E27FC236}">
                <a16:creationId xmlns:a16="http://schemas.microsoft.com/office/drawing/2014/main" id="{C0188163-2432-737C-FC79-1A3506BDF3DF}"/>
              </a:ext>
            </a:extLst>
          </p:cNvPr>
          <p:cNvSpPr/>
          <p:nvPr/>
        </p:nvSpPr>
        <p:spPr>
          <a:xfrm>
            <a:off x="8577696" y="1249435"/>
            <a:ext cx="3183707" cy="4678983"/>
          </a:xfrm>
          <a:prstGeom prst="rect">
            <a:avLst/>
          </a:prstGeom>
          <a:solidFill>
            <a:srgbClr val="FFFFFF">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D75A68AD-411E-4F1E-CDDC-1B31A40E4E7E}"/>
              </a:ext>
            </a:extLst>
          </p:cNvPr>
          <p:cNvSpPr txBox="1"/>
          <p:nvPr/>
        </p:nvSpPr>
        <p:spPr>
          <a:xfrm>
            <a:off x="3713621" y="3465138"/>
            <a:ext cx="582211" cy="461665"/>
          </a:xfrm>
          <a:prstGeom prst="rect">
            <a:avLst/>
          </a:prstGeom>
          <a:noFill/>
        </p:spPr>
        <p:txBody>
          <a:bodyPr wrap="none" rtlCol="0">
            <a:spAutoFit/>
          </a:bodyPr>
          <a:lstStyle/>
          <a:p>
            <a:pPr algn="ctr"/>
            <a:r>
              <a:rPr lang="en-US" altLang="zh-CN" sz="2400" b="1" dirty="0">
                <a:solidFill>
                  <a:srgbClr val="0D0D0D"/>
                </a:solidFill>
                <a:latin typeface="Candara" panose="020E0502030303020204" pitchFamily="34" charset="0"/>
              </a:rPr>
              <a:t>OR</a:t>
            </a:r>
            <a:endParaRPr lang="zh-CN" altLang="en-US" sz="2400" b="1" dirty="0">
              <a:solidFill>
                <a:srgbClr val="0D0D0D"/>
              </a:solidFill>
              <a:latin typeface="Candara" panose="020E0502030303020204" pitchFamily="34" charset="0"/>
            </a:endParaRPr>
          </a:p>
        </p:txBody>
      </p:sp>
      <p:grpSp>
        <p:nvGrpSpPr>
          <p:cNvPr id="8" name="组合 7">
            <a:extLst>
              <a:ext uri="{FF2B5EF4-FFF2-40B4-BE49-F238E27FC236}">
                <a16:creationId xmlns:a16="http://schemas.microsoft.com/office/drawing/2014/main" id="{D96914C7-3442-8D20-878C-C2B488B1C339}"/>
              </a:ext>
            </a:extLst>
          </p:cNvPr>
          <p:cNvGrpSpPr/>
          <p:nvPr/>
        </p:nvGrpSpPr>
        <p:grpSpPr>
          <a:xfrm>
            <a:off x="2763802" y="3926288"/>
            <a:ext cx="2457815" cy="1173690"/>
            <a:chOff x="2629726" y="2699876"/>
            <a:chExt cx="2457815" cy="1173690"/>
          </a:xfrm>
        </p:grpSpPr>
        <p:sp>
          <p:nvSpPr>
            <p:cNvPr id="9" name="矩形: 圆角 8">
              <a:extLst>
                <a:ext uri="{FF2B5EF4-FFF2-40B4-BE49-F238E27FC236}">
                  <a16:creationId xmlns:a16="http://schemas.microsoft.com/office/drawing/2014/main" id="{DBF48DE0-C209-E367-0860-07CC2A8ECE39}"/>
                </a:ext>
              </a:extLst>
            </p:cNvPr>
            <p:cNvSpPr/>
            <p:nvPr/>
          </p:nvSpPr>
          <p:spPr>
            <a:xfrm>
              <a:off x="2653759" y="2699876"/>
              <a:ext cx="2433782" cy="1173690"/>
            </a:xfrm>
            <a:prstGeom prst="roundRect">
              <a:avLst>
                <a:gd name="adj" fmla="val 9448"/>
              </a:avLst>
            </a:prstGeom>
            <a:solidFill>
              <a:srgbClr val="FFCDCD"/>
            </a:solidFill>
            <a:ln w="28575">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DE528277-39F4-A2D2-0ED5-E550C5BBA0EC}"/>
                </a:ext>
              </a:extLst>
            </p:cNvPr>
            <p:cNvSpPr txBox="1"/>
            <p:nvPr/>
          </p:nvSpPr>
          <p:spPr>
            <a:xfrm>
              <a:off x="2629726" y="2912938"/>
              <a:ext cx="1632178" cy="707886"/>
            </a:xfrm>
            <a:prstGeom prst="rect">
              <a:avLst/>
            </a:prstGeom>
            <a:noFill/>
            <a:ln w="57150">
              <a:noFill/>
            </a:ln>
          </p:spPr>
          <p:txBody>
            <a:bodyPr wrap="none" rtlCol="0">
              <a:spAutoFit/>
            </a:bodyPr>
            <a:lstStyle/>
            <a:p>
              <a:pPr algn="ctr"/>
              <a:r>
                <a:rPr lang="en-US" altLang="zh-CN" sz="2000" b="1" dirty="0">
                  <a:latin typeface="Candara" panose="020E0502030303020204" pitchFamily="34" charset="0"/>
                </a:rPr>
                <a:t>Analog audio</a:t>
              </a:r>
            </a:p>
            <a:p>
              <a:pPr algn="ctr"/>
              <a:r>
                <a:rPr lang="en-US" altLang="zh-CN" sz="2000" b="1" dirty="0">
                  <a:latin typeface="Candara" panose="020E0502030303020204" pitchFamily="34" charset="0"/>
                </a:rPr>
                <a:t>embedding</a:t>
              </a:r>
              <a:endParaRPr lang="zh-CN" altLang="en-US" sz="2000" b="1" dirty="0">
                <a:latin typeface="Candara" panose="020E0502030303020204" pitchFamily="34" charset="0"/>
              </a:endParaRPr>
            </a:p>
          </p:txBody>
        </p:sp>
      </p:grpSp>
      <p:grpSp>
        <p:nvGrpSpPr>
          <p:cNvPr id="18" name="组合 17">
            <a:extLst>
              <a:ext uri="{FF2B5EF4-FFF2-40B4-BE49-F238E27FC236}">
                <a16:creationId xmlns:a16="http://schemas.microsoft.com/office/drawing/2014/main" id="{C184092E-3E60-D602-4944-6A436C1FDED1}"/>
              </a:ext>
            </a:extLst>
          </p:cNvPr>
          <p:cNvGrpSpPr/>
          <p:nvPr/>
        </p:nvGrpSpPr>
        <p:grpSpPr>
          <a:xfrm>
            <a:off x="4332960" y="4264561"/>
            <a:ext cx="709342" cy="535062"/>
            <a:chOff x="4309591" y="4717335"/>
            <a:chExt cx="829422" cy="535062"/>
          </a:xfrm>
        </p:grpSpPr>
        <p:sp>
          <p:nvSpPr>
            <p:cNvPr id="14" name="任意多边形: 形状 13">
              <a:extLst>
                <a:ext uri="{FF2B5EF4-FFF2-40B4-BE49-F238E27FC236}">
                  <a16:creationId xmlns:a16="http://schemas.microsoft.com/office/drawing/2014/main" id="{CC90956A-E1CE-7768-7D01-8D05244396AD}"/>
                </a:ext>
              </a:extLst>
            </p:cNvPr>
            <p:cNvSpPr/>
            <p:nvPr/>
          </p:nvSpPr>
          <p:spPr>
            <a:xfrm>
              <a:off x="4930589" y="4984760"/>
              <a:ext cx="208424" cy="21376"/>
            </a:xfrm>
            <a:custGeom>
              <a:avLst/>
              <a:gdLst>
                <a:gd name="connsiteX0" fmla="*/ 208424 w 208424"/>
                <a:gd name="connsiteY0" fmla="*/ 0 h 21376"/>
                <a:gd name="connsiteX1" fmla="*/ 0 w 208424"/>
                <a:gd name="connsiteY1" fmla="*/ 0 h 21376"/>
              </a:gdLst>
              <a:ahLst/>
              <a:cxnLst>
                <a:cxn ang="0">
                  <a:pos x="connsiteX0" y="connsiteY0"/>
                </a:cxn>
                <a:cxn ang="0">
                  <a:pos x="connsiteX1" y="connsiteY1"/>
                </a:cxn>
              </a:cxnLst>
              <a:rect l="l" t="t" r="r" b="b"/>
              <a:pathLst>
                <a:path w="208424" h="21376">
                  <a:moveTo>
                    <a:pt x="208424" y="0"/>
                  </a:moveTo>
                  <a:lnTo>
                    <a:pt x="0" y="0"/>
                  </a:lnTo>
                </a:path>
              </a:pathLst>
            </a:custGeom>
            <a:ln w="57150" cap="rnd">
              <a:solidFill>
                <a:srgbClr val="000000"/>
              </a:solidFill>
              <a:prstDash val="solid"/>
              <a:round/>
            </a:ln>
          </p:spPr>
          <p:txBody>
            <a:bodyPr rtlCol="0" anchor="ctr"/>
            <a:lstStyle/>
            <a:p>
              <a:endParaRPr lang="zh-CN" altLang="en-US"/>
            </a:p>
          </p:txBody>
        </p:sp>
        <p:sp>
          <p:nvSpPr>
            <p:cNvPr id="15" name="任意多边形: 形状 14">
              <a:extLst>
                <a:ext uri="{FF2B5EF4-FFF2-40B4-BE49-F238E27FC236}">
                  <a16:creationId xmlns:a16="http://schemas.microsoft.com/office/drawing/2014/main" id="{792310D8-2D00-0ACC-134D-67D11264EEBD}"/>
                </a:ext>
              </a:extLst>
            </p:cNvPr>
            <p:cNvSpPr/>
            <p:nvPr/>
          </p:nvSpPr>
          <p:spPr>
            <a:xfrm>
              <a:off x="4309591" y="4984760"/>
              <a:ext cx="208424" cy="21376"/>
            </a:xfrm>
            <a:custGeom>
              <a:avLst/>
              <a:gdLst>
                <a:gd name="connsiteX0" fmla="*/ 208424 w 208424"/>
                <a:gd name="connsiteY0" fmla="*/ 0 h 21376"/>
                <a:gd name="connsiteX1" fmla="*/ 0 w 208424"/>
                <a:gd name="connsiteY1" fmla="*/ 0 h 21376"/>
              </a:gdLst>
              <a:ahLst/>
              <a:cxnLst>
                <a:cxn ang="0">
                  <a:pos x="connsiteX0" y="connsiteY0"/>
                </a:cxn>
                <a:cxn ang="0">
                  <a:pos x="connsiteX1" y="connsiteY1"/>
                </a:cxn>
              </a:cxnLst>
              <a:rect l="l" t="t" r="r" b="b"/>
              <a:pathLst>
                <a:path w="208424" h="21376">
                  <a:moveTo>
                    <a:pt x="208424" y="0"/>
                  </a:moveTo>
                  <a:lnTo>
                    <a:pt x="0" y="0"/>
                  </a:lnTo>
                </a:path>
              </a:pathLst>
            </a:custGeom>
            <a:ln w="57150" cap="rnd">
              <a:solidFill>
                <a:srgbClr val="000000"/>
              </a:solidFill>
              <a:prstDash val="solid"/>
              <a:round/>
            </a:ln>
          </p:spPr>
          <p:txBody>
            <a:bodyPr rtlCol="0" anchor="ctr"/>
            <a:lstStyle/>
            <a:p>
              <a:endParaRPr lang="zh-CN" altLang="en-US"/>
            </a:p>
          </p:txBody>
        </p:sp>
        <p:sp>
          <p:nvSpPr>
            <p:cNvPr id="16" name="任意多边形: 形状 15">
              <a:extLst>
                <a:ext uri="{FF2B5EF4-FFF2-40B4-BE49-F238E27FC236}">
                  <a16:creationId xmlns:a16="http://schemas.microsoft.com/office/drawing/2014/main" id="{52B95D80-D989-10F5-3EE2-CE70394F1B7C}"/>
                </a:ext>
              </a:extLst>
            </p:cNvPr>
            <p:cNvSpPr/>
            <p:nvPr/>
          </p:nvSpPr>
          <p:spPr>
            <a:xfrm>
              <a:off x="4930589" y="4717335"/>
              <a:ext cx="21376" cy="535062"/>
            </a:xfrm>
            <a:custGeom>
              <a:avLst/>
              <a:gdLst>
                <a:gd name="connsiteX0" fmla="*/ 0 w 21376"/>
                <a:gd name="connsiteY0" fmla="*/ 0 h 535062"/>
                <a:gd name="connsiteX1" fmla="*/ 0 w 21376"/>
                <a:gd name="connsiteY1" fmla="*/ 535063 h 535062"/>
              </a:gdLst>
              <a:ahLst/>
              <a:cxnLst>
                <a:cxn ang="0">
                  <a:pos x="connsiteX0" y="connsiteY0"/>
                </a:cxn>
                <a:cxn ang="0">
                  <a:pos x="connsiteX1" y="connsiteY1"/>
                </a:cxn>
              </a:cxnLst>
              <a:rect l="l" t="t" r="r" b="b"/>
              <a:pathLst>
                <a:path w="21376" h="535062">
                  <a:moveTo>
                    <a:pt x="0" y="0"/>
                  </a:moveTo>
                  <a:lnTo>
                    <a:pt x="0" y="535063"/>
                  </a:lnTo>
                </a:path>
              </a:pathLst>
            </a:custGeom>
            <a:ln w="57150" cap="rnd">
              <a:solidFill>
                <a:srgbClr val="000000"/>
              </a:solidFill>
              <a:prstDash val="solid"/>
              <a:round/>
            </a:ln>
          </p:spPr>
          <p:txBody>
            <a:bodyPr rtlCol="0" anchor="ctr"/>
            <a:lstStyle/>
            <a:p>
              <a:endParaRPr lang="zh-CN" altLang="en-US"/>
            </a:p>
          </p:txBody>
        </p:sp>
        <p:sp>
          <p:nvSpPr>
            <p:cNvPr id="17" name="任意多边形: 形状 16">
              <a:extLst>
                <a:ext uri="{FF2B5EF4-FFF2-40B4-BE49-F238E27FC236}">
                  <a16:creationId xmlns:a16="http://schemas.microsoft.com/office/drawing/2014/main" id="{1A15F7C8-3793-3574-6C29-69B412F0F15A}"/>
                </a:ext>
              </a:extLst>
            </p:cNvPr>
            <p:cNvSpPr/>
            <p:nvPr/>
          </p:nvSpPr>
          <p:spPr>
            <a:xfrm>
              <a:off x="4518016" y="4766075"/>
              <a:ext cx="378797" cy="437370"/>
            </a:xfrm>
            <a:custGeom>
              <a:avLst/>
              <a:gdLst>
                <a:gd name="connsiteX0" fmla="*/ 378798 w 378797"/>
                <a:gd name="connsiteY0" fmla="*/ 218685 h 437370"/>
                <a:gd name="connsiteX1" fmla="*/ 0 w 378797"/>
                <a:gd name="connsiteY1" fmla="*/ 0 h 437370"/>
                <a:gd name="connsiteX2" fmla="*/ 0 w 378797"/>
                <a:gd name="connsiteY2" fmla="*/ 437370 h 437370"/>
                <a:gd name="connsiteX3" fmla="*/ 378798 w 378797"/>
                <a:gd name="connsiteY3" fmla="*/ 218685 h 437370"/>
              </a:gdLst>
              <a:ahLst/>
              <a:cxnLst>
                <a:cxn ang="0">
                  <a:pos x="connsiteX0" y="connsiteY0"/>
                </a:cxn>
                <a:cxn ang="0">
                  <a:pos x="connsiteX1" y="connsiteY1"/>
                </a:cxn>
                <a:cxn ang="0">
                  <a:pos x="connsiteX2" y="connsiteY2"/>
                </a:cxn>
                <a:cxn ang="0">
                  <a:pos x="connsiteX3" y="connsiteY3"/>
                </a:cxn>
              </a:cxnLst>
              <a:rect l="l" t="t" r="r" b="b"/>
              <a:pathLst>
                <a:path w="378797" h="437370">
                  <a:moveTo>
                    <a:pt x="378798" y="218685"/>
                  </a:moveTo>
                  <a:lnTo>
                    <a:pt x="0" y="0"/>
                  </a:lnTo>
                  <a:lnTo>
                    <a:pt x="0" y="437370"/>
                  </a:lnTo>
                  <a:lnTo>
                    <a:pt x="378798" y="218685"/>
                  </a:lnTo>
                  <a:close/>
                </a:path>
              </a:pathLst>
            </a:custGeom>
            <a:noFill/>
            <a:ln w="57150" cap="rnd">
              <a:solidFill>
                <a:srgbClr val="000000"/>
              </a:solidFill>
              <a:prstDash val="solid"/>
              <a:round/>
            </a:ln>
          </p:spPr>
          <p:txBody>
            <a:bodyPr rtlCol="0" anchor="ctr"/>
            <a:lstStyle/>
            <a:p>
              <a:endParaRPr lang="zh-CN" altLang="en-US"/>
            </a:p>
          </p:txBody>
        </p:sp>
      </p:grpSp>
      <p:sp>
        <p:nvSpPr>
          <p:cNvPr id="19" name="矩形: 圆角 18">
            <a:extLst>
              <a:ext uri="{FF2B5EF4-FFF2-40B4-BE49-F238E27FC236}">
                <a16:creationId xmlns:a16="http://schemas.microsoft.com/office/drawing/2014/main" id="{11FFB7CC-FE60-5528-4FA3-D270A904C2F8}"/>
              </a:ext>
            </a:extLst>
          </p:cNvPr>
          <p:cNvSpPr/>
          <p:nvPr/>
        </p:nvSpPr>
        <p:spPr>
          <a:xfrm>
            <a:off x="5362423" y="2220512"/>
            <a:ext cx="5600650" cy="1254308"/>
          </a:xfrm>
          <a:prstGeom prst="roundRect">
            <a:avLst/>
          </a:prstGeom>
          <a:solidFill>
            <a:srgbClr val="8F26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b="1" i="1" dirty="0">
                <a:solidFill>
                  <a:schemeClr val="bg1"/>
                </a:solidFill>
                <a:latin typeface="Candara" panose="020E0502030303020204" pitchFamily="34" charset="0"/>
              </a:rPr>
              <a:t>Complexity and power consumption from the high-speed processing.</a:t>
            </a:r>
            <a:endParaRPr lang="zh-CN" altLang="en-US" sz="2400" b="1" i="1" dirty="0">
              <a:solidFill>
                <a:schemeClr val="bg1"/>
              </a:solidFill>
              <a:latin typeface="Candara" panose="020E0502030303020204" pitchFamily="34" charset="0"/>
            </a:endParaRPr>
          </a:p>
        </p:txBody>
      </p:sp>
      <p:sp>
        <p:nvSpPr>
          <p:cNvPr id="21" name="矩形: 圆角 20">
            <a:extLst>
              <a:ext uri="{FF2B5EF4-FFF2-40B4-BE49-F238E27FC236}">
                <a16:creationId xmlns:a16="http://schemas.microsoft.com/office/drawing/2014/main" id="{BEDABFBD-ECA1-861D-E76E-858589FB4D90}"/>
              </a:ext>
            </a:extLst>
          </p:cNvPr>
          <p:cNvSpPr/>
          <p:nvPr/>
        </p:nvSpPr>
        <p:spPr>
          <a:xfrm>
            <a:off x="5374753" y="3870447"/>
            <a:ext cx="5600650" cy="1254308"/>
          </a:xfrm>
          <a:prstGeom prst="roundRect">
            <a:avLst/>
          </a:prstGeom>
          <a:solidFill>
            <a:srgbClr val="8F26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b="1" i="1" dirty="0">
                <a:solidFill>
                  <a:schemeClr val="bg1"/>
                </a:solidFill>
                <a:latin typeface="Candara" panose="020E0502030303020204" pitchFamily="34" charset="0"/>
              </a:rPr>
              <a:t>Challenges in achieving accurate and reliable analog embedding.</a:t>
            </a:r>
            <a:endParaRPr lang="zh-CN" altLang="en-US" sz="2400" b="1" i="1" dirty="0">
              <a:solidFill>
                <a:schemeClr val="bg1"/>
              </a:solidFill>
              <a:latin typeface="Candara" panose="020E0502030303020204" pitchFamily="34" charset="0"/>
            </a:endParaRPr>
          </a:p>
        </p:txBody>
      </p:sp>
    </p:spTree>
    <p:extLst>
      <p:ext uri="{BB962C8B-B14F-4D97-AF65-F5344CB8AC3E}">
        <p14:creationId xmlns:p14="http://schemas.microsoft.com/office/powerpoint/2010/main" val="282872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0851C7-69B4-DB33-81D9-103F50BB3538}"/>
              </a:ext>
            </a:extLst>
          </p:cNvPr>
          <p:cNvSpPr>
            <a:spLocks noGrp="1"/>
          </p:cNvSpPr>
          <p:nvPr>
            <p:ph type="title"/>
          </p:nvPr>
        </p:nvSpPr>
        <p:spPr/>
        <p:txBody>
          <a:bodyPr/>
          <a:lstStyle/>
          <a:p>
            <a:r>
              <a:rPr lang="en-US" altLang="zh-CN" dirty="0"/>
              <a:t>Obstacles</a:t>
            </a:r>
            <a:endParaRPr lang="zh-CN" altLang="en-US" dirty="0"/>
          </a:p>
        </p:txBody>
      </p:sp>
      <p:grpSp>
        <p:nvGrpSpPr>
          <p:cNvPr id="4" name="组合 3">
            <a:extLst>
              <a:ext uri="{FF2B5EF4-FFF2-40B4-BE49-F238E27FC236}">
                <a16:creationId xmlns:a16="http://schemas.microsoft.com/office/drawing/2014/main" id="{BCC72261-9165-022E-E88B-E5B10F679D49}"/>
              </a:ext>
            </a:extLst>
          </p:cNvPr>
          <p:cNvGrpSpPr/>
          <p:nvPr/>
        </p:nvGrpSpPr>
        <p:grpSpPr>
          <a:xfrm rot="1414173">
            <a:off x="8027642" y="4306903"/>
            <a:ext cx="2241555" cy="409795"/>
            <a:chOff x="4992055" y="5228998"/>
            <a:chExt cx="2921581" cy="409795"/>
          </a:xfrm>
        </p:grpSpPr>
        <p:sp>
          <p:nvSpPr>
            <p:cNvPr id="5" name="任意多边形: 形状 44">
              <a:extLst>
                <a:ext uri="{FF2B5EF4-FFF2-40B4-BE49-F238E27FC236}">
                  <a16:creationId xmlns:a16="http://schemas.microsoft.com/office/drawing/2014/main" id="{C4D7F1E3-7D07-4B9D-E522-6B149E688415}"/>
                </a:ext>
              </a:extLst>
            </p:cNvPr>
            <p:cNvSpPr/>
            <p:nvPr/>
          </p:nvSpPr>
          <p:spPr>
            <a:xfrm>
              <a:off x="5888719" y="5229000"/>
              <a:ext cx="896664" cy="409793"/>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829" h="1270549">
                  <a:moveTo>
                    <a:pt x="0" y="14"/>
                  </a:moveTo>
                  <a:cubicBezTo>
                    <a:pt x="239027" y="4827"/>
                    <a:pt x="502118" y="1270549"/>
                    <a:pt x="741145" y="1270549"/>
                  </a:cubicBezTo>
                  <a:cubicBezTo>
                    <a:pt x="980172" y="1270549"/>
                    <a:pt x="1193533" y="4827"/>
                    <a:pt x="1434164" y="14"/>
                  </a:cubicBezTo>
                  <a:cubicBezTo>
                    <a:pt x="1674795" y="-4799"/>
                    <a:pt x="1939490" y="1241673"/>
                    <a:pt x="2184934" y="1241673"/>
                  </a:cubicBezTo>
                  <a:cubicBezTo>
                    <a:pt x="2430378" y="1241673"/>
                    <a:pt x="2672614" y="1618"/>
                    <a:pt x="2906829" y="14"/>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任意多边形: 形状 45">
              <a:extLst>
                <a:ext uri="{FF2B5EF4-FFF2-40B4-BE49-F238E27FC236}">
                  <a16:creationId xmlns:a16="http://schemas.microsoft.com/office/drawing/2014/main" id="{AD759C2D-1685-8C5A-D654-BA774F2E17D0}"/>
                </a:ext>
              </a:extLst>
            </p:cNvPr>
            <p:cNvSpPr/>
            <p:nvPr/>
          </p:nvSpPr>
          <p:spPr>
            <a:xfrm>
              <a:off x="6785383" y="5229000"/>
              <a:ext cx="896664" cy="409793"/>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829" h="1270549">
                  <a:moveTo>
                    <a:pt x="0" y="14"/>
                  </a:moveTo>
                  <a:cubicBezTo>
                    <a:pt x="239027" y="4827"/>
                    <a:pt x="502118" y="1270549"/>
                    <a:pt x="741145" y="1270549"/>
                  </a:cubicBezTo>
                  <a:cubicBezTo>
                    <a:pt x="980172" y="1270549"/>
                    <a:pt x="1193533" y="4827"/>
                    <a:pt x="1434164" y="14"/>
                  </a:cubicBezTo>
                  <a:cubicBezTo>
                    <a:pt x="1674795" y="-4799"/>
                    <a:pt x="1939490" y="1241673"/>
                    <a:pt x="2184934" y="1241673"/>
                  </a:cubicBezTo>
                  <a:cubicBezTo>
                    <a:pt x="2430378" y="1241673"/>
                    <a:pt x="2672614" y="1618"/>
                    <a:pt x="2906829" y="14"/>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任意多边形: 形状 47">
              <a:extLst>
                <a:ext uri="{FF2B5EF4-FFF2-40B4-BE49-F238E27FC236}">
                  <a16:creationId xmlns:a16="http://schemas.microsoft.com/office/drawing/2014/main" id="{9266E00B-8EA3-B6B3-4008-5615E785DDE4}"/>
                </a:ext>
              </a:extLst>
            </p:cNvPr>
            <p:cNvSpPr/>
            <p:nvPr/>
          </p:nvSpPr>
          <p:spPr>
            <a:xfrm>
              <a:off x="7682047" y="5228998"/>
              <a:ext cx="231589" cy="400479"/>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 name="connsiteX0" fmla="*/ 1 w 2165685"/>
                <a:gd name="connsiteY0" fmla="*/ 1270549 h 1270549"/>
                <a:gd name="connsiteX1" fmla="*/ 693020 w 2165685"/>
                <a:gd name="connsiteY1" fmla="*/ 14 h 1270549"/>
                <a:gd name="connsiteX2" fmla="*/ 1443790 w 2165685"/>
                <a:gd name="connsiteY2" fmla="*/ 1241673 h 1270549"/>
                <a:gd name="connsiteX3" fmla="*/ 2165685 w 2165685"/>
                <a:gd name="connsiteY3" fmla="*/ 14 h 1270549"/>
                <a:gd name="connsiteX0" fmla="*/ 1 w 1472666"/>
                <a:gd name="connsiteY0" fmla="*/ 14 h 1241671"/>
                <a:gd name="connsiteX1" fmla="*/ 750771 w 1472666"/>
                <a:gd name="connsiteY1" fmla="*/ 1241673 h 1241671"/>
                <a:gd name="connsiteX2" fmla="*/ 1472666 w 1472666"/>
                <a:gd name="connsiteY2" fmla="*/ 14 h 1241671"/>
                <a:gd name="connsiteX0" fmla="*/ 1 w 750771"/>
                <a:gd name="connsiteY0" fmla="*/ 14 h 1241671"/>
                <a:gd name="connsiteX1" fmla="*/ 750771 w 750771"/>
                <a:gd name="connsiteY1" fmla="*/ 1241673 h 1241671"/>
              </a:gdLst>
              <a:ahLst/>
              <a:cxnLst>
                <a:cxn ang="0">
                  <a:pos x="connsiteX0" y="connsiteY0"/>
                </a:cxn>
                <a:cxn ang="0">
                  <a:pos x="connsiteX1" y="connsiteY1"/>
                </a:cxn>
              </a:cxnLst>
              <a:rect l="l" t="t" r="r" b="b"/>
              <a:pathLst>
                <a:path w="750771" h="1241671">
                  <a:moveTo>
                    <a:pt x="1" y="14"/>
                  </a:moveTo>
                  <a:cubicBezTo>
                    <a:pt x="240632" y="-4799"/>
                    <a:pt x="505327" y="1241673"/>
                    <a:pt x="750771" y="1241673"/>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44">
              <a:extLst>
                <a:ext uri="{FF2B5EF4-FFF2-40B4-BE49-F238E27FC236}">
                  <a16:creationId xmlns:a16="http://schemas.microsoft.com/office/drawing/2014/main" id="{F96AB3D3-847C-B450-9DA1-63AE0FFB0FA2}"/>
                </a:ext>
              </a:extLst>
            </p:cNvPr>
            <p:cNvSpPr/>
            <p:nvPr/>
          </p:nvSpPr>
          <p:spPr>
            <a:xfrm>
              <a:off x="4992055" y="5229000"/>
              <a:ext cx="896664" cy="409793"/>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829" h="1270549">
                  <a:moveTo>
                    <a:pt x="0" y="14"/>
                  </a:moveTo>
                  <a:cubicBezTo>
                    <a:pt x="239027" y="4827"/>
                    <a:pt x="502118" y="1270549"/>
                    <a:pt x="741145" y="1270549"/>
                  </a:cubicBezTo>
                  <a:cubicBezTo>
                    <a:pt x="980172" y="1270549"/>
                    <a:pt x="1193533" y="4827"/>
                    <a:pt x="1434164" y="14"/>
                  </a:cubicBezTo>
                  <a:cubicBezTo>
                    <a:pt x="1674795" y="-4799"/>
                    <a:pt x="1939490" y="1241673"/>
                    <a:pt x="2184934" y="1241673"/>
                  </a:cubicBezTo>
                  <a:cubicBezTo>
                    <a:pt x="2430378" y="1241673"/>
                    <a:pt x="2672614" y="1618"/>
                    <a:pt x="2906829" y="14"/>
                  </a:cubicBezTo>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9" name="矩形 8">
            <a:extLst>
              <a:ext uri="{FF2B5EF4-FFF2-40B4-BE49-F238E27FC236}">
                <a16:creationId xmlns:a16="http://schemas.microsoft.com/office/drawing/2014/main" id="{A934DB3B-031B-B103-9DA1-A96E9215A9A1}"/>
              </a:ext>
            </a:extLst>
          </p:cNvPr>
          <p:cNvSpPr/>
          <p:nvPr/>
        </p:nvSpPr>
        <p:spPr>
          <a:xfrm rot="510274">
            <a:off x="7655389" y="3891202"/>
            <a:ext cx="980723" cy="58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2FFB913F-9436-39B4-DAE7-FDC2C8AFA95E}"/>
              </a:ext>
            </a:extLst>
          </p:cNvPr>
          <p:cNvSpPr/>
          <p:nvPr/>
        </p:nvSpPr>
        <p:spPr>
          <a:xfrm rot="1414173">
            <a:off x="10231233" y="4856333"/>
            <a:ext cx="980723" cy="58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a:extLst>
              <a:ext uri="{FF2B5EF4-FFF2-40B4-BE49-F238E27FC236}">
                <a16:creationId xmlns:a16="http://schemas.microsoft.com/office/drawing/2014/main" id="{DDE03591-EB19-1335-AB2F-B1ED955E8B31}"/>
              </a:ext>
            </a:extLst>
          </p:cNvPr>
          <p:cNvGrpSpPr/>
          <p:nvPr/>
        </p:nvGrpSpPr>
        <p:grpSpPr>
          <a:xfrm rot="9094861">
            <a:off x="8356855" y="2049883"/>
            <a:ext cx="2540110" cy="409795"/>
            <a:chOff x="4992055" y="5228998"/>
            <a:chExt cx="2921581" cy="409795"/>
          </a:xfrm>
        </p:grpSpPr>
        <p:sp>
          <p:nvSpPr>
            <p:cNvPr id="12" name="任意多边形: 形状 44">
              <a:extLst>
                <a:ext uri="{FF2B5EF4-FFF2-40B4-BE49-F238E27FC236}">
                  <a16:creationId xmlns:a16="http://schemas.microsoft.com/office/drawing/2014/main" id="{6FDDE811-5783-43FF-CBF5-1C99C1B76B9E}"/>
                </a:ext>
              </a:extLst>
            </p:cNvPr>
            <p:cNvSpPr/>
            <p:nvPr/>
          </p:nvSpPr>
          <p:spPr>
            <a:xfrm>
              <a:off x="5888719" y="5229000"/>
              <a:ext cx="896664" cy="409793"/>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829" h="1270549">
                  <a:moveTo>
                    <a:pt x="0" y="14"/>
                  </a:moveTo>
                  <a:cubicBezTo>
                    <a:pt x="239027" y="4827"/>
                    <a:pt x="502118" y="1270549"/>
                    <a:pt x="741145" y="1270549"/>
                  </a:cubicBezTo>
                  <a:cubicBezTo>
                    <a:pt x="980172" y="1270549"/>
                    <a:pt x="1193533" y="4827"/>
                    <a:pt x="1434164" y="14"/>
                  </a:cubicBezTo>
                  <a:cubicBezTo>
                    <a:pt x="1674795" y="-4799"/>
                    <a:pt x="1939490" y="1241673"/>
                    <a:pt x="2184934" y="1241673"/>
                  </a:cubicBezTo>
                  <a:cubicBezTo>
                    <a:pt x="2430378" y="1241673"/>
                    <a:pt x="2672614" y="1618"/>
                    <a:pt x="2906829" y="14"/>
                  </a:cubicBezTo>
                </a:path>
              </a:pathLst>
            </a:cu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任意多边形: 形状 45">
              <a:extLst>
                <a:ext uri="{FF2B5EF4-FFF2-40B4-BE49-F238E27FC236}">
                  <a16:creationId xmlns:a16="http://schemas.microsoft.com/office/drawing/2014/main" id="{1A19A37D-87D8-FA0A-8CBF-0B98D31AABC7}"/>
                </a:ext>
              </a:extLst>
            </p:cNvPr>
            <p:cNvSpPr/>
            <p:nvPr/>
          </p:nvSpPr>
          <p:spPr>
            <a:xfrm>
              <a:off x="6785383" y="5229000"/>
              <a:ext cx="896664" cy="409793"/>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829" h="1270549">
                  <a:moveTo>
                    <a:pt x="0" y="14"/>
                  </a:moveTo>
                  <a:cubicBezTo>
                    <a:pt x="239027" y="4827"/>
                    <a:pt x="502118" y="1270549"/>
                    <a:pt x="741145" y="1270549"/>
                  </a:cubicBezTo>
                  <a:cubicBezTo>
                    <a:pt x="980172" y="1270549"/>
                    <a:pt x="1193533" y="4827"/>
                    <a:pt x="1434164" y="14"/>
                  </a:cubicBezTo>
                  <a:cubicBezTo>
                    <a:pt x="1674795" y="-4799"/>
                    <a:pt x="1939490" y="1241673"/>
                    <a:pt x="2184934" y="1241673"/>
                  </a:cubicBezTo>
                  <a:cubicBezTo>
                    <a:pt x="2430378" y="1241673"/>
                    <a:pt x="2672614" y="1618"/>
                    <a:pt x="2906829" y="14"/>
                  </a:cubicBezTo>
                </a:path>
              </a:pathLst>
            </a:cu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47">
              <a:extLst>
                <a:ext uri="{FF2B5EF4-FFF2-40B4-BE49-F238E27FC236}">
                  <a16:creationId xmlns:a16="http://schemas.microsoft.com/office/drawing/2014/main" id="{9A7890AD-10B6-99EC-84E2-9BD380124E7E}"/>
                </a:ext>
              </a:extLst>
            </p:cNvPr>
            <p:cNvSpPr/>
            <p:nvPr/>
          </p:nvSpPr>
          <p:spPr>
            <a:xfrm>
              <a:off x="7682047" y="5228998"/>
              <a:ext cx="231589" cy="400479"/>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 name="connsiteX0" fmla="*/ 1 w 2165685"/>
                <a:gd name="connsiteY0" fmla="*/ 1270549 h 1270549"/>
                <a:gd name="connsiteX1" fmla="*/ 693020 w 2165685"/>
                <a:gd name="connsiteY1" fmla="*/ 14 h 1270549"/>
                <a:gd name="connsiteX2" fmla="*/ 1443790 w 2165685"/>
                <a:gd name="connsiteY2" fmla="*/ 1241673 h 1270549"/>
                <a:gd name="connsiteX3" fmla="*/ 2165685 w 2165685"/>
                <a:gd name="connsiteY3" fmla="*/ 14 h 1270549"/>
                <a:gd name="connsiteX0" fmla="*/ 1 w 1472666"/>
                <a:gd name="connsiteY0" fmla="*/ 14 h 1241671"/>
                <a:gd name="connsiteX1" fmla="*/ 750771 w 1472666"/>
                <a:gd name="connsiteY1" fmla="*/ 1241673 h 1241671"/>
                <a:gd name="connsiteX2" fmla="*/ 1472666 w 1472666"/>
                <a:gd name="connsiteY2" fmla="*/ 14 h 1241671"/>
                <a:gd name="connsiteX0" fmla="*/ 1 w 750771"/>
                <a:gd name="connsiteY0" fmla="*/ 14 h 1241671"/>
                <a:gd name="connsiteX1" fmla="*/ 750771 w 750771"/>
                <a:gd name="connsiteY1" fmla="*/ 1241673 h 1241671"/>
              </a:gdLst>
              <a:ahLst/>
              <a:cxnLst>
                <a:cxn ang="0">
                  <a:pos x="connsiteX0" y="connsiteY0"/>
                </a:cxn>
                <a:cxn ang="0">
                  <a:pos x="connsiteX1" y="connsiteY1"/>
                </a:cxn>
              </a:cxnLst>
              <a:rect l="l" t="t" r="r" b="b"/>
              <a:pathLst>
                <a:path w="750771" h="1241671">
                  <a:moveTo>
                    <a:pt x="1" y="14"/>
                  </a:moveTo>
                  <a:cubicBezTo>
                    <a:pt x="240632" y="-4799"/>
                    <a:pt x="505327" y="1241673"/>
                    <a:pt x="750771" y="1241673"/>
                  </a:cubicBezTo>
                </a:path>
              </a:pathLst>
            </a:cu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44">
              <a:extLst>
                <a:ext uri="{FF2B5EF4-FFF2-40B4-BE49-F238E27FC236}">
                  <a16:creationId xmlns:a16="http://schemas.microsoft.com/office/drawing/2014/main" id="{09B79521-F48F-A97E-99D4-B2F10D986B30}"/>
                </a:ext>
              </a:extLst>
            </p:cNvPr>
            <p:cNvSpPr/>
            <p:nvPr/>
          </p:nvSpPr>
          <p:spPr>
            <a:xfrm>
              <a:off x="4992055" y="5229000"/>
              <a:ext cx="896664" cy="409793"/>
            </a:xfrm>
            <a:custGeom>
              <a:avLst/>
              <a:gdLst>
                <a:gd name="connsiteX0" fmla="*/ 0 w 5746282"/>
                <a:gd name="connsiteY0" fmla="*/ 1260926 h 1367614"/>
                <a:gd name="connsiteX1" fmla="*/ 712270 w 5746282"/>
                <a:gd name="connsiteY1" fmla="*/ 1241675 h 1367614"/>
                <a:gd name="connsiteX2" fmla="*/ 1405289 w 5746282"/>
                <a:gd name="connsiteY2" fmla="*/ 16 h 1367614"/>
                <a:gd name="connsiteX3" fmla="*/ 2146434 w 5746282"/>
                <a:gd name="connsiteY3" fmla="*/ 1270551 h 1367614"/>
                <a:gd name="connsiteX4" fmla="*/ 2839453 w 5746282"/>
                <a:gd name="connsiteY4" fmla="*/ 16 h 1367614"/>
                <a:gd name="connsiteX5" fmla="*/ 3590223 w 5746282"/>
                <a:gd name="connsiteY5" fmla="*/ 1241675 h 1367614"/>
                <a:gd name="connsiteX6" fmla="*/ 4312118 w 5746282"/>
                <a:gd name="connsiteY6" fmla="*/ 16 h 1367614"/>
                <a:gd name="connsiteX7" fmla="*/ 4995512 w 5746282"/>
                <a:gd name="connsiteY7" fmla="*/ 1232050 h 1367614"/>
                <a:gd name="connsiteX8" fmla="*/ 5746282 w 5746282"/>
                <a:gd name="connsiteY8" fmla="*/ 16 h 1367614"/>
                <a:gd name="connsiteX0" fmla="*/ 0 w 5034012"/>
                <a:gd name="connsiteY0" fmla="*/ 1241675 h 1270551"/>
                <a:gd name="connsiteX1" fmla="*/ 693019 w 5034012"/>
                <a:gd name="connsiteY1" fmla="*/ 16 h 1270551"/>
                <a:gd name="connsiteX2" fmla="*/ 1434164 w 5034012"/>
                <a:gd name="connsiteY2" fmla="*/ 1270551 h 1270551"/>
                <a:gd name="connsiteX3" fmla="*/ 2127183 w 5034012"/>
                <a:gd name="connsiteY3" fmla="*/ 16 h 1270551"/>
                <a:gd name="connsiteX4" fmla="*/ 2877953 w 5034012"/>
                <a:gd name="connsiteY4" fmla="*/ 1241675 h 1270551"/>
                <a:gd name="connsiteX5" fmla="*/ 3599848 w 5034012"/>
                <a:gd name="connsiteY5" fmla="*/ 16 h 1270551"/>
                <a:gd name="connsiteX6" fmla="*/ 4283242 w 5034012"/>
                <a:gd name="connsiteY6" fmla="*/ 1232050 h 1270551"/>
                <a:gd name="connsiteX7" fmla="*/ 5034012 w 5034012"/>
                <a:gd name="connsiteY7" fmla="*/ 16 h 1270551"/>
                <a:gd name="connsiteX0" fmla="*/ 0 w 4340993"/>
                <a:gd name="connsiteY0" fmla="*/ 14 h 1270549"/>
                <a:gd name="connsiteX1" fmla="*/ 741145 w 4340993"/>
                <a:gd name="connsiteY1" fmla="*/ 1270549 h 1270549"/>
                <a:gd name="connsiteX2" fmla="*/ 1434164 w 4340993"/>
                <a:gd name="connsiteY2" fmla="*/ 14 h 1270549"/>
                <a:gd name="connsiteX3" fmla="*/ 2184934 w 4340993"/>
                <a:gd name="connsiteY3" fmla="*/ 1241673 h 1270549"/>
                <a:gd name="connsiteX4" fmla="*/ 2906829 w 4340993"/>
                <a:gd name="connsiteY4" fmla="*/ 14 h 1270549"/>
                <a:gd name="connsiteX5" fmla="*/ 3590223 w 4340993"/>
                <a:gd name="connsiteY5" fmla="*/ 1232048 h 1270549"/>
                <a:gd name="connsiteX6" fmla="*/ 4340993 w 4340993"/>
                <a:gd name="connsiteY6" fmla="*/ 14 h 1270549"/>
                <a:gd name="connsiteX0" fmla="*/ 0 w 3590223"/>
                <a:gd name="connsiteY0" fmla="*/ 14 h 1270549"/>
                <a:gd name="connsiteX1" fmla="*/ 741145 w 3590223"/>
                <a:gd name="connsiteY1" fmla="*/ 1270549 h 1270549"/>
                <a:gd name="connsiteX2" fmla="*/ 1434164 w 3590223"/>
                <a:gd name="connsiteY2" fmla="*/ 14 h 1270549"/>
                <a:gd name="connsiteX3" fmla="*/ 2184934 w 3590223"/>
                <a:gd name="connsiteY3" fmla="*/ 1241673 h 1270549"/>
                <a:gd name="connsiteX4" fmla="*/ 2906829 w 3590223"/>
                <a:gd name="connsiteY4" fmla="*/ 14 h 1270549"/>
                <a:gd name="connsiteX5" fmla="*/ 3590223 w 3590223"/>
                <a:gd name="connsiteY5" fmla="*/ 1232048 h 1270549"/>
                <a:gd name="connsiteX0" fmla="*/ 0 w 2906829"/>
                <a:gd name="connsiteY0" fmla="*/ 14 h 1270549"/>
                <a:gd name="connsiteX1" fmla="*/ 741145 w 2906829"/>
                <a:gd name="connsiteY1" fmla="*/ 1270549 h 1270549"/>
                <a:gd name="connsiteX2" fmla="*/ 1434164 w 2906829"/>
                <a:gd name="connsiteY2" fmla="*/ 14 h 1270549"/>
                <a:gd name="connsiteX3" fmla="*/ 2184934 w 2906829"/>
                <a:gd name="connsiteY3" fmla="*/ 1241673 h 1270549"/>
                <a:gd name="connsiteX4" fmla="*/ 2906829 w 2906829"/>
                <a:gd name="connsiteY4" fmla="*/ 14 h 1270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6829" h="1270549">
                  <a:moveTo>
                    <a:pt x="0" y="14"/>
                  </a:moveTo>
                  <a:cubicBezTo>
                    <a:pt x="239027" y="4827"/>
                    <a:pt x="502118" y="1270549"/>
                    <a:pt x="741145" y="1270549"/>
                  </a:cubicBezTo>
                  <a:cubicBezTo>
                    <a:pt x="980172" y="1270549"/>
                    <a:pt x="1193533" y="4827"/>
                    <a:pt x="1434164" y="14"/>
                  </a:cubicBezTo>
                  <a:cubicBezTo>
                    <a:pt x="1674795" y="-4799"/>
                    <a:pt x="1939490" y="1241673"/>
                    <a:pt x="2184934" y="1241673"/>
                  </a:cubicBezTo>
                  <a:cubicBezTo>
                    <a:pt x="2430378" y="1241673"/>
                    <a:pt x="2672614" y="1618"/>
                    <a:pt x="2906829" y="14"/>
                  </a:cubicBezTo>
                </a:path>
              </a:pathLst>
            </a:cu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6" name="矩形 15">
            <a:extLst>
              <a:ext uri="{FF2B5EF4-FFF2-40B4-BE49-F238E27FC236}">
                <a16:creationId xmlns:a16="http://schemas.microsoft.com/office/drawing/2014/main" id="{EEB3077A-B376-4412-42AF-4AA81C9215DE}"/>
              </a:ext>
            </a:extLst>
          </p:cNvPr>
          <p:cNvSpPr/>
          <p:nvPr/>
        </p:nvSpPr>
        <p:spPr>
          <a:xfrm rot="9094861">
            <a:off x="10003315" y="1507162"/>
            <a:ext cx="948886" cy="58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92CED28F-1CCC-36D1-871C-A219B9290129}"/>
              </a:ext>
            </a:extLst>
          </p:cNvPr>
          <p:cNvSpPr/>
          <p:nvPr/>
        </p:nvSpPr>
        <p:spPr>
          <a:xfrm rot="10155690">
            <a:off x="7491263" y="2704772"/>
            <a:ext cx="948886" cy="58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a:extLst>
              <a:ext uri="{FF2B5EF4-FFF2-40B4-BE49-F238E27FC236}">
                <a16:creationId xmlns:a16="http://schemas.microsoft.com/office/drawing/2014/main" id="{A0058076-B32D-40BB-56B9-F495F4CAAF19}"/>
              </a:ext>
            </a:extLst>
          </p:cNvPr>
          <p:cNvGrpSpPr/>
          <p:nvPr/>
        </p:nvGrpSpPr>
        <p:grpSpPr>
          <a:xfrm>
            <a:off x="232781" y="3272296"/>
            <a:ext cx="745427" cy="1207092"/>
            <a:chOff x="817760" y="3203527"/>
            <a:chExt cx="745427" cy="1207092"/>
          </a:xfrm>
        </p:grpSpPr>
        <p:pic>
          <p:nvPicPr>
            <p:cNvPr id="19" name="图片 18">
              <a:extLst>
                <a:ext uri="{FF2B5EF4-FFF2-40B4-BE49-F238E27FC236}">
                  <a16:creationId xmlns:a16="http://schemas.microsoft.com/office/drawing/2014/main" id="{9121AE71-8B90-6E48-F42D-9A4424A27820}"/>
                </a:ext>
              </a:extLst>
            </p:cNvPr>
            <p:cNvPicPr>
              <a:picLocks noChangeAspect="1"/>
            </p:cNvPicPr>
            <p:nvPr/>
          </p:nvPicPr>
          <p:blipFill>
            <a:blip r:embed="rId3">
              <a:duotone>
                <a:prstClr val="black"/>
                <a:schemeClr val="accent5">
                  <a:lumMod val="40000"/>
                  <a:lumOff val="60000"/>
                  <a:tint val="45000"/>
                  <a:satMod val="400000"/>
                </a:schemeClr>
              </a:duotone>
            </a:blip>
            <a:stretch>
              <a:fillRect/>
            </a:stretch>
          </p:blipFill>
          <p:spPr>
            <a:xfrm>
              <a:off x="817760" y="3203527"/>
              <a:ext cx="745427" cy="745427"/>
            </a:xfrm>
            <a:custGeom>
              <a:avLst/>
              <a:gdLst>
                <a:gd name="connsiteX0" fmla="*/ -179 w 585216"/>
                <a:gd name="connsiteY0" fmla="*/ -225 h 585216"/>
                <a:gd name="connsiteX1" fmla="*/ 585037 w 585216"/>
                <a:gd name="connsiteY1" fmla="*/ -225 h 585216"/>
                <a:gd name="connsiteX2" fmla="*/ 585037 w 585216"/>
                <a:gd name="connsiteY2" fmla="*/ 584991 h 585216"/>
                <a:gd name="connsiteX3" fmla="*/ -179 w 585216"/>
                <a:gd name="connsiteY3" fmla="*/ 584991 h 585216"/>
              </a:gdLst>
              <a:ahLst/>
              <a:cxnLst>
                <a:cxn ang="0">
                  <a:pos x="connsiteX0" y="connsiteY0"/>
                </a:cxn>
                <a:cxn ang="0">
                  <a:pos x="connsiteX1" y="connsiteY1"/>
                </a:cxn>
                <a:cxn ang="0">
                  <a:pos x="connsiteX2" y="connsiteY2"/>
                </a:cxn>
                <a:cxn ang="0">
                  <a:pos x="connsiteX3" y="connsiteY3"/>
                </a:cxn>
              </a:cxnLst>
              <a:rect l="l" t="t" r="r" b="b"/>
              <a:pathLst>
                <a:path w="585216" h="585216">
                  <a:moveTo>
                    <a:pt x="-179" y="-225"/>
                  </a:moveTo>
                  <a:lnTo>
                    <a:pt x="585037" y="-225"/>
                  </a:lnTo>
                  <a:lnTo>
                    <a:pt x="585037" y="584991"/>
                  </a:lnTo>
                  <a:lnTo>
                    <a:pt x="-179" y="584991"/>
                  </a:lnTo>
                  <a:close/>
                </a:path>
              </a:pathLst>
            </a:custGeom>
          </p:spPr>
        </p:pic>
        <p:sp>
          <p:nvSpPr>
            <p:cNvPr id="20" name="文本框 19">
              <a:extLst>
                <a:ext uri="{FF2B5EF4-FFF2-40B4-BE49-F238E27FC236}">
                  <a16:creationId xmlns:a16="http://schemas.microsoft.com/office/drawing/2014/main" id="{19BD94C3-3567-BB41-CFA4-D0509F1AD4B8}"/>
                </a:ext>
              </a:extLst>
            </p:cNvPr>
            <p:cNvSpPr txBox="1"/>
            <p:nvPr/>
          </p:nvSpPr>
          <p:spPr>
            <a:xfrm>
              <a:off x="819217" y="3948954"/>
              <a:ext cx="742511" cy="461665"/>
            </a:xfrm>
            <a:prstGeom prst="rect">
              <a:avLst/>
            </a:prstGeom>
            <a:noFill/>
          </p:spPr>
          <p:txBody>
            <a:bodyPr wrap="none" rtlCol="0">
              <a:spAutoFit/>
            </a:bodyPr>
            <a:lstStyle/>
            <a:p>
              <a:r>
                <a:rPr lang="en-US" altLang="zh-CN" sz="2400" b="1" dirty="0">
                  <a:latin typeface="Candara" panose="020E0502030303020204" pitchFamily="34" charset="0"/>
                </a:rPr>
                <a:t>Mic.</a:t>
              </a:r>
              <a:endParaRPr lang="zh-CN" altLang="en-US" sz="2400" b="1" dirty="0">
                <a:latin typeface="Candara" panose="020E0502030303020204" pitchFamily="34" charset="0"/>
              </a:endParaRPr>
            </a:p>
          </p:txBody>
        </p:sp>
      </p:grpSp>
      <p:grpSp>
        <p:nvGrpSpPr>
          <p:cNvPr id="21" name="组合 20">
            <a:extLst>
              <a:ext uri="{FF2B5EF4-FFF2-40B4-BE49-F238E27FC236}">
                <a16:creationId xmlns:a16="http://schemas.microsoft.com/office/drawing/2014/main" id="{2AC52CFD-75C4-490C-AE3F-430B590338C7}"/>
              </a:ext>
            </a:extLst>
          </p:cNvPr>
          <p:cNvGrpSpPr/>
          <p:nvPr/>
        </p:nvGrpSpPr>
        <p:grpSpPr>
          <a:xfrm>
            <a:off x="1010315" y="3330192"/>
            <a:ext cx="1264266" cy="514710"/>
            <a:chOff x="5119539" y="3489925"/>
            <a:chExt cx="854767" cy="307401"/>
          </a:xfrm>
        </p:grpSpPr>
        <p:grpSp>
          <p:nvGrpSpPr>
            <p:cNvPr id="22" name="组合 21">
              <a:extLst>
                <a:ext uri="{FF2B5EF4-FFF2-40B4-BE49-F238E27FC236}">
                  <a16:creationId xmlns:a16="http://schemas.microsoft.com/office/drawing/2014/main" id="{7A635C64-C6C0-45A1-3B9E-791AF4C3B8AF}"/>
                </a:ext>
              </a:extLst>
            </p:cNvPr>
            <p:cNvGrpSpPr/>
            <p:nvPr/>
          </p:nvGrpSpPr>
          <p:grpSpPr>
            <a:xfrm>
              <a:off x="5119539" y="3489925"/>
              <a:ext cx="517821" cy="307401"/>
              <a:chOff x="3620562" y="3801934"/>
              <a:chExt cx="517821" cy="307401"/>
            </a:xfrm>
          </p:grpSpPr>
          <p:sp>
            <p:nvSpPr>
              <p:cNvPr id="27" name="任意多边形: 形状 26">
                <a:extLst>
                  <a:ext uri="{FF2B5EF4-FFF2-40B4-BE49-F238E27FC236}">
                    <a16:creationId xmlns:a16="http://schemas.microsoft.com/office/drawing/2014/main" id="{26B1EBD0-419A-AB6C-86A8-526305A6DA32}"/>
                  </a:ext>
                </a:extLst>
              </p:cNvPr>
              <p:cNvSpPr/>
              <p:nvPr/>
            </p:nvSpPr>
            <p:spPr>
              <a:xfrm>
                <a:off x="4052994" y="3867129"/>
                <a:ext cx="1246" cy="178133"/>
              </a:xfrm>
              <a:custGeom>
                <a:avLst/>
                <a:gdLst>
                  <a:gd name="connsiteX0" fmla="*/ 953 w 952"/>
                  <a:gd name="connsiteY0" fmla="*/ 0 h 136112"/>
                  <a:gd name="connsiteX1" fmla="*/ 0 w 952"/>
                  <a:gd name="connsiteY1" fmla="*/ 136112 h 136112"/>
                </a:gdLst>
                <a:ahLst/>
                <a:cxnLst>
                  <a:cxn ang="0">
                    <a:pos x="connsiteX0" y="connsiteY0"/>
                  </a:cxn>
                  <a:cxn ang="0">
                    <a:pos x="connsiteX1" y="connsiteY1"/>
                  </a:cxn>
                </a:cxnLst>
                <a:rect l="l" t="t" r="r" b="b"/>
                <a:pathLst>
                  <a:path w="952" h="136112">
                    <a:moveTo>
                      <a:pt x="953" y="0"/>
                    </a:moveTo>
                    <a:lnTo>
                      <a:pt x="0" y="136112"/>
                    </a:lnTo>
                  </a:path>
                </a:pathLst>
              </a:custGeom>
              <a:ln w="57150" cap="rnd">
                <a:solidFill>
                  <a:srgbClr val="7C2E9A"/>
                </a:solidFill>
                <a:prstDash val="solid"/>
                <a:miter/>
              </a:ln>
            </p:spPr>
            <p:txBody>
              <a:bodyPr rtlCol="0" anchor="ctr"/>
              <a:lstStyle/>
              <a:p>
                <a:endParaRPr lang="zh-CN" altLang="en-US"/>
              </a:p>
            </p:txBody>
          </p:sp>
          <p:sp>
            <p:nvSpPr>
              <p:cNvPr id="28" name="任意多边形: 形状 27">
                <a:extLst>
                  <a:ext uri="{FF2B5EF4-FFF2-40B4-BE49-F238E27FC236}">
                    <a16:creationId xmlns:a16="http://schemas.microsoft.com/office/drawing/2014/main" id="{EF30247F-C4D4-AD37-712B-CB0ABF826030}"/>
                  </a:ext>
                </a:extLst>
              </p:cNvPr>
              <p:cNvSpPr/>
              <p:nvPr/>
            </p:nvSpPr>
            <p:spPr>
              <a:xfrm>
                <a:off x="3972715" y="3801934"/>
                <a:ext cx="2119" cy="307401"/>
              </a:xfrm>
              <a:custGeom>
                <a:avLst/>
                <a:gdLst>
                  <a:gd name="connsiteX0" fmla="*/ 0 w 1619"/>
                  <a:gd name="connsiteY0" fmla="*/ 234887 h 234886"/>
                  <a:gd name="connsiteX1" fmla="*/ 1619 w 1619"/>
                  <a:gd name="connsiteY1" fmla="*/ 0 h 234886"/>
                </a:gdLst>
                <a:ahLst/>
                <a:cxnLst>
                  <a:cxn ang="0">
                    <a:pos x="connsiteX0" y="connsiteY0"/>
                  </a:cxn>
                  <a:cxn ang="0">
                    <a:pos x="connsiteX1" y="connsiteY1"/>
                  </a:cxn>
                </a:cxnLst>
                <a:rect l="l" t="t" r="r" b="b"/>
                <a:pathLst>
                  <a:path w="1619" h="234886">
                    <a:moveTo>
                      <a:pt x="0" y="234887"/>
                    </a:moveTo>
                    <a:lnTo>
                      <a:pt x="1619" y="0"/>
                    </a:lnTo>
                  </a:path>
                </a:pathLst>
              </a:custGeom>
              <a:ln w="57150" cap="rnd">
                <a:solidFill>
                  <a:srgbClr val="7C2E9A"/>
                </a:solid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57E1C78B-0090-751A-5159-4D0C2D4D3BB0}"/>
                  </a:ext>
                </a:extLst>
              </p:cNvPr>
              <p:cNvSpPr/>
              <p:nvPr/>
            </p:nvSpPr>
            <p:spPr>
              <a:xfrm>
                <a:off x="4137636" y="3900537"/>
                <a:ext cx="747" cy="112563"/>
              </a:xfrm>
              <a:custGeom>
                <a:avLst/>
                <a:gdLst>
                  <a:gd name="connsiteX0" fmla="*/ 572 w 571"/>
                  <a:gd name="connsiteY0" fmla="*/ 0 h 86010"/>
                  <a:gd name="connsiteX1" fmla="*/ 0 w 571"/>
                  <a:gd name="connsiteY1" fmla="*/ 86011 h 86010"/>
                </a:gdLst>
                <a:ahLst/>
                <a:cxnLst>
                  <a:cxn ang="0">
                    <a:pos x="connsiteX0" y="connsiteY0"/>
                  </a:cxn>
                  <a:cxn ang="0">
                    <a:pos x="connsiteX1" y="connsiteY1"/>
                  </a:cxn>
                </a:cxnLst>
                <a:rect l="l" t="t" r="r" b="b"/>
                <a:pathLst>
                  <a:path w="571" h="86010">
                    <a:moveTo>
                      <a:pt x="572" y="0"/>
                    </a:moveTo>
                    <a:lnTo>
                      <a:pt x="0" y="86011"/>
                    </a:lnTo>
                  </a:path>
                </a:pathLst>
              </a:custGeom>
              <a:ln w="57150" cap="rnd">
                <a:solidFill>
                  <a:srgbClr val="7C2E9A"/>
                </a:solidFill>
                <a:prstDash val="solid"/>
                <a:miter/>
              </a:ln>
            </p:spPr>
            <p:txBody>
              <a:bodyPr rtlCol="0" anchor="ctr"/>
              <a:lstStyle/>
              <a:p>
                <a:endParaRPr lang="zh-CN" altLang="en-US" dirty="0"/>
              </a:p>
            </p:txBody>
          </p:sp>
          <p:sp>
            <p:nvSpPr>
              <p:cNvPr id="30" name="任意多边形: 形状 29">
                <a:extLst>
                  <a:ext uri="{FF2B5EF4-FFF2-40B4-BE49-F238E27FC236}">
                    <a16:creationId xmlns:a16="http://schemas.microsoft.com/office/drawing/2014/main" id="{B475002A-3E83-81DE-BEC7-7ABC1F0BEB58}"/>
                  </a:ext>
                </a:extLst>
              </p:cNvPr>
              <p:cNvSpPr/>
              <p:nvPr/>
            </p:nvSpPr>
            <p:spPr>
              <a:xfrm>
                <a:off x="3884833" y="3839206"/>
                <a:ext cx="1620" cy="231734"/>
              </a:xfrm>
              <a:custGeom>
                <a:avLst/>
                <a:gdLst>
                  <a:gd name="connsiteX0" fmla="*/ 1238 w 1238"/>
                  <a:gd name="connsiteY0" fmla="*/ 0 h 177069"/>
                  <a:gd name="connsiteX1" fmla="*/ 0 w 1238"/>
                  <a:gd name="connsiteY1" fmla="*/ 177070 h 177069"/>
                </a:gdLst>
                <a:ahLst/>
                <a:cxnLst>
                  <a:cxn ang="0">
                    <a:pos x="connsiteX0" y="connsiteY0"/>
                  </a:cxn>
                  <a:cxn ang="0">
                    <a:pos x="connsiteX1" y="connsiteY1"/>
                  </a:cxn>
                </a:cxnLst>
                <a:rect l="l" t="t" r="r" b="b"/>
                <a:pathLst>
                  <a:path w="1238" h="177069">
                    <a:moveTo>
                      <a:pt x="1238" y="0"/>
                    </a:moveTo>
                    <a:lnTo>
                      <a:pt x="0" y="177070"/>
                    </a:lnTo>
                  </a:path>
                </a:pathLst>
              </a:custGeom>
              <a:ln w="57150" cap="rnd">
                <a:solidFill>
                  <a:srgbClr val="7C2E9A"/>
                </a:solidFill>
                <a:prstDash val="solid"/>
                <a:miter/>
              </a:ln>
            </p:spPr>
            <p:txBody>
              <a:bodyPr rtlCol="0" anchor="ctr"/>
              <a:lstStyle/>
              <a:p>
                <a:endParaRPr lang="zh-CN" altLang="en-US"/>
              </a:p>
            </p:txBody>
          </p:sp>
          <p:sp>
            <p:nvSpPr>
              <p:cNvPr id="31" name="任意多边形: 形状 30">
                <a:extLst>
                  <a:ext uri="{FF2B5EF4-FFF2-40B4-BE49-F238E27FC236}">
                    <a16:creationId xmlns:a16="http://schemas.microsoft.com/office/drawing/2014/main" id="{409F4761-56DC-DD1D-3D63-76ED7B3D1341}"/>
                  </a:ext>
                </a:extLst>
              </p:cNvPr>
              <p:cNvSpPr/>
              <p:nvPr/>
            </p:nvSpPr>
            <p:spPr>
              <a:xfrm>
                <a:off x="3793336" y="3908265"/>
                <a:ext cx="623" cy="92370"/>
              </a:xfrm>
              <a:custGeom>
                <a:avLst/>
                <a:gdLst>
                  <a:gd name="connsiteX0" fmla="*/ 0 w 476"/>
                  <a:gd name="connsiteY0" fmla="*/ 70580 h 70580"/>
                  <a:gd name="connsiteX1" fmla="*/ 476 w 476"/>
                  <a:gd name="connsiteY1" fmla="*/ 0 h 70580"/>
                </a:gdLst>
                <a:ahLst/>
                <a:cxnLst>
                  <a:cxn ang="0">
                    <a:pos x="connsiteX0" y="connsiteY0"/>
                  </a:cxn>
                  <a:cxn ang="0">
                    <a:pos x="connsiteX1" y="connsiteY1"/>
                  </a:cxn>
                </a:cxnLst>
                <a:rect l="l" t="t" r="r" b="b"/>
                <a:pathLst>
                  <a:path w="476" h="70580">
                    <a:moveTo>
                      <a:pt x="0" y="70580"/>
                    </a:moveTo>
                    <a:lnTo>
                      <a:pt x="476" y="0"/>
                    </a:lnTo>
                  </a:path>
                </a:pathLst>
              </a:custGeom>
              <a:ln w="57150" cap="rnd">
                <a:solidFill>
                  <a:srgbClr val="7C2E9A"/>
                </a:solidFill>
                <a:prstDash val="solid"/>
                <a:miter/>
              </a:ln>
            </p:spPr>
            <p:txBody>
              <a:bodyPr rtlCol="0" anchor="ctr"/>
              <a:lstStyle/>
              <a:p>
                <a:endParaRPr lang="zh-CN" altLang="en-US"/>
              </a:p>
            </p:txBody>
          </p:sp>
          <p:sp>
            <p:nvSpPr>
              <p:cNvPr id="32" name="任意多边形: 形状 31">
                <a:extLst>
                  <a:ext uri="{FF2B5EF4-FFF2-40B4-BE49-F238E27FC236}">
                    <a16:creationId xmlns:a16="http://schemas.microsoft.com/office/drawing/2014/main" id="{889F6B8D-1DA5-57C0-E71B-E39C63B94D79}"/>
                  </a:ext>
                </a:extLst>
              </p:cNvPr>
              <p:cNvSpPr/>
              <p:nvPr/>
            </p:nvSpPr>
            <p:spPr>
              <a:xfrm>
                <a:off x="3707323" y="3848805"/>
                <a:ext cx="1370" cy="210045"/>
              </a:xfrm>
              <a:custGeom>
                <a:avLst/>
                <a:gdLst>
                  <a:gd name="connsiteX0" fmla="*/ 1048 w 1047"/>
                  <a:gd name="connsiteY0" fmla="*/ 0 h 160496"/>
                  <a:gd name="connsiteX1" fmla="*/ 0 w 1047"/>
                  <a:gd name="connsiteY1" fmla="*/ 160496 h 160496"/>
                </a:gdLst>
                <a:ahLst/>
                <a:cxnLst>
                  <a:cxn ang="0">
                    <a:pos x="connsiteX0" y="connsiteY0"/>
                  </a:cxn>
                  <a:cxn ang="0">
                    <a:pos x="connsiteX1" y="connsiteY1"/>
                  </a:cxn>
                </a:cxnLst>
                <a:rect l="l" t="t" r="r" b="b"/>
                <a:pathLst>
                  <a:path w="1047" h="160496">
                    <a:moveTo>
                      <a:pt x="1048" y="0"/>
                    </a:moveTo>
                    <a:lnTo>
                      <a:pt x="0" y="160496"/>
                    </a:lnTo>
                  </a:path>
                </a:pathLst>
              </a:custGeom>
              <a:ln w="57150" cap="rnd">
                <a:solidFill>
                  <a:srgbClr val="7C2E9A"/>
                </a:solidFill>
                <a:prstDash val="solid"/>
                <a:miter/>
              </a:ln>
            </p:spPr>
            <p:txBody>
              <a:bodyPr rtlCol="0" anchor="ctr"/>
              <a:lstStyle/>
              <a:p>
                <a:endParaRPr lang="zh-CN" altLang="en-US"/>
              </a:p>
            </p:txBody>
          </p:sp>
          <p:sp>
            <p:nvSpPr>
              <p:cNvPr id="33" name="任意多边形: 形状 32">
                <a:extLst>
                  <a:ext uri="{FF2B5EF4-FFF2-40B4-BE49-F238E27FC236}">
                    <a16:creationId xmlns:a16="http://schemas.microsoft.com/office/drawing/2014/main" id="{9A0F4352-5972-19D9-8539-5981BD8781CC}"/>
                  </a:ext>
                </a:extLst>
              </p:cNvPr>
              <p:cNvSpPr/>
              <p:nvPr/>
            </p:nvSpPr>
            <p:spPr>
              <a:xfrm>
                <a:off x="3620562" y="3936438"/>
                <a:ext cx="249" cy="33532"/>
              </a:xfrm>
              <a:custGeom>
                <a:avLst/>
                <a:gdLst>
                  <a:gd name="connsiteX0" fmla="*/ 0 w 190"/>
                  <a:gd name="connsiteY0" fmla="*/ 25622 h 25622"/>
                  <a:gd name="connsiteX1" fmla="*/ 190 w 190"/>
                  <a:gd name="connsiteY1" fmla="*/ 0 h 25622"/>
                </a:gdLst>
                <a:ahLst/>
                <a:cxnLst>
                  <a:cxn ang="0">
                    <a:pos x="connsiteX0" y="connsiteY0"/>
                  </a:cxn>
                  <a:cxn ang="0">
                    <a:pos x="connsiteX1" y="connsiteY1"/>
                  </a:cxn>
                </a:cxnLst>
                <a:rect l="l" t="t" r="r" b="b"/>
                <a:pathLst>
                  <a:path w="190" h="25622">
                    <a:moveTo>
                      <a:pt x="0" y="25622"/>
                    </a:moveTo>
                    <a:lnTo>
                      <a:pt x="190" y="0"/>
                    </a:lnTo>
                  </a:path>
                </a:pathLst>
              </a:custGeom>
              <a:ln w="57150" cap="rnd">
                <a:solidFill>
                  <a:srgbClr val="7C2E9A"/>
                </a:solidFill>
                <a:prstDash val="solid"/>
                <a:miter/>
              </a:ln>
            </p:spPr>
            <p:txBody>
              <a:bodyPr rtlCol="0" anchor="ctr"/>
              <a:lstStyle/>
              <a:p>
                <a:endParaRPr lang="zh-CN" altLang="en-US"/>
              </a:p>
            </p:txBody>
          </p:sp>
        </p:grpSp>
        <p:sp>
          <p:nvSpPr>
            <p:cNvPr id="23" name="任意多边形: 形状 22">
              <a:extLst>
                <a:ext uri="{FF2B5EF4-FFF2-40B4-BE49-F238E27FC236}">
                  <a16:creationId xmlns:a16="http://schemas.microsoft.com/office/drawing/2014/main" id="{FC1DC477-C13C-84AC-52FA-52C6A632839E}"/>
                </a:ext>
              </a:extLst>
            </p:cNvPr>
            <p:cNvSpPr/>
            <p:nvPr/>
          </p:nvSpPr>
          <p:spPr>
            <a:xfrm>
              <a:off x="5888917" y="3555120"/>
              <a:ext cx="1246" cy="178133"/>
            </a:xfrm>
            <a:custGeom>
              <a:avLst/>
              <a:gdLst>
                <a:gd name="connsiteX0" fmla="*/ 953 w 952"/>
                <a:gd name="connsiteY0" fmla="*/ 0 h 136112"/>
                <a:gd name="connsiteX1" fmla="*/ 0 w 952"/>
                <a:gd name="connsiteY1" fmla="*/ 136112 h 136112"/>
              </a:gdLst>
              <a:ahLst/>
              <a:cxnLst>
                <a:cxn ang="0">
                  <a:pos x="connsiteX0" y="connsiteY0"/>
                </a:cxn>
                <a:cxn ang="0">
                  <a:pos x="connsiteX1" y="connsiteY1"/>
                </a:cxn>
              </a:cxnLst>
              <a:rect l="l" t="t" r="r" b="b"/>
              <a:pathLst>
                <a:path w="952" h="136112">
                  <a:moveTo>
                    <a:pt x="953" y="0"/>
                  </a:moveTo>
                  <a:lnTo>
                    <a:pt x="0" y="136112"/>
                  </a:lnTo>
                </a:path>
              </a:pathLst>
            </a:custGeom>
            <a:ln w="57150" cap="rnd">
              <a:solidFill>
                <a:srgbClr val="7C2E9A"/>
              </a:solid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ADF1A577-7FE4-AB25-9A9D-21067945155B}"/>
                </a:ext>
              </a:extLst>
            </p:cNvPr>
            <p:cNvSpPr/>
            <p:nvPr/>
          </p:nvSpPr>
          <p:spPr>
            <a:xfrm>
              <a:off x="5808638" y="3489925"/>
              <a:ext cx="2119" cy="307401"/>
            </a:xfrm>
            <a:custGeom>
              <a:avLst/>
              <a:gdLst>
                <a:gd name="connsiteX0" fmla="*/ 0 w 1619"/>
                <a:gd name="connsiteY0" fmla="*/ 234887 h 234886"/>
                <a:gd name="connsiteX1" fmla="*/ 1619 w 1619"/>
                <a:gd name="connsiteY1" fmla="*/ 0 h 234886"/>
              </a:gdLst>
              <a:ahLst/>
              <a:cxnLst>
                <a:cxn ang="0">
                  <a:pos x="connsiteX0" y="connsiteY0"/>
                </a:cxn>
                <a:cxn ang="0">
                  <a:pos x="connsiteX1" y="connsiteY1"/>
                </a:cxn>
              </a:cxnLst>
              <a:rect l="l" t="t" r="r" b="b"/>
              <a:pathLst>
                <a:path w="1619" h="234886">
                  <a:moveTo>
                    <a:pt x="0" y="234887"/>
                  </a:moveTo>
                  <a:lnTo>
                    <a:pt x="1619" y="0"/>
                  </a:lnTo>
                </a:path>
              </a:pathLst>
            </a:custGeom>
            <a:ln w="57150" cap="rnd">
              <a:solidFill>
                <a:srgbClr val="7C2E9A"/>
              </a:solid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AB630064-2646-A16E-4691-898D426E242D}"/>
                </a:ext>
              </a:extLst>
            </p:cNvPr>
            <p:cNvSpPr/>
            <p:nvPr/>
          </p:nvSpPr>
          <p:spPr>
            <a:xfrm>
              <a:off x="5973559" y="3588528"/>
              <a:ext cx="747" cy="112563"/>
            </a:xfrm>
            <a:custGeom>
              <a:avLst/>
              <a:gdLst>
                <a:gd name="connsiteX0" fmla="*/ 572 w 571"/>
                <a:gd name="connsiteY0" fmla="*/ 0 h 86010"/>
                <a:gd name="connsiteX1" fmla="*/ 0 w 571"/>
                <a:gd name="connsiteY1" fmla="*/ 86011 h 86010"/>
              </a:gdLst>
              <a:ahLst/>
              <a:cxnLst>
                <a:cxn ang="0">
                  <a:pos x="connsiteX0" y="connsiteY0"/>
                </a:cxn>
                <a:cxn ang="0">
                  <a:pos x="connsiteX1" y="connsiteY1"/>
                </a:cxn>
              </a:cxnLst>
              <a:rect l="l" t="t" r="r" b="b"/>
              <a:pathLst>
                <a:path w="571" h="86010">
                  <a:moveTo>
                    <a:pt x="572" y="0"/>
                  </a:moveTo>
                  <a:lnTo>
                    <a:pt x="0" y="86011"/>
                  </a:lnTo>
                </a:path>
              </a:pathLst>
            </a:custGeom>
            <a:ln w="57150" cap="rnd">
              <a:solidFill>
                <a:srgbClr val="7C2E9A"/>
              </a:solidFill>
              <a:prstDash val="solid"/>
              <a:miter/>
            </a:ln>
          </p:spPr>
          <p:txBody>
            <a:bodyPr rtlCol="0" anchor="ctr"/>
            <a:lstStyle/>
            <a:p>
              <a:endParaRPr lang="zh-CN" altLang="en-US" dirty="0"/>
            </a:p>
          </p:txBody>
        </p:sp>
        <p:sp>
          <p:nvSpPr>
            <p:cNvPr id="26" name="任意多边形: 形状 25">
              <a:extLst>
                <a:ext uri="{FF2B5EF4-FFF2-40B4-BE49-F238E27FC236}">
                  <a16:creationId xmlns:a16="http://schemas.microsoft.com/office/drawing/2014/main" id="{EF08BEF4-8C35-AA0C-E92A-88DC1A14757F}"/>
                </a:ext>
              </a:extLst>
            </p:cNvPr>
            <p:cNvSpPr/>
            <p:nvPr/>
          </p:nvSpPr>
          <p:spPr>
            <a:xfrm>
              <a:off x="5720756" y="3527197"/>
              <a:ext cx="1620" cy="231734"/>
            </a:xfrm>
            <a:custGeom>
              <a:avLst/>
              <a:gdLst>
                <a:gd name="connsiteX0" fmla="*/ 1238 w 1238"/>
                <a:gd name="connsiteY0" fmla="*/ 0 h 177069"/>
                <a:gd name="connsiteX1" fmla="*/ 0 w 1238"/>
                <a:gd name="connsiteY1" fmla="*/ 177070 h 177069"/>
              </a:gdLst>
              <a:ahLst/>
              <a:cxnLst>
                <a:cxn ang="0">
                  <a:pos x="connsiteX0" y="connsiteY0"/>
                </a:cxn>
                <a:cxn ang="0">
                  <a:pos x="connsiteX1" y="connsiteY1"/>
                </a:cxn>
              </a:cxnLst>
              <a:rect l="l" t="t" r="r" b="b"/>
              <a:pathLst>
                <a:path w="1238" h="177069">
                  <a:moveTo>
                    <a:pt x="1238" y="0"/>
                  </a:moveTo>
                  <a:lnTo>
                    <a:pt x="0" y="177070"/>
                  </a:lnTo>
                </a:path>
              </a:pathLst>
            </a:custGeom>
            <a:ln w="57150" cap="rnd">
              <a:solidFill>
                <a:srgbClr val="7C2E9A"/>
              </a:solidFill>
              <a:prstDash val="solid"/>
              <a:miter/>
            </a:ln>
          </p:spPr>
          <p:txBody>
            <a:bodyPr rtlCol="0" anchor="ctr"/>
            <a:lstStyle/>
            <a:p>
              <a:endParaRPr lang="zh-CN" altLang="en-US"/>
            </a:p>
          </p:txBody>
        </p:sp>
      </p:grpSp>
      <p:sp>
        <p:nvSpPr>
          <p:cNvPr id="34" name="文本框 33">
            <a:extLst>
              <a:ext uri="{FF2B5EF4-FFF2-40B4-BE49-F238E27FC236}">
                <a16:creationId xmlns:a16="http://schemas.microsoft.com/office/drawing/2014/main" id="{E24E722B-257C-70B2-8AE7-F41DE503A016}"/>
              </a:ext>
            </a:extLst>
          </p:cNvPr>
          <p:cNvSpPr txBox="1"/>
          <p:nvPr/>
        </p:nvSpPr>
        <p:spPr>
          <a:xfrm>
            <a:off x="837911" y="2593064"/>
            <a:ext cx="1632178" cy="707886"/>
          </a:xfrm>
          <a:prstGeom prst="rect">
            <a:avLst/>
          </a:prstGeom>
          <a:noFill/>
        </p:spPr>
        <p:txBody>
          <a:bodyPr wrap="none" rtlCol="0">
            <a:spAutoFit/>
          </a:bodyPr>
          <a:lstStyle/>
          <a:p>
            <a:pPr algn="ctr"/>
            <a:r>
              <a:rPr lang="en-US" altLang="zh-CN" sz="2000" b="1" dirty="0">
                <a:latin typeface="Candara" panose="020E0502030303020204" pitchFamily="34" charset="0"/>
              </a:rPr>
              <a:t>Analog audio</a:t>
            </a:r>
          </a:p>
          <a:p>
            <a:pPr algn="ctr"/>
            <a:r>
              <a:rPr lang="en-US" altLang="zh-CN" sz="2000" b="1" dirty="0">
                <a:latin typeface="Candara" panose="020E0502030303020204" pitchFamily="34" charset="0"/>
              </a:rPr>
              <a:t>signal</a:t>
            </a:r>
            <a:endParaRPr lang="zh-CN" altLang="en-US" sz="2000" b="1" dirty="0">
              <a:latin typeface="Candara" panose="020E0502030303020204" pitchFamily="34" charset="0"/>
            </a:endParaRPr>
          </a:p>
        </p:txBody>
      </p:sp>
      <p:sp>
        <p:nvSpPr>
          <p:cNvPr id="35" name="矩形: 圆角 34">
            <a:extLst>
              <a:ext uri="{FF2B5EF4-FFF2-40B4-BE49-F238E27FC236}">
                <a16:creationId xmlns:a16="http://schemas.microsoft.com/office/drawing/2014/main" id="{D3C9622A-B55C-AABD-C311-F678E030928E}"/>
              </a:ext>
            </a:extLst>
          </p:cNvPr>
          <p:cNvSpPr/>
          <p:nvPr/>
        </p:nvSpPr>
        <p:spPr>
          <a:xfrm>
            <a:off x="2562861" y="1584914"/>
            <a:ext cx="5999666" cy="4105269"/>
          </a:xfrm>
          <a:prstGeom prst="roundRect">
            <a:avLst>
              <a:gd name="adj" fmla="val 3056"/>
            </a:avLst>
          </a:prstGeom>
          <a:solidFill>
            <a:srgbClr val="FEF4FE"/>
          </a:solidFill>
          <a:ln w="28575">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文本框 35">
            <a:extLst>
              <a:ext uri="{FF2B5EF4-FFF2-40B4-BE49-F238E27FC236}">
                <a16:creationId xmlns:a16="http://schemas.microsoft.com/office/drawing/2014/main" id="{36DAA647-89B7-DFF6-23D4-A0D522A83832}"/>
              </a:ext>
            </a:extLst>
          </p:cNvPr>
          <p:cNvSpPr txBox="1"/>
          <p:nvPr/>
        </p:nvSpPr>
        <p:spPr>
          <a:xfrm>
            <a:off x="4437843" y="1671606"/>
            <a:ext cx="2233305" cy="461665"/>
          </a:xfrm>
          <a:prstGeom prst="rect">
            <a:avLst/>
          </a:prstGeom>
          <a:noFill/>
        </p:spPr>
        <p:txBody>
          <a:bodyPr wrap="none" rtlCol="0">
            <a:spAutoFit/>
          </a:bodyPr>
          <a:lstStyle/>
          <a:p>
            <a:pPr algn="ctr"/>
            <a:r>
              <a:rPr lang="en-US" altLang="zh-CN" sz="2400" b="1" dirty="0">
                <a:solidFill>
                  <a:srgbClr val="0D0D0D"/>
                </a:solidFill>
                <a:latin typeface="Candara" panose="020E0502030303020204" pitchFamily="34" charset="0"/>
              </a:rPr>
              <a:t>Backscatter tag</a:t>
            </a:r>
            <a:endParaRPr lang="zh-CN" altLang="en-US" sz="2400" b="1" dirty="0">
              <a:solidFill>
                <a:srgbClr val="0D0D0D"/>
              </a:solidFill>
              <a:latin typeface="Candara" panose="020E0502030303020204" pitchFamily="34" charset="0"/>
            </a:endParaRPr>
          </a:p>
        </p:txBody>
      </p:sp>
      <p:sp>
        <p:nvSpPr>
          <p:cNvPr id="37" name="矩形: 圆角 36">
            <a:extLst>
              <a:ext uri="{FF2B5EF4-FFF2-40B4-BE49-F238E27FC236}">
                <a16:creationId xmlns:a16="http://schemas.microsoft.com/office/drawing/2014/main" id="{6A5171BF-7016-6B5C-1B50-9B3FC91CBF22}"/>
              </a:ext>
            </a:extLst>
          </p:cNvPr>
          <p:cNvSpPr/>
          <p:nvPr/>
        </p:nvSpPr>
        <p:spPr>
          <a:xfrm>
            <a:off x="6121951" y="3920467"/>
            <a:ext cx="2226353" cy="1173690"/>
          </a:xfrm>
          <a:prstGeom prst="roundRect">
            <a:avLst>
              <a:gd name="adj" fmla="val 9448"/>
            </a:avLst>
          </a:prstGeom>
          <a:noFill/>
          <a:ln w="28575">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6A72ED71-A41F-51B7-786B-E7AF0D1B49EA}"/>
              </a:ext>
            </a:extLst>
          </p:cNvPr>
          <p:cNvSpPr txBox="1"/>
          <p:nvPr/>
        </p:nvSpPr>
        <p:spPr>
          <a:xfrm>
            <a:off x="6158547" y="5096035"/>
            <a:ext cx="2156360" cy="646331"/>
          </a:xfrm>
          <a:prstGeom prst="rect">
            <a:avLst/>
          </a:prstGeom>
          <a:noFill/>
        </p:spPr>
        <p:txBody>
          <a:bodyPr wrap="none" rtlCol="0">
            <a:spAutoFit/>
          </a:bodyPr>
          <a:lstStyle/>
          <a:p>
            <a:pPr algn="ctr">
              <a:lnSpc>
                <a:spcPct val="90000"/>
              </a:lnSpc>
            </a:pPr>
            <a:r>
              <a:rPr lang="en-US" altLang="zh-CN" sz="2000" b="1" i="1" dirty="0">
                <a:solidFill>
                  <a:srgbClr val="0D0D0D"/>
                </a:solidFill>
                <a:latin typeface="Candara" panose="020E0502030303020204" pitchFamily="34" charset="0"/>
              </a:rPr>
              <a:t>Frequency shifting</a:t>
            </a:r>
          </a:p>
          <a:p>
            <a:pPr algn="ctr">
              <a:lnSpc>
                <a:spcPct val="90000"/>
              </a:lnSpc>
            </a:pPr>
            <a:r>
              <a:rPr lang="en-US" altLang="zh-CN" sz="2000" b="1" i="1" dirty="0">
                <a:solidFill>
                  <a:srgbClr val="0D0D0D"/>
                </a:solidFill>
                <a:latin typeface="Candara" panose="020E0502030303020204" pitchFamily="34" charset="0"/>
              </a:rPr>
              <a:t>clock</a:t>
            </a:r>
            <a:endParaRPr lang="zh-CN" altLang="en-US" sz="2000" b="1" i="1" dirty="0">
              <a:solidFill>
                <a:srgbClr val="0D0D0D"/>
              </a:solidFill>
              <a:latin typeface="Candara" panose="020E0502030303020204" pitchFamily="34" charset="0"/>
            </a:endParaRPr>
          </a:p>
        </p:txBody>
      </p:sp>
      <p:grpSp>
        <p:nvGrpSpPr>
          <p:cNvPr id="39" name="组合 38">
            <a:extLst>
              <a:ext uri="{FF2B5EF4-FFF2-40B4-BE49-F238E27FC236}">
                <a16:creationId xmlns:a16="http://schemas.microsoft.com/office/drawing/2014/main" id="{F452DC63-FBB8-3A93-0B0D-12A33AF646F6}"/>
              </a:ext>
            </a:extLst>
          </p:cNvPr>
          <p:cNvGrpSpPr/>
          <p:nvPr/>
        </p:nvGrpSpPr>
        <p:grpSpPr>
          <a:xfrm>
            <a:off x="2776412" y="2306013"/>
            <a:ext cx="2445206" cy="1173690"/>
            <a:chOff x="2642335" y="2699876"/>
            <a:chExt cx="2445206" cy="1173690"/>
          </a:xfrm>
        </p:grpSpPr>
        <p:sp>
          <p:nvSpPr>
            <p:cNvPr id="40" name="矩形: 圆角 39">
              <a:extLst>
                <a:ext uri="{FF2B5EF4-FFF2-40B4-BE49-F238E27FC236}">
                  <a16:creationId xmlns:a16="http://schemas.microsoft.com/office/drawing/2014/main" id="{E9A41267-A360-0289-9F03-496B1102526B}"/>
                </a:ext>
              </a:extLst>
            </p:cNvPr>
            <p:cNvSpPr/>
            <p:nvPr/>
          </p:nvSpPr>
          <p:spPr>
            <a:xfrm>
              <a:off x="2653759" y="2699876"/>
              <a:ext cx="2433782" cy="1173690"/>
            </a:xfrm>
            <a:prstGeom prst="roundRect">
              <a:avLst>
                <a:gd name="adj" fmla="val 9448"/>
              </a:avLst>
            </a:prstGeom>
            <a:solidFill>
              <a:srgbClr val="FFCDCD"/>
            </a:solidFill>
            <a:ln w="28575">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1" name="图形 42">
              <a:extLst>
                <a:ext uri="{FF2B5EF4-FFF2-40B4-BE49-F238E27FC236}">
                  <a16:creationId xmlns:a16="http://schemas.microsoft.com/office/drawing/2014/main" id="{888236BF-D783-1376-44B9-44FDCA3A5754}"/>
                </a:ext>
              </a:extLst>
            </p:cNvPr>
            <p:cNvPicPr>
              <a:picLocks noChangeAspect="1"/>
            </p:cNvPicPr>
            <p:nvPr/>
          </p:nvPicPr>
          <p:blipFill>
            <a:blip r:embed="rId4"/>
            <a:stretch>
              <a:fillRect/>
            </a:stretch>
          </p:blipFill>
          <p:spPr>
            <a:xfrm>
              <a:off x="3985718" y="2783957"/>
              <a:ext cx="1044893" cy="1044893"/>
            </a:xfrm>
            <a:custGeom>
              <a:avLst/>
              <a:gdLst>
                <a:gd name="connsiteX0" fmla="*/ -246 w 547997"/>
                <a:gd name="connsiteY0" fmla="*/ -246 h 547997"/>
                <a:gd name="connsiteX1" fmla="*/ 547751 w 547997"/>
                <a:gd name="connsiteY1" fmla="*/ -246 h 547997"/>
                <a:gd name="connsiteX2" fmla="*/ 547751 w 547997"/>
                <a:gd name="connsiteY2" fmla="*/ 547751 h 547997"/>
                <a:gd name="connsiteX3" fmla="*/ -246 w 547997"/>
                <a:gd name="connsiteY3" fmla="*/ 547751 h 547997"/>
              </a:gdLst>
              <a:ahLst/>
              <a:cxnLst>
                <a:cxn ang="0">
                  <a:pos x="connsiteX0" y="connsiteY0"/>
                </a:cxn>
                <a:cxn ang="0">
                  <a:pos x="connsiteX1" y="connsiteY1"/>
                </a:cxn>
                <a:cxn ang="0">
                  <a:pos x="connsiteX2" y="connsiteY2"/>
                </a:cxn>
                <a:cxn ang="0">
                  <a:pos x="connsiteX3" y="connsiteY3"/>
                </a:cxn>
              </a:cxnLst>
              <a:rect l="l" t="t" r="r" b="b"/>
              <a:pathLst>
                <a:path w="547997" h="547997">
                  <a:moveTo>
                    <a:pt x="-246" y="-246"/>
                  </a:moveTo>
                  <a:lnTo>
                    <a:pt x="547751" y="-246"/>
                  </a:lnTo>
                  <a:lnTo>
                    <a:pt x="547751" y="547751"/>
                  </a:lnTo>
                  <a:lnTo>
                    <a:pt x="-246" y="547751"/>
                  </a:lnTo>
                  <a:close/>
                </a:path>
              </a:pathLst>
            </a:custGeom>
          </p:spPr>
        </p:pic>
        <p:sp>
          <p:nvSpPr>
            <p:cNvPr id="42" name="文本框 41">
              <a:extLst>
                <a:ext uri="{FF2B5EF4-FFF2-40B4-BE49-F238E27FC236}">
                  <a16:creationId xmlns:a16="http://schemas.microsoft.com/office/drawing/2014/main" id="{3E81EA87-F5A1-2E9F-4A37-E2D52593A071}"/>
                </a:ext>
              </a:extLst>
            </p:cNvPr>
            <p:cNvSpPr txBox="1"/>
            <p:nvPr/>
          </p:nvSpPr>
          <p:spPr>
            <a:xfrm>
              <a:off x="2642335" y="2902052"/>
              <a:ext cx="1377300" cy="707886"/>
            </a:xfrm>
            <a:prstGeom prst="rect">
              <a:avLst/>
            </a:prstGeom>
            <a:noFill/>
            <a:ln w="57150">
              <a:noFill/>
            </a:ln>
          </p:spPr>
          <p:txBody>
            <a:bodyPr wrap="none" rtlCol="0">
              <a:spAutoFit/>
            </a:bodyPr>
            <a:lstStyle/>
            <a:p>
              <a:pPr algn="ctr"/>
              <a:r>
                <a:rPr lang="en-US" altLang="zh-CN" sz="2000" b="1" dirty="0">
                  <a:latin typeface="Candara" panose="020E0502030303020204" pitchFamily="34" charset="0"/>
                </a:rPr>
                <a:t>Digital</a:t>
              </a:r>
            </a:p>
            <a:p>
              <a:pPr algn="ctr"/>
              <a:r>
                <a:rPr lang="en-US" altLang="zh-CN" sz="2000" b="1" dirty="0">
                  <a:latin typeface="Candara" panose="020E0502030303020204" pitchFamily="34" charset="0"/>
                </a:rPr>
                <a:t>processing</a:t>
              </a:r>
              <a:endParaRPr lang="zh-CN" altLang="en-US" sz="2000" b="1" dirty="0">
                <a:latin typeface="Candara" panose="020E0502030303020204" pitchFamily="34" charset="0"/>
              </a:endParaRPr>
            </a:p>
          </p:txBody>
        </p:sp>
      </p:grpSp>
      <p:sp>
        <p:nvSpPr>
          <p:cNvPr id="43" name="箭头: 右 42">
            <a:extLst>
              <a:ext uri="{FF2B5EF4-FFF2-40B4-BE49-F238E27FC236}">
                <a16:creationId xmlns:a16="http://schemas.microsoft.com/office/drawing/2014/main" id="{58B32DEC-B8A0-392B-5BBB-7509CF509C94}"/>
              </a:ext>
            </a:extLst>
          </p:cNvPr>
          <p:cNvSpPr/>
          <p:nvPr/>
        </p:nvSpPr>
        <p:spPr>
          <a:xfrm>
            <a:off x="5461732" y="3557761"/>
            <a:ext cx="452049" cy="252012"/>
          </a:xfrm>
          <a:prstGeom prst="rightArrow">
            <a:avLst>
              <a:gd name="adj1" fmla="val 50000"/>
              <a:gd name="adj2" fmla="val 67278"/>
            </a:avLst>
          </a:prstGeom>
          <a:solidFill>
            <a:srgbClr val="7C2E9A"/>
          </a:solidFill>
          <a:ln>
            <a:solidFill>
              <a:srgbClr val="7C2E9A"/>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44" name="矩形: 圆角 43">
            <a:extLst>
              <a:ext uri="{FF2B5EF4-FFF2-40B4-BE49-F238E27FC236}">
                <a16:creationId xmlns:a16="http://schemas.microsoft.com/office/drawing/2014/main" id="{B419B71A-7E02-82DA-FF60-76536E91BECF}"/>
              </a:ext>
            </a:extLst>
          </p:cNvPr>
          <p:cNvSpPr/>
          <p:nvPr/>
        </p:nvSpPr>
        <p:spPr>
          <a:xfrm>
            <a:off x="6115001" y="2302549"/>
            <a:ext cx="2233304" cy="1173690"/>
          </a:xfrm>
          <a:prstGeom prst="roundRect">
            <a:avLst>
              <a:gd name="adj" fmla="val 9448"/>
            </a:avLst>
          </a:prstGeom>
          <a:noFill/>
          <a:ln w="28575">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5" name="组合 44">
            <a:extLst>
              <a:ext uri="{FF2B5EF4-FFF2-40B4-BE49-F238E27FC236}">
                <a16:creationId xmlns:a16="http://schemas.microsoft.com/office/drawing/2014/main" id="{5FC732A9-FE04-1ED0-2FFD-09B7EA0C8C2A}"/>
              </a:ext>
            </a:extLst>
          </p:cNvPr>
          <p:cNvGrpSpPr/>
          <p:nvPr/>
        </p:nvGrpSpPr>
        <p:grpSpPr>
          <a:xfrm>
            <a:off x="6308005" y="2415123"/>
            <a:ext cx="1887048" cy="976176"/>
            <a:chOff x="6539633" y="2872696"/>
            <a:chExt cx="2029085" cy="1049652"/>
          </a:xfrm>
        </p:grpSpPr>
        <p:sp>
          <p:nvSpPr>
            <p:cNvPr id="46" name="任意多边形: 形状 45">
              <a:extLst>
                <a:ext uri="{FF2B5EF4-FFF2-40B4-BE49-F238E27FC236}">
                  <a16:creationId xmlns:a16="http://schemas.microsoft.com/office/drawing/2014/main" id="{96FDDC17-9E20-1DB1-4A38-9D4B6D6BE2BC}"/>
                </a:ext>
              </a:extLst>
            </p:cNvPr>
            <p:cNvSpPr/>
            <p:nvPr/>
          </p:nvSpPr>
          <p:spPr>
            <a:xfrm>
              <a:off x="7212207" y="3718182"/>
              <a:ext cx="40589" cy="204166"/>
            </a:xfrm>
            <a:custGeom>
              <a:avLst/>
              <a:gdLst>
                <a:gd name="connsiteX0" fmla="*/ 0 w 40589"/>
                <a:gd name="connsiteY0" fmla="*/ 204167 h 204166"/>
                <a:gd name="connsiteX1" fmla="*/ 0 w 40589"/>
                <a:gd name="connsiteY1" fmla="*/ 0 h 204166"/>
              </a:gdLst>
              <a:ahLst/>
              <a:cxnLst>
                <a:cxn ang="0">
                  <a:pos x="connsiteX0" y="connsiteY0"/>
                </a:cxn>
                <a:cxn ang="0">
                  <a:pos x="connsiteX1" y="connsiteY1"/>
                </a:cxn>
              </a:cxnLst>
              <a:rect l="l" t="t" r="r" b="b"/>
              <a:pathLst>
                <a:path w="40589" h="204166">
                  <a:moveTo>
                    <a:pt x="0" y="204167"/>
                  </a:moveTo>
                  <a:lnTo>
                    <a:pt x="0" y="0"/>
                  </a:lnTo>
                </a:path>
              </a:pathLst>
            </a:custGeom>
            <a:ln w="40528" cap="rnd">
              <a:solidFill>
                <a:srgbClr val="042433"/>
              </a:solidFill>
              <a:prstDash val="solid"/>
              <a:round/>
            </a:ln>
          </p:spPr>
          <p:txBody>
            <a:bodyPr rtlCol="0" anchor="ctr"/>
            <a:lstStyle/>
            <a:p>
              <a:endParaRPr lang="zh-CN" altLang="en-US"/>
            </a:p>
          </p:txBody>
        </p:sp>
        <p:sp>
          <p:nvSpPr>
            <p:cNvPr id="47" name="任意多边形: 形状 46">
              <a:extLst>
                <a:ext uri="{FF2B5EF4-FFF2-40B4-BE49-F238E27FC236}">
                  <a16:creationId xmlns:a16="http://schemas.microsoft.com/office/drawing/2014/main" id="{8FC51522-DA03-DA6C-DBF5-31F03A8CFAFB}"/>
                </a:ext>
              </a:extLst>
            </p:cNvPr>
            <p:cNvSpPr/>
            <p:nvPr/>
          </p:nvSpPr>
          <p:spPr>
            <a:xfrm>
              <a:off x="7049847" y="3718182"/>
              <a:ext cx="325124" cy="40589"/>
            </a:xfrm>
            <a:custGeom>
              <a:avLst/>
              <a:gdLst>
                <a:gd name="connsiteX0" fmla="*/ 325124 w 325124"/>
                <a:gd name="connsiteY0" fmla="*/ 0 h 40589"/>
                <a:gd name="connsiteX1" fmla="*/ 0 w 325124"/>
                <a:gd name="connsiteY1" fmla="*/ 0 h 40589"/>
              </a:gdLst>
              <a:ahLst/>
              <a:cxnLst>
                <a:cxn ang="0">
                  <a:pos x="connsiteX0" y="connsiteY0"/>
                </a:cxn>
                <a:cxn ang="0">
                  <a:pos x="connsiteX1" y="connsiteY1"/>
                </a:cxn>
              </a:cxnLst>
              <a:rect l="l" t="t" r="r" b="b"/>
              <a:pathLst>
                <a:path w="325124" h="40589">
                  <a:moveTo>
                    <a:pt x="325124" y="0"/>
                  </a:moveTo>
                  <a:lnTo>
                    <a:pt x="0" y="0"/>
                  </a:lnTo>
                </a:path>
              </a:pathLst>
            </a:custGeom>
            <a:ln w="40528" cap="rnd">
              <a:solidFill>
                <a:srgbClr val="042433"/>
              </a:solidFill>
              <a:prstDash val="solid"/>
              <a:round/>
            </a:ln>
          </p:spPr>
          <p:txBody>
            <a:bodyPr rtlCol="0" anchor="ctr"/>
            <a:lstStyle/>
            <a:p>
              <a:endParaRPr lang="zh-CN" altLang="en-US"/>
            </a:p>
          </p:txBody>
        </p:sp>
        <p:sp>
          <p:nvSpPr>
            <p:cNvPr id="48" name="任意多边形: 形状 47">
              <a:extLst>
                <a:ext uri="{FF2B5EF4-FFF2-40B4-BE49-F238E27FC236}">
                  <a16:creationId xmlns:a16="http://schemas.microsoft.com/office/drawing/2014/main" id="{825F7C0B-6359-62C4-1F7A-F8C104C9EC25}"/>
                </a:ext>
              </a:extLst>
            </p:cNvPr>
            <p:cNvSpPr/>
            <p:nvPr/>
          </p:nvSpPr>
          <p:spPr>
            <a:xfrm>
              <a:off x="6962173" y="3604125"/>
              <a:ext cx="491542" cy="40589"/>
            </a:xfrm>
            <a:custGeom>
              <a:avLst/>
              <a:gdLst>
                <a:gd name="connsiteX0" fmla="*/ 491543 w 491542"/>
                <a:gd name="connsiteY0" fmla="*/ 0 h 40589"/>
                <a:gd name="connsiteX1" fmla="*/ 0 w 491542"/>
                <a:gd name="connsiteY1" fmla="*/ 0 h 40589"/>
              </a:gdLst>
              <a:ahLst/>
              <a:cxnLst>
                <a:cxn ang="0">
                  <a:pos x="connsiteX0" y="connsiteY0"/>
                </a:cxn>
                <a:cxn ang="0">
                  <a:pos x="connsiteX1" y="connsiteY1"/>
                </a:cxn>
              </a:cxnLst>
              <a:rect l="l" t="t" r="r" b="b"/>
              <a:pathLst>
                <a:path w="491542" h="40589">
                  <a:moveTo>
                    <a:pt x="491543" y="0"/>
                  </a:moveTo>
                  <a:lnTo>
                    <a:pt x="0" y="0"/>
                  </a:lnTo>
                </a:path>
              </a:pathLst>
            </a:custGeom>
            <a:ln w="40528" cap="rnd">
              <a:solidFill>
                <a:srgbClr val="042433"/>
              </a:solidFill>
              <a:prstDash val="solid"/>
              <a:round/>
            </a:ln>
          </p:spPr>
          <p:txBody>
            <a:bodyPr rtlCol="0" anchor="ctr"/>
            <a:lstStyle/>
            <a:p>
              <a:endParaRPr lang="zh-CN" altLang="en-US"/>
            </a:p>
          </p:txBody>
        </p:sp>
        <p:sp>
          <p:nvSpPr>
            <p:cNvPr id="49" name="任意多边形: 形状 48">
              <a:extLst>
                <a:ext uri="{FF2B5EF4-FFF2-40B4-BE49-F238E27FC236}">
                  <a16:creationId xmlns:a16="http://schemas.microsoft.com/office/drawing/2014/main" id="{ACDB1D6A-50AA-99C6-B72C-478BBE77D9D6}"/>
                </a:ext>
              </a:extLst>
            </p:cNvPr>
            <p:cNvSpPr/>
            <p:nvPr/>
          </p:nvSpPr>
          <p:spPr>
            <a:xfrm>
              <a:off x="7374972" y="3435271"/>
              <a:ext cx="40589" cy="168853"/>
            </a:xfrm>
            <a:custGeom>
              <a:avLst/>
              <a:gdLst>
                <a:gd name="connsiteX0" fmla="*/ 0 w 40589"/>
                <a:gd name="connsiteY0" fmla="*/ 0 h 168853"/>
                <a:gd name="connsiteX1" fmla="*/ 0 w 40589"/>
                <a:gd name="connsiteY1" fmla="*/ 168854 h 168853"/>
              </a:gdLst>
              <a:ahLst/>
              <a:cxnLst>
                <a:cxn ang="0">
                  <a:pos x="connsiteX0" y="connsiteY0"/>
                </a:cxn>
                <a:cxn ang="0">
                  <a:pos x="connsiteX1" y="connsiteY1"/>
                </a:cxn>
              </a:cxnLst>
              <a:rect l="l" t="t" r="r" b="b"/>
              <a:pathLst>
                <a:path w="40589" h="168853">
                  <a:moveTo>
                    <a:pt x="0" y="0"/>
                  </a:moveTo>
                  <a:lnTo>
                    <a:pt x="0" y="168854"/>
                  </a:lnTo>
                </a:path>
              </a:pathLst>
            </a:custGeom>
            <a:ln w="40528" cap="rnd">
              <a:solidFill>
                <a:srgbClr val="042433"/>
              </a:solidFill>
              <a:prstDash val="solid"/>
              <a:round/>
            </a:ln>
          </p:spPr>
          <p:txBody>
            <a:bodyPr rtlCol="0" anchor="ctr"/>
            <a:lstStyle/>
            <a:p>
              <a:endParaRPr lang="zh-CN" altLang="en-US"/>
            </a:p>
          </p:txBody>
        </p:sp>
        <p:sp>
          <p:nvSpPr>
            <p:cNvPr id="50" name="任意多边形: 形状 49">
              <a:extLst>
                <a:ext uri="{FF2B5EF4-FFF2-40B4-BE49-F238E27FC236}">
                  <a16:creationId xmlns:a16="http://schemas.microsoft.com/office/drawing/2014/main" id="{5CC72927-63CA-75D6-B551-2C4608204AB5}"/>
                </a:ext>
              </a:extLst>
            </p:cNvPr>
            <p:cNvSpPr/>
            <p:nvPr/>
          </p:nvSpPr>
          <p:spPr>
            <a:xfrm>
              <a:off x="7049847" y="3435271"/>
              <a:ext cx="40589" cy="168853"/>
            </a:xfrm>
            <a:custGeom>
              <a:avLst/>
              <a:gdLst>
                <a:gd name="connsiteX0" fmla="*/ 0 w 40589"/>
                <a:gd name="connsiteY0" fmla="*/ 0 h 168853"/>
                <a:gd name="connsiteX1" fmla="*/ 0 w 40589"/>
                <a:gd name="connsiteY1" fmla="*/ 168854 h 168853"/>
              </a:gdLst>
              <a:ahLst/>
              <a:cxnLst>
                <a:cxn ang="0">
                  <a:pos x="connsiteX0" y="connsiteY0"/>
                </a:cxn>
                <a:cxn ang="0">
                  <a:pos x="connsiteX1" y="connsiteY1"/>
                </a:cxn>
              </a:cxnLst>
              <a:rect l="l" t="t" r="r" b="b"/>
              <a:pathLst>
                <a:path w="40589" h="168853">
                  <a:moveTo>
                    <a:pt x="0" y="0"/>
                  </a:moveTo>
                  <a:lnTo>
                    <a:pt x="0" y="168854"/>
                  </a:lnTo>
                </a:path>
              </a:pathLst>
            </a:custGeom>
            <a:ln w="40528" cap="rnd">
              <a:solidFill>
                <a:srgbClr val="042433"/>
              </a:solidFill>
              <a:prstDash val="solid"/>
              <a:round/>
            </a:ln>
          </p:spPr>
          <p:txBody>
            <a:bodyPr rtlCol="0" anchor="ctr"/>
            <a:lstStyle/>
            <a:p>
              <a:endParaRPr lang="zh-CN" altLang="en-US"/>
            </a:p>
          </p:txBody>
        </p:sp>
        <p:sp>
          <p:nvSpPr>
            <p:cNvPr id="51" name="任意多边形: 形状 50">
              <a:extLst>
                <a:ext uri="{FF2B5EF4-FFF2-40B4-BE49-F238E27FC236}">
                  <a16:creationId xmlns:a16="http://schemas.microsoft.com/office/drawing/2014/main" id="{03C9B76B-1011-9A6F-0B2C-4A7BD6A74833}"/>
                </a:ext>
              </a:extLst>
            </p:cNvPr>
            <p:cNvSpPr/>
            <p:nvPr/>
          </p:nvSpPr>
          <p:spPr>
            <a:xfrm>
              <a:off x="7374972" y="3435271"/>
              <a:ext cx="945336" cy="40589"/>
            </a:xfrm>
            <a:custGeom>
              <a:avLst/>
              <a:gdLst>
                <a:gd name="connsiteX0" fmla="*/ 0 w 945336"/>
                <a:gd name="connsiteY0" fmla="*/ 0 h 40589"/>
                <a:gd name="connsiteX1" fmla="*/ 945337 w 945336"/>
                <a:gd name="connsiteY1" fmla="*/ 0 h 40589"/>
              </a:gdLst>
              <a:ahLst/>
              <a:cxnLst>
                <a:cxn ang="0">
                  <a:pos x="connsiteX0" y="connsiteY0"/>
                </a:cxn>
                <a:cxn ang="0">
                  <a:pos x="connsiteX1" y="connsiteY1"/>
                </a:cxn>
              </a:cxnLst>
              <a:rect l="l" t="t" r="r" b="b"/>
              <a:pathLst>
                <a:path w="945336" h="40589">
                  <a:moveTo>
                    <a:pt x="0" y="0"/>
                  </a:moveTo>
                  <a:lnTo>
                    <a:pt x="945337" y="0"/>
                  </a:lnTo>
                </a:path>
              </a:pathLst>
            </a:custGeom>
            <a:ln w="40528" cap="rnd">
              <a:solidFill>
                <a:srgbClr val="042433"/>
              </a:solidFill>
              <a:prstDash val="solid"/>
              <a:round/>
            </a:ln>
          </p:spPr>
          <p:txBody>
            <a:bodyPr rtlCol="0" anchor="ctr"/>
            <a:lstStyle/>
            <a:p>
              <a:endParaRPr lang="zh-CN" altLang="en-US"/>
            </a:p>
          </p:txBody>
        </p:sp>
        <p:sp>
          <p:nvSpPr>
            <p:cNvPr id="52" name="任意多边形: 形状 51">
              <a:extLst>
                <a:ext uri="{FF2B5EF4-FFF2-40B4-BE49-F238E27FC236}">
                  <a16:creationId xmlns:a16="http://schemas.microsoft.com/office/drawing/2014/main" id="{C4352B1A-31FB-604B-3AD7-3E449C5F4C6B}"/>
                </a:ext>
              </a:extLst>
            </p:cNvPr>
            <p:cNvSpPr/>
            <p:nvPr/>
          </p:nvSpPr>
          <p:spPr>
            <a:xfrm>
              <a:off x="6678045" y="3435271"/>
              <a:ext cx="371802" cy="40589"/>
            </a:xfrm>
            <a:custGeom>
              <a:avLst/>
              <a:gdLst>
                <a:gd name="connsiteX0" fmla="*/ 371803 w 371802"/>
                <a:gd name="connsiteY0" fmla="*/ 0 h 40589"/>
                <a:gd name="connsiteX1" fmla="*/ 0 w 371802"/>
                <a:gd name="connsiteY1" fmla="*/ 0 h 40589"/>
              </a:gdLst>
              <a:ahLst/>
              <a:cxnLst>
                <a:cxn ang="0">
                  <a:pos x="connsiteX0" y="connsiteY0"/>
                </a:cxn>
                <a:cxn ang="0">
                  <a:pos x="connsiteX1" y="connsiteY1"/>
                </a:cxn>
              </a:cxnLst>
              <a:rect l="l" t="t" r="r" b="b"/>
              <a:pathLst>
                <a:path w="371802" h="40589">
                  <a:moveTo>
                    <a:pt x="371803" y="0"/>
                  </a:moveTo>
                  <a:lnTo>
                    <a:pt x="0" y="0"/>
                  </a:lnTo>
                </a:path>
              </a:pathLst>
            </a:custGeom>
            <a:ln w="40528" cap="rnd">
              <a:solidFill>
                <a:srgbClr val="042433"/>
              </a:solidFill>
              <a:prstDash val="solid"/>
              <a:round/>
            </a:ln>
          </p:spPr>
          <p:txBody>
            <a:bodyPr rtlCol="0" anchor="ctr"/>
            <a:lstStyle/>
            <a:p>
              <a:endParaRPr lang="zh-CN" altLang="en-US"/>
            </a:p>
          </p:txBody>
        </p:sp>
        <p:sp>
          <p:nvSpPr>
            <p:cNvPr id="53" name="任意多边形: 形状 52">
              <a:extLst>
                <a:ext uri="{FF2B5EF4-FFF2-40B4-BE49-F238E27FC236}">
                  <a16:creationId xmlns:a16="http://schemas.microsoft.com/office/drawing/2014/main" id="{27E65B0C-FE44-3F60-625D-EED53E1BAB26}"/>
                </a:ext>
              </a:extLst>
            </p:cNvPr>
            <p:cNvSpPr/>
            <p:nvPr/>
          </p:nvSpPr>
          <p:spPr>
            <a:xfrm>
              <a:off x="6678045" y="3302543"/>
              <a:ext cx="40589" cy="265457"/>
            </a:xfrm>
            <a:custGeom>
              <a:avLst/>
              <a:gdLst>
                <a:gd name="connsiteX0" fmla="*/ 0 w 40589"/>
                <a:gd name="connsiteY0" fmla="*/ 265457 h 265457"/>
                <a:gd name="connsiteX1" fmla="*/ 0 w 40589"/>
                <a:gd name="connsiteY1" fmla="*/ 0 h 265457"/>
              </a:gdLst>
              <a:ahLst/>
              <a:cxnLst>
                <a:cxn ang="0">
                  <a:pos x="connsiteX0" y="connsiteY0"/>
                </a:cxn>
                <a:cxn ang="0">
                  <a:pos x="connsiteX1" y="connsiteY1"/>
                </a:cxn>
              </a:cxnLst>
              <a:rect l="l" t="t" r="r" b="b"/>
              <a:pathLst>
                <a:path w="40589" h="265457">
                  <a:moveTo>
                    <a:pt x="0" y="265457"/>
                  </a:moveTo>
                  <a:lnTo>
                    <a:pt x="0" y="0"/>
                  </a:lnTo>
                </a:path>
              </a:pathLst>
            </a:custGeom>
            <a:ln w="40528" cap="rnd">
              <a:solidFill>
                <a:srgbClr val="042433"/>
              </a:solidFill>
              <a:prstDash val="solid"/>
              <a:round/>
            </a:ln>
          </p:spPr>
          <p:txBody>
            <a:bodyPr rtlCol="0" anchor="ctr"/>
            <a:lstStyle/>
            <a:p>
              <a:endParaRPr lang="zh-CN" altLang="en-US"/>
            </a:p>
          </p:txBody>
        </p:sp>
        <p:sp>
          <p:nvSpPr>
            <p:cNvPr id="54" name="任意多边形: 形状 53">
              <a:extLst>
                <a:ext uri="{FF2B5EF4-FFF2-40B4-BE49-F238E27FC236}">
                  <a16:creationId xmlns:a16="http://schemas.microsoft.com/office/drawing/2014/main" id="{4FCB434F-7388-CAE4-34F1-0563FB5724F3}"/>
                </a:ext>
              </a:extLst>
            </p:cNvPr>
            <p:cNvSpPr/>
            <p:nvPr/>
          </p:nvSpPr>
          <p:spPr>
            <a:xfrm>
              <a:off x="6608636" y="3349627"/>
              <a:ext cx="40589" cy="171694"/>
            </a:xfrm>
            <a:custGeom>
              <a:avLst/>
              <a:gdLst>
                <a:gd name="connsiteX0" fmla="*/ 0 w 40589"/>
                <a:gd name="connsiteY0" fmla="*/ 171695 h 171694"/>
                <a:gd name="connsiteX1" fmla="*/ 0 w 40589"/>
                <a:gd name="connsiteY1" fmla="*/ 0 h 171694"/>
              </a:gdLst>
              <a:ahLst/>
              <a:cxnLst>
                <a:cxn ang="0">
                  <a:pos x="connsiteX0" y="connsiteY0"/>
                </a:cxn>
                <a:cxn ang="0">
                  <a:pos x="connsiteX1" y="connsiteY1"/>
                </a:cxn>
              </a:cxnLst>
              <a:rect l="l" t="t" r="r" b="b"/>
              <a:pathLst>
                <a:path w="40589" h="171694">
                  <a:moveTo>
                    <a:pt x="0" y="171695"/>
                  </a:moveTo>
                  <a:lnTo>
                    <a:pt x="0" y="0"/>
                  </a:lnTo>
                </a:path>
              </a:pathLst>
            </a:custGeom>
            <a:ln w="40528" cap="rnd">
              <a:solidFill>
                <a:srgbClr val="042433"/>
              </a:solidFill>
              <a:prstDash val="solid"/>
              <a:round/>
            </a:ln>
          </p:spPr>
          <p:txBody>
            <a:bodyPr rtlCol="0" anchor="ctr"/>
            <a:lstStyle/>
            <a:p>
              <a:endParaRPr lang="zh-CN" altLang="en-US"/>
            </a:p>
          </p:txBody>
        </p:sp>
        <p:sp>
          <p:nvSpPr>
            <p:cNvPr id="55" name="任意多边形: 形状 54">
              <a:extLst>
                <a:ext uri="{FF2B5EF4-FFF2-40B4-BE49-F238E27FC236}">
                  <a16:creationId xmlns:a16="http://schemas.microsoft.com/office/drawing/2014/main" id="{72B34304-C569-9779-5335-6EC86D1F8793}"/>
                </a:ext>
              </a:extLst>
            </p:cNvPr>
            <p:cNvSpPr/>
            <p:nvPr/>
          </p:nvSpPr>
          <p:spPr>
            <a:xfrm>
              <a:off x="6539633" y="3367486"/>
              <a:ext cx="40589" cy="135569"/>
            </a:xfrm>
            <a:custGeom>
              <a:avLst/>
              <a:gdLst>
                <a:gd name="connsiteX0" fmla="*/ 0 w 40589"/>
                <a:gd name="connsiteY0" fmla="*/ 135570 h 135569"/>
                <a:gd name="connsiteX1" fmla="*/ 0 w 40589"/>
                <a:gd name="connsiteY1" fmla="*/ 0 h 135569"/>
              </a:gdLst>
              <a:ahLst/>
              <a:cxnLst>
                <a:cxn ang="0">
                  <a:pos x="connsiteX0" y="connsiteY0"/>
                </a:cxn>
                <a:cxn ang="0">
                  <a:pos x="connsiteX1" y="connsiteY1"/>
                </a:cxn>
              </a:cxnLst>
              <a:rect l="l" t="t" r="r" b="b"/>
              <a:pathLst>
                <a:path w="40589" h="135569">
                  <a:moveTo>
                    <a:pt x="0" y="135570"/>
                  </a:moveTo>
                  <a:lnTo>
                    <a:pt x="0" y="0"/>
                  </a:lnTo>
                </a:path>
              </a:pathLst>
            </a:custGeom>
            <a:ln w="40528" cap="rnd">
              <a:solidFill>
                <a:srgbClr val="042433"/>
              </a:solidFill>
              <a:prstDash val="solid"/>
              <a:round/>
            </a:ln>
          </p:spPr>
          <p:txBody>
            <a:bodyPr rtlCol="0" anchor="ctr"/>
            <a:lstStyle/>
            <a:p>
              <a:endParaRPr lang="zh-CN" altLang="en-US"/>
            </a:p>
          </p:txBody>
        </p:sp>
        <p:sp>
          <p:nvSpPr>
            <p:cNvPr id="56" name="任意多边形: 形状 55">
              <a:extLst>
                <a:ext uri="{FF2B5EF4-FFF2-40B4-BE49-F238E27FC236}">
                  <a16:creationId xmlns:a16="http://schemas.microsoft.com/office/drawing/2014/main" id="{574B3531-2626-25E9-2C9B-D7A37750E7CB}"/>
                </a:ext>
              </a:extLst>
            </p:cNvPr>
            <p:cNvSpPr/>
            <p:nvPr/>
          </p:nvSpPr>
          <p:spPr>
            <a:xfrm>
              <a:off x="8320309" y="2872696"/>
              <a:ext cx="40589" cy="562574"/>
            </a:xfrm>
            <a:custGeom>
              <a:avLst/>
              <a:gdLst>
                <a:gd name="connsiteX0" fmla="*/ 0 w 40589"/>
                <a:gd name="connsiteY0" fmla="*/ 562575 h 562574"/>
                <a:gd name="connsiteX1" fmla="*/ 0 w 40589"/>
                <a:gd name="connsiteY1" fmla="*/ 0 h 562574"/>
              </a:gdLst>
              <a:ahLst/>
              <a:cxnLst>
                <a:cxn ang="0">
                  <a:pos x="connsiteX0" y="connsiteY0"/>
                </a:cxn>
                <a:cxn ang="0">
                  <a:pos x="connsiteX1" y="connsiteY1"/>
                </a:cxn>
              </a:cxnLst>
              <a:rect l="l" t="t" r="r" b="b"/>
              <a:pathLst>
                <a:path w="40589" h="562574">
                  <a:moveTo>
                    <a:pt x="0" y="562575"/>
                  </a:moveTo>
                  <a:lnTo>
                    <a:pt x="0" y="0"/>
                  </a:lnTo>
                </a:path>
              </a:pathLst>
            </a:custGeom>
            <a:ln w="40528" cap="rnd">
              <a:solidFill>
                <a:srgbClr val="042433"/>
              </a:solidFill>
              <a:prstDash val="solid"/>
              <a:round/>
            </a:ln>
          </p:spPr>
          <p:txBody>
            <a:bodyPr rtlCol="0" anchor="ctr"/>
            <a:lstStyle/>
            <a:p>
              <a:endParaRPr lang="zh-CN" altLang="en-US"/>
            </a:p>
          </p:txBody>
        </p:sp>
        <p:sp>
          <p:nvSpPr>
            <p:cNvPr id="57" name="任意多边形: 形状 56">
              <a:extLst>
                <a:ext uri="{FF2B5EF4-FFF2-40B4-BE49-F238E27FC236}">
                  <a16:creationId xmlns:a16="http://schemas.microsoft.com/office/drawing/2014/main" id="{0CE50A22-54B8-C3CC-6DB1-03BAD0662DBA}"/>
                </a:ext>
              </a:extLst>
            </p:cNvPr>
            <p:cNvSpPr/>
            <p:nvPr/>
          </p:nvSpPr>
          <p:spPr>
            <a:xfrm>
              <a:off x="8072305" y="2872696"/>
              <a:ext cx="496413" cy="429846"/>
            </a:xfrm>
            <a:custGeom>
              <a:avLst/>
              <a:gdLst>
                <a:gd name="connsiteX0" fmla="*/ 248004 w 496413"/>
                <a:gd name="connsiteY0" fmla="*/ 429846 h 429846"/>
                <a:gd name="connsiteX1" fmla="*/ 496414 w 496413"/>
                <a:gd name="connsiteY1" fmla="*/ 0 h 429846"/>
                <a:gd name="connsiteX2" fmla="*/ 0 w 496413"/>
                <a:gd name="connsiteY2" fmla="*/ 0 h 429846"/>
                <a:gd name="connsiteX3" fmla="*/ 248004 w 496413"/>
                <a:gd name="connsiteY3" fmla="*/ 429846 h 429846"/>
              </a:gdLst>
              <a:ahLst/>
              <a:cxnLst>
                <a:cxn ang="0">
                  <a:pos x="connsiteX0" y="connsiteY0"/>
                </a:cxn>
                <a:cxn ang="0">
                  <a:pos x="connsiteX1" y="connsiteY1"/>
                </a:cxn>
                <a:cxn ang="0">
                  <a:pos x="connsiteX2" y="connsiteY2"/>
                </a:cxn>
                <a:cxn ang="0">
                  <a:pos x="connsiteX3" y="connsiteY3"/>
                </a:cxn>
              </a:cxnLst>
              <a:rect l="l" t="t" r="r" b="b"/>
              <a:pathLst>
                <a:path w="496413" h="429846">
                  <a:moveTo>
                    <a:pt x="248004" y="429846"/>
                  </a:moveTo>
                  <a:lnTo>
                    <a:pt x="496414" y="0"/>
                  </a:lnTo>
                  <a:lnTo>
                    <a:pt x="0" y="0"/>
                  </a:lnTo>
                  <a:lnTo>
                    <a:pt x="248004" y="429846"/>
                  </a:lnTo>
                  <a:close/>
                </a:path>
              </a:pathLst>
            </a:custGeom>
            <a:noFill/>
            <a:ln w="40528" cap="rnd">
              <a:solidFill>
                <a:srgbClr val="042433"/>
              </a:solidFill>
              <a:prstDash val="solid"/>
              <a:round/>
            </a:ln>
          </p:spPr>
          <p:txBody>
            <a:bodyPr rtlCol="0" anchor="ctr"/>
            <a:lstStyle/>
            <a:p>
              <a:endParaRPr lang="zh-CN" altLang="en-US"/>
            </a:p>
          </p:txBody>
        </p:sp>
      </p:grpSp>
      <p:sp>
        <p:nvSpPr>
          <p:cNvPr id="58" name="文本框 57">
            <a:extLst>
              <a:ext uri="{FF2B5EF4-FFF2-40B4-BE49-F238E27FC236}">
                <a16:creationId xmlns:a16="http://schemas.microsoft.com/office/drawing/2014/main" id="{EDE08067-2E67-70C1-E177-6A7F15E42C21}"/>
              </a:ext>
            </a:extLst>
          </p:cNvPr>
          <p:cNvSpPr txBox="1"/>
          <p:nvPr/>
        </p:nvSpPr>
        <p:spPr>
          <a:xfrm>
            <a:off x="6820252" y="3434318"/>
            <a:ext cx="811440" cy="400110"/>
          </a:xfrm>
          <a:prstGeom prst="rect">
            <a:avLst/>
          </a:prstGeom>
          <a:noFill/>
        </p:spPr>
        <p:txBody>
          <a:bodyPr wrap="none" rtlCol="0">
            <a:spAutoFit/>
          </a:bodyPr>
          <a:lstStyle/>
          <a:p>
            <a:pPr algn="ctr"/>
            <a:r>
              <a:rPr lang="en-US" altLang="zh-CN" sz="2000" b="1" i="1" dirty="0">
                <a:solidFill>
                  <a:srgbClr val="0D0D0D"/>
                </a:solidFill>
                <a:latin typeface="Candara" panose="020E0502030303020204" pitchFamily="34" charset="0"/>
              </a:rPr>
              <a:t>Radio</a:t>
            </a:r>
            <a:endParaRPr lang="zh-CN" altLang="en-US" sz="2000" b="1" i="1" dirty="0">
              <a:solidFill>
                <a:srgbClr val="0D0D0D"/>
              </a:solidFill>
              <a:latin typeface="Candara" panose="020E0502030303020204" pitchFamily="34" charset="0"/>
            </a:endParaRPr>
          </a:p>
        </p:txBody>
      </p:sp>
      <p:grpSp>
        <p:nvGrpSpPr>
          <p:cNvPr id="59" name="组合 58">
            <a:extLst>
              <a:ext uri="{FF2B5EF4-FFF2-40B4-BE49-F238E27FC236}">
                <a16:creationId xmlns:a16="http://schemas.microsoft.com/office/drawing/2014/main" id="{119AB0E6-8130-1402-76EC-5623509EF5D7}"/>
              </a:ext>
            </a:extLst>
          </p:cNvPr>
          <p:cNvGrpSpPr/>
          <p:nvPr/>
        </p:nvGrpSpPr>
        <p:grpSpPr>
          <a:xfrm>
            <a:off x="6610320" y="4101963"/>
            <a:ext cx="1136322" cy="858100"/>
            <a:chOff x="7000579" y="4420532"/>
            <a:chExt cx="1136322" cy="858100"/>
          </a:xfrm>
        </p:grpSpPr>
        <p:sp>
          <p:nvSpPr>
            <p:cNvPr id="60" name="任意多边形: 形状 59">
              <a:extLst>
                <a:ext uri="{FF2B5EF4-FFF2-40B4-BE49-F238E27FC236}">
                  <a16:creationId xmlns:a16="http://schemas.microsoft.com/office/drawing/2014/main" id="{901053E6-241C-B1F4-6BBF-CB84CF0A93EE}"/>
                </a:ext>
              </a:extLst>
            </p:cNvPr>
            <p:cNvSpPr/>
            <p:nvPr/>
          </p:nvSpPr>
          <p:spPr>
            <a:xfrm>
              <a:off x="7000579" y="4649537"/>
              <a:ext cx="355561" cy="33480"/>
            </a:xfrm>
            <a:custGeom>
              <a:avLst/>
              <a:gdLst>
                <a:gd name="connsiteX0" fmla="*/ 0 w 355561"/>
                <a:gd name="connsiteY0" fmla="*/ 0 h 33480"/>
                <a:gd name="connsiteX1" fmla="*/ 355561 w 355561"/>
                <a:gd name="connsiteY1" fmla="*/ 0 h 33480"/>
              </a:gdLst>
              <a:ahLst/>
              <a:cxnLst>
                <a:cxn ang="0">
                  <a:pos x="connsiteX0" y="connsiteY0"/>
                </a:cxn>
                <a:cxn ang="0">
                  <a:pos x="connsiteX1" y="connsiteY1"/>
                </a:cxn>
              </a:cxnLst>
              <a:rect l="l" t="t" r="r" b="b"/>
              <a:pathLst>
                <a:path w="355561" h="33480">
                  <a:moveTo>
                    <a:pt x="0" y="0"/>
                  </a:moveTo>
                  <a:lnTo>
                    <a:pt x="355561" y="0"/>
                  </a:lnTo>
                </a:path>
              </a:pathLst>
            </a:custGeom>
            <a:ln w="57150" cap="rnd">
              <a:solidFill>
                <a:srgbClr val="042433"/>
              </a:solidFill>
              <a:prstDash val="solid"/>
              <a:round/>
            </a:ln>
          </p:spPr>
          <p:txBody>
            <a:bodyPr rtlCol="0" anchor="ctr"/>
            <a:lstStyle/>
            <a:p>
              <a:endParaRPr lang="zh-CN" altLang="en-US"/>
            </a:p>
          </p:txBody>
        </p:sp>
        <p:sp>
          <p:nvSpPr>
            <p:cNvPr id="61" name="任意多边形: 形状 60">
              <a:extLst>
                <a:ext uri="{FF2B5EF4-FFF2-40B4-BE49-F238E27FC236}">
                  <a16:creationId xmlns:a16="http://schemas.microsoft.com/office/drawing/2014/main" id="{B4818169-7141-0CDE-FCCC-3854915C34A3}"/>
                </a:ext>
              </a:extLst>
            </p:cNvPr>
            <p:cNvSpPr/>
            <p:nvPr/>
          </p:nvSpPr>
          <p:spPr>
            <a:xfrm>
              <a:off x="7000579" y="5012464"/>
              <a:ext cx="355561" cy="33480"/>
            </a:xfrm>
            <a:custGeom>
              <a:avLst/>
              <a:gdLst>
                <a:gd name="connsiteX0" fmla="*/ 0 w 355561"/>
                <a:gd name="connsiteY0" fmla="*/ 0 h 33480"/>
                <a:gd name="connsiteX1" fmla="*/ 355561 w 355561"/>
                <a:gd name="connsiteY1" fmla="*/ 0 h 33480"/>
              </a:gdLst>
              <a:ahLst/>
              <a:cxnLst>
                <a:cxn ang="0">
                  <a:pos x="connsiteX0" y="connsiteY0"/>
                </a:cxn>
                <a:cxn ang="0">
                  <a:pos x="connsiteX1" y="connsiteY1"/>
                </a:cxn>
              </a:cxnLst>
              <a:rect l="l" t="t" r="r" b="b"/>
              <a:pathLst>
                <a:path w="355561" h="33480">
                  <a:moveTo>
                    <a:pt x="0" y="0"/>
                  </a:moveTo>
                  <a:lnTo>
                    <a:pt x="355561" y="0"/>
                  </a:lnTo>
                </a:path>
              </a:pathLst>
            </a:custGeom>
            <a:ln w="57150" cap="rnd">
              <a:solidFill>
                <a:srgbClr val="042433"/>
              </a:solidFill>
              <a:prstDash val="solid"/>
              <a:round/>
            </a:ln>
          </p:spPr>
          <p:txBody>
            <a:bodyPr rtlCol="0" anchor="ctr"/>
            <a:lstStyle/>
            <a:p>
              <a:endParaRPr lang="zh-CN" altLang="en-US"/>
            </a:p>
          </p:txBody>
        </p:sp>
        <p:sp>
          <p:nvSpPr>
            <p:cNvPr id="62" name="任意多边形: 形状 61">
              <a:extLst>
                <a:ext uri="{FF2B5EF4-FFF2-40B4-BE49-F238E27FC236}">
                  <a16:creationId xmlns:a16="http://schemas.microsoft.com/office/drawing/2014/main" id="{1B3C2006-8AA0-540E-2262-4C310B8EE441}"/>
                </a:ext>
              </a:extLst>
            </p:cNvPr>
            <p:cNvSpPr/>
            <p:nvPr/>
          </p:nvSpPr>
          <p:spPr>
            <a:xfrm>
              <a:off x="7000579" y="4755670"/>
              <a:ext cx="355561" cy="147313"/>
            </a:xfrm>
            <a:custGeom>
              <a:avLst/>
              <a:gdLst>
                <a:gd name="connsiteX0" fmla="*/ 0 w 355561"/>
                <a:gd name="connsiteY0" fmla="*/ 0 h 147313"/>
                <a:gd name="connsiteX1" fmla="*/ 355561 w 355561"/>
                <a:gd name="connsiteY1" fmla="*/ 0 h 147313"/>
                <a:gd name="connsiteX2" fmla="*/ 355561 w 355561"/>
                <a:gd name="connsiteY2" fmla="*/ 147313 h 147313"/>
                <a:gd name="connsiteX3" fmla="*/ 0 w 355561"/>
                <a:gd name="connsiteY3" fmla="*/ 147313 h 147313"/>
              </a:gdLst>
              <a:ahLst/>
              <a:cxnLst>
                <a:cxn ang="0">
                  <a:pos x="connsiteX0" y="connsiteY0"/>
                </a:cxn>
                <a:cxn ang="0">
                  <a:pos x="connsiteX1" y="connsiteY1"/>
                </a:cxn>
                <a:cxn ang="0">
                  <a:pos x="connsiteX2" y="connsiteY2"/>
                </a:cxn>
                <a:cxn ang="0">
                  <a:pos x="connsiteX3" y="connsiteY3"/>
                </a:cxn>
              </a:cxnLst>
              <a:rect l="l" t="t" r="r" b="b"/>
              <a:pathLst>
                <a:path w="355561" h="147313">
                  <a:moveTo>
                    <a:pt x="0" y="0"/>
                  </a:moveTo>
                  <a:lnTo>
                    <a:pt x="355561" y="0"/>
                  </a:lnTo>
                  <a:lnTo>
                    <a:pt x="355561" y="147313"/>
                  </a:lnTo>
                  <a:lnTo>
                    <a:pt x="0" y="147313"/>
                  </a:lnTo>
                  <a:close/>
                </a:path>
              </a:pathLst>
            </a:custGeom>
            <a:solidFill>
              <a:srgbClr val="000000"/>
            </a:solidFill>
            <a:ln w="57150" cap="rnd">
              <a:solidFill>
                <a:srgbClr val="042433"/>
              </a:solidFill>
              <a:prstDash val="solid"/>
              <a:round/>
            </a:ln>
          </p:spPr>
          <p:txBody>
            <a:bodyPr rtlCol="0" anchor="ctr"/>
            <a:lstStyle/>
            <a:p>
              <a:endParaRPr lang="zh-CN" altLang="en-US"/>
            </a:p>
          </p:txBody>
        </p:sp>
        <p:sp>
          <p:nvSpPr>
            <p:cNvPr id="63" name="任意多边形: 形状 62">
              <a:extLst>
                <a:ext uri="{FF2B5EF4-FFF2-40B4-BE49-F238E27FC236}">
                  <a16:creationId xmlns:a16="http://schemas.microsoft.com/office/drawing/2014/main" id="{6C76AB58-BBC2-0CBC-0918-BF1F90926C6E}"/>
                </a:ext>
              </a:extLst>
            </p:cNvPr>
            <p:cNvSpPr/>
            <p:nvPr/>
          </p:nvSpPr>
          <p:spPr>
            <a:xfrm>
              <a:off x="7178359" y="4420532"/>
              <a:ext cx="33480" cy="229005"/>
            </a:xfrm>
            <a:custGeom>
              <a:avLst/>
              <a:gdLst>
                <a:gd name="connsiteX0" fmla="*/ 0 w 33480"/>
                <a:gd name="connsiteY0" fmla="*/ 229005 h 229005"/>
                <a:gd name="connsiteX1" fmla="*/ 0 w 33480"/>
                <a:gd name="connsiteY1" fmla="*/ 0 h 229005"/>
              </a:gdLst>
              <a:ahLst/>
              <a:cxnLst>
                <a:cxn ang="0">
                  <a:pos x="connsiteX0" y="connsiteY0"/>
                </a:cxn>
                <a:cxn ang="0">
                  <a:pos x="connsiteX1" y="connsiteY1"/>
                </a:cxn>
              </a:cxnLst>
              <a:rect l="l" t="t" r="r" b="b"/>
              <a:pathLst>
                <a:path w="33480" h="229005">
                  <a:moveTo>
                    <a:pt x="0" y="229005"/>
                  </a:moveTo>
                  <a:lnTo>
                    <a:pt x="0" y="0"/>
                  </a:lnTo>
                </a:path>
              </a:pathLst>
            </a:custGeom>
            <a:ln w="57150" cap="rnd">
              <a:solidFill>
                <a:srgbClr val="042433"/>
              </a:solidFill>
              <a:prstDash val="solid"/>
              <a:round/>
            </a:ln>
          </p:spPr>
          <p:txBody>
            <a:bodyPr rtlCol="0" anchor="ctr"/>
            <a:lstStyle/>
            <a:p>
              <a:endParaRPr lang="zh-CN" altLang="en-US"/>
            </a:p>
          </p:txBody>
        </p:sp>
        <p:sp>
          <p:nvSpPr>
            <p:cNvPr id="64" name="任意多边形: 形状 63">
              <a:extLst>
                <a:ext uri="{FF2B5EF4-FFF2-40B4-BE49-F238E27FC236}">
                  <a16:creationId xmlns:a16="http://schemas.microsoft.com/office/drawing/2014/main" id="{B858C573-5BBC-BA0E-F338-EB1E1CF8C6CC}"/>
                </a:ext>
              </a:extLst>
            </p:cNvPr>
            <p:cNvSpPr/>
            <p:nvPr/>
          </p:nvSpPr>
          <p:spPr>
            <a:xfrm>
              <a:off x="7178359" y="5019495"/>
              <a:ext cx="33480" cy="259137"/>
            </a:xfrm>
            <a:custGeom>
              <a:avLst/>
              <a:gdLst>
                <a:gd name="connsiteX0" fmla="*/ 0 w 33480"/>
                <a:gd name="connsiteY0" fmla="*/ 259138 h 259137"/>
                <a:gd name="connsiteX1" fmla="*/ 0 w 33480"/>
                <a:gd name="connsiteY1" fmla="*/ 0 h 259137"/>
              </a:gdLst>
              <a:ahLst/>
              <a:cxnLst>
                <a:cxn ang="0">
                  <a:pos x="connsiteX0" y="connsiteY0"/>
                </a:cxn>
                <a:cxn ang="0">
                  <a:pos x="connsiteX1" y="connsiteY1"/>
                </a:cxn>
              </a:cxnLst>
              <a:rect l="l" t="t" r="r" b="b"/>
              <a:pathLst>
                <a:path w="33480" h="259137">
                  <a:moveTo>
                    <a:pt x="0" y="259138"/>
                  </a:moveTo>
                  <a:lnTo>
                    <a:pt x="0" y="0"/>
                  </a:lnTo>
                </a:path>
              </a:pathLst>
            </a:custGeom>
            <a:ln w="57150" cap="rnd">
              <a:solidFill>
                <a:srgbClr val="042433"/>
              </a:solidFill>
              <a:prstDash val="solid"/>
              <a:round/>
            </a:ln>
          </p:spPr>
          <p:txBody>
            <a:bodyPr rtlCol="0" anchor="ctr"/>
            <a:lstStyle/>
            <a:p>
              <a:endParaRPr lang="zh-CN" altLang="en-US"/>
            </a:p>
          </p:txBody>
        </p:sp>
        <p:sp>
          <p:nvSpPr>
            <p:cNvPr id="65" name="任意多边形: 形状 64">
              <a:extLst>
                <a:ext uri="{FF2B5EF4-FFF2-40B4-BE49-F238E27FC236}">
                  <a16:creationId xmlns:a16="http://schemas.microsoft.com/office/drawing/2014/main" id="{4BE99EFF-E469-7115-1DF9-25184B05E02F}"/>
                </a:ext>
              </a:extLst>
            </p:cNvPr>
            <p:cNvSpPr/>
            <p:nvPr/>
          </p:nvSpPr>
          <p:spPr>
            <a:xfrm>
              <a:off x="7541621" y="4531352"/>
              <a:ext cx="595280" cy="595280"/>
            </a:xfrm>
            <a:custGeom>
              <a:avLst/>
              <a:gdLst>
                <a:gd name="connsiteX0" fmla="*/ 595280 w 595280"/>
                <a:gd name="connsiteY0" fmla="*/ 297640 h 595280"/>
                <a:gd name="connsiteX1" fmla="*/ 297640 w 595280"/>
                <a:gd name="connsiteY1" fmla="*/ 595280 h 595280"/>
                <a:gd name="connsiteX2" fmla="*/ 0 w 595280"/>
                <a:gd name="connsiteY2" fmla="*/ 297640 h 595280"/>
                <a:gd name="connsiteX3" fmla="*/ 297640 w 595280"/>
                <a:gd name="connsiteY3" fmla="*/ 0 h 595280"/>
                <a:gd name="connsiteX4" fmla="*/ 595280 w 595280"/>
                <a:gd name="connsiteY4" fmla="*/ 297640 h 59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80" h="595280">
                  <a:moveTo>
                    <a:pt x="595280" y="297640"/>
                  </a:moveTo>
                  <a:cubicBezTo>
                    <a:pt x="595280" y="462022"/>
                    <a:pt x="462022" y="595280"/>
                    <a:pt x="297640" y="595280"/>
                  </a:cubicBezTo>
                  <a:cubicBezTo>
                    <a:pt x="133258" y="595280"/>
                    <a:pt x="0" y="462022"/>
                    <a:pt x="0" y="297640"/>
                  </a:cubicBezTo>
                  <a:cubicBezTo>
                    <a:pt x="0" y="133258"/>
                    <a:pt x="133258" y="0"/>
                    <a:pt x="297640" y="0"/>
                  </a:cubicBezTo>
                  <a:cubicBezTo>
                    <a:pt x="462022" y="0"/>
                    <a:pt x="595280" y="133258"/>
                    <a:pt x="595280" y="297640"/>
                  </a:cubicBezTo>
                  <a:close/>
                </a:path>
              </a:pathLst>
            </a:custGeom>
            <a:noFill/>
            <a:ln w="57150" cap="rnd">
              <a:solidFill>
                <a:srgbClr val="042433"/>
              </a:solidFill>
              <a:prstDash val="solid"/>
              <a:round/>
            </a:ln>
          </p:spPr>
          <p:txBody>
            <a:bodyPr rtlCol="0" anchor="ctr"/>
            <a:lstStyle/>
            <a:p>
              <a:endParaRPr lang="zh-CN" altLang="en-US"/>
            </a:p>
          </p:txBody>
        </p:sp>
        <p:grpSp>
          <p:nvGrpSpPr>
            <p:cNvPr id="66" name="图形 98">
              <a:extLst>
                <a:ext uri="{FF2B5EF4-FFF2-40B4-BE49-F238E27FC236}">
                  <a16:creationId xmlns:a16="http://schemas.microsoft.com/office/drawing/2014/main" id="{70562AE4-F00A-6A64-74F7-668F6B86F61D}"/>
                </a:ext>
              </a:extLst>
            </p:cNvPr>
            <p:cNvGrpSpPr/>
            <p:nvPr/>
          </p:nvGrpSpPr>
          <p:grpSpPr>
            <a:xfrm>
              <a:off x="7631014" y="4724868"/>
              <a:ext cx="416495" cy="208247"/>
              <a:chOff x="7631014" y="4724868"/>
              <a:chExt cx="416495" cy="208247"/>
            </a:xfrm>
            <a:noFill/>
          </p:grpSpPr>
          <p:sp>
            <p:nvSpPr>
              <p:cNvPr id="67" name="任意多边形: 形状 66">
                <a:extLst>
                  <a:ext uri="{FF2B5EF4-FFF2-40B4-BE49-F238E27FC236}">
                    <a16:creationId xmlns:a16="http://schemas.microsoft.com/office/drawing/2014/main" id="{031A6127-08B2-1287-6B80-04EA6EE29B37}"/>
                  </a:ext>
                </a:extLst>
              </p:cNvPr>
              <p:cNvSpPr/>
              <p:nvPr/>
            </p:nvSpPr>
            <p:spPr>
              <a:xfrm>
                <a:off x="7631014" y="4724868"/>
                <a:ext cx="208247" cy="104123"/>
              </a:xfrm>
              <a:custGeom>
                <a:avLst/>
                <a:gdLst>
                  <a:gd name="connsiteX0" fmla="*/ 0 w 208247"/>
                  <a:gd name="connsiteY0" fmla="*/ 104124 h 104123"/>
                  <a:gd name="connsiteX1" fmla="*/ 104124 w 208247"/>
                  <a:gd name="connsiteY1" fmla="*/ 0 h 104123"/>
                  <a:gd name="connsiteX2" fmla="*/ 208248 w 208247"/>
                  <a:gd name="connsiteY2" fmla="*/ 104124 h 104123"/>
                </a:gdLst>
                <a:ahLst/>
                <a:cxnLst>
                  <a:cxn ang="0">
                    <a:pos x="connsiteX0" y="connsiteY0"/>
                  </a:cxn>
                  <a:cxn ang="0">
                    <a:pos x="connsiteX1" y="connsiteY1"/>
                  </a:cxn>
                  <a:cxn ang="0">
                    <a:pos x="connsiteX2" y="connsiteY2"/>
                  </a:cxn>
                </a:cxnLst>
                <a:rect l="l" t="t" r="r" b="b"/>
                <a:pathLst>
                  <a:path w="208247" h="104123">
                    <a:moveTo>
                      <a:pt x="0" y="104124"/>
                    </a:moveTo>
                    <a:cubicBezTo>
                      <a:pt x="0" y="46538"/>
                      <a:pt x="46538" y="0"/>
                      <a:pt x="104124" y="0"/>
                    </a:cubicBezTo>
                    <a:cubicBezTo>
                      <a:pt x="161710" y="0"/>
                      <a:pt x="208248" y="46538"/>
                      <a:pt x="208248" y="104124"/>
                    </a:cubicBezTo>
                  </a:path>
                </a:pathLst>
              </a:custGeom>
              <a:noFill/>
              <a:ln w="57150" cap="rnd">
                <a:solidFill>
                  <a:srgbClr val="042433"/>
                </a:solidFill>
                <a:prstDash val="solid"/>
                <a:round/>
              </a:ln>
            </p:spPr>
            <p:txBody>
              <a:bodyPr rtlCol="0" anchor="ctr"/>
              <a:lstStyle/>
              <a:p>
                <a:endParaRPr lang="zh-CN" altLang="en-US"/>
              </a:p>
            </p:txBody>
          </p:sp>
          <p:sp>
            <p:nvSpPr>
              <p:cNvPr id="68" name="任意多边形: 形状 67">
                <a:extLst>
                  <a:ext uri="{FF2B5EF4-FFF2-40B4-BE49-F238E27FC236}">
                    <a16:creationId xmlns:a16="http://schemas.microsoft.com/office/drawing/2014/main" id="{A282524E-2831-42E4-B4D0-BB18026FF42F}"/>
                  </a:ext>
                </a:extLst>
              </p:cNvPr>
              <p:cNvSpPr/>
              <p:nvPr/>
            </p:nvSpPr>
            <p:spPr>
              <a:xfrm>
                <a:off x="7839261" y="4828992"/>
                <a:ext cx="208247" cy="104123"/>
              </a:xfrm>
              <a:custGeom>
                <a:avLst/>
                <a:gdLst>
                  <a:gd name="connsiteX0" fmla="*/ 208248 w 208247"/>
                  <a:gd name="connsiteY0" fmla="*/ 0 h 104123"/>
                  <a:gd name="connsiteX1" fmla="*/ 104124 w 208247"/>
                  <a:gd name="connsiteY1" fmla="*/ 104124 h 104123"/>
                  <a:gd name="connsiteX2" fmla="*/ 0 w 208247"/>
                  <a:gd name="connsiteY2" fmla="*/ 0 h 104123"/>
                </a:gdLst>
                <a:ahLst/>
                <a:cxnLst>
                  <a:cxn ang="0">
                    <a:pos x="connsiteX0" y="connsiteY0"/>
                  </a:cxn>
                  <a:cxn ang="0">
                    <a:pos x="connsiteX1" y="connsiteY1"/>
                  </a:cxn>
                  <a:cxn ang="0">
                    <a:pos x="connsiteX2" y="connsiteY2"/>
                  </a:cxn>
                </a:cxnLst>
                <a:rect l="l" t="t" r="r" b="b"/>
                <a:pathLst>
                  <a:path w="208247" h="104123">
                    <a:moveTo>
                      <a:pt x="208248" y="0"/>
                    </a:moveTo>
                    <a:cubicBezTo>
                      <a:pt x="208248" y="57586"/>
                      <a:pt x="161710" y="104124"/>
                      <a:pt x="104124" y="104124"/>
                    </a:cubicBezTo>
                    <a:cubicBezTo>
                      <a:pt x="46538" y="104124"/>
                      <a:pt x="0" y="57586"/>
                      <a:pt x="0" y="0"/>
                    </a:cubicBezTo>
                  </a:path>
                </a:pathLst>
              </a:custGeom>
              <a:noFill/>
              <a:ln w="57150" cap="rnd">
                <a:solidFill>
                  <a:srgbClr val="042433"/>
                </a:solidFill>
                <a:prstDash val="solid"/>
                <a:round/>
              </a:ln>
            </p:spPr>
            <p:txBody>
              <a:bodyPr rtlCol="0" anchor="ctr"/>
              <a:lstStyle/>
              <a:p>
                <a:endParaRPr lang="zh-CN" altLang="en-US"/>
              </a:p>
            </p:txBody>
          </p:sp>
        </p:grpSp>
      </p:grpSp>
      <p:sp>
        <p:nvSpPr>
          <p:cNvPr id="69" name="箭头: 右 68">
            <a:extLst>
              <a:ext uri="{FF2B5EF4-FFF2-40B4-BE49-F238E27FC236}">
                <a16:creationId xmlns:a16="http://schemas.microsoft.com/office/drawing/2014/main" id="{FB933BE0-73C6-7AFF-C796-AEED01298AF0}"/>
              </a:ext>
            </a:extLst>
          </p:cNvPr>
          <p:cNvSpPr/>
          <p:nvPr/>
        </p:nvSpPr>
        <p:spPr>
          <a:xfrm rot="16200000">
            <a:off x="6311125" y="3561773"/>
            <a:ext cx="345602" cy="252012"/>
          </a:xfrm>
          <a:prstGeom prst="rightArrow">
            <a:avLst>
              <a:gd name="adj1" fmla="val 50000"/>
              <a:gd name="adj2" fmla="val 67278"/>
            </a:avLst>
          </a:prstGeom>
          <a:solidFill>
            <a:srgbClr val="7C2E9A"/>
          </a:solidFill>
          <a:ln>
            <a:solidFill>
              <a:srgbClr val="7C2E9A"/>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zh-CN" altLang="en-US"/>
          </a:p>
        </p:txBody>
      </p:sp>
      <p:grpSp>
        <p:nvGrpSpPr>
          <p:cNvPr id="70" name="组合 69">
            <a:extLst>
              <a:ext uri="{FF2B5EF4-FFF2-40B4-BE49-F238E27FC236}">
                <a16:creationId xmlns:a16="http://schemas.microsoft.com/office/drawing/2014/main" id="{5195DF5C-5EAA-C536-34D6-303417622CB6}"/>
              </a:ext>
            </a:extLst>
          </p:cNvPr>
          <p:cNvGrpSpPr/>
          <p:nvPr/>
        </p:nvGrpSpPr>
        <p:grpSpPr>
          <a:xfrm>
            <a:off x="9667882" y="1429811"/>
            <a:ext cx="2060225" cy="1217063"/>
            <a:chOff x="1630129" y="1450347"/>
            <a:chExt cx="2060225" cy="1217063"/>
          </a:xfrm>
        </p:grpSpPr>
        <p:grpSp>
          <p:nvGrpSpPr>
            <p:cNvPr id="71" name="图形 46">
              <a:extLst>
                <a:ext uri="{FF2B5EF4-FFF2-40B4-BE49-F238E27FC236}">
                  <a16:creationId xmlns:a16="http://schemas.microsoft.com/office/drawing/2014/main" id="{DA3646E1-2D10-D7BF-959C-AD6305F80038}"/>
                </a:ext>
              </a:extLst>
            </p:cNvPr>
            <p:cNvGrpSpPr/>
            <p:nvPr/>
          </p:nvGrpSpPr>
          <p:grpSpPr>
            <a:xfrm>
              <a:off x="2098845" y="1450347"/>
              <a:ext cx="1098943" cy="820486"/>
              <a:chOff x="2692555" y="2304076"/>
              <a:chExt cx="241458" cy="180276"/>
            </a:xfrm>
          </p:grpSpPr>
          <p:sp>
            <p:nvSpPr>
              <p:cNvPr id="73" name="任意多边形: 形状 72">
                <a:extLst>
                  <a:ext uri="{FF2B5EF4-FFF2-40B4-BE49-F238E27FC236}">
                    <a16:creationId xmlns:a16="http://schemas.microsoft.com/office/drawing/2014/main" id="{45703A22-4325-A5EE-C7BE-5686A2DA5207}"/>
                  </a:ext>
                </a:extLst>
              </p:cNvPr>
              <p:cNvSpPr/>
              <p:nvPr/>
            </p:nvSpPr>
            <p:spPr>
              <a:xfrm>
                <a:off x="2716653" y="2373323"/>
                <a:ext cx="193357" cy="95250"/>
              </a:xfrm>
              <a:custGeom>
                <a:avLst/>
                <a:gdLst>
                  <a:gd name="connsiteX0" fmla="*/ 104965 w 193357"/>
                  <a:gd name="connsiteY0" fmla="*/ 0 h 95250"/>
                  <a:gd name="connsiteX1" fmla="*/ 193358 w 193357"/>
                  <a:gd name="connsiteY1" fmla="*/ 41529 h 95250"/>
                  <a:gd name="connsiteX2" fmla="*/ 193358 w 193357"/>
                  <a:gd name="connsiteY2" fmla="*/ 46291 h 95250"/>
                  <a:gd name="connsiteX3" fmla="*/ 88487 w 193357"/>
                  <a:gd name="connsiteY3" fmla="*/ 95250 h 95250"/>
                  <a:gd name="connsiteX4" fmla="*/ 0 w 193357"/>
                  <a:gd name="connsiteY4" fmla="*/ 53721 h 95250"/>
                  <a:gd name="connsiteX5" fmla="*/ 104965 w 193357"/>
                  <a:gd name="connsiteY5" fmla="*/ 0 h 95250"/>
                  <a:gd name="connsiteX6" fmla="*/ 104965 w 193357"/>
                  <a:gd name="connsiteY6" fmla="*/ 0 h 95250"/>
                  <a:gd name="connsiteX7" fmla="*/ 104965 w 193357"/>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357" h="95250">
                    <a:moveTo>
                      <a:pt x="104965" y="0"/>
                    </a:moveTo>
                    <a:lnTo>
                      <a:pt x="193358" y="41529"/>
                    </a:lnTo>
                    <a:lnTo>
                      <a:pt x="193358" y="46291"/>
                    </a:lnTo>
                    <a:lnTo>
                      <a:pt x="88487" y="95250"/>
                    </a:lnTo>
                    <a:lnTo>
                      <a:pt x="0" y="53721"/>
                    </a:lnTo>
                    <a:lnTo>
                      <a:pt x="104965" y="0"/>
                    </a:lnTo>
                    <a:lnTo>
                      <a:pt x="104965" y="0"/>
                    </a:lnTo>
                    <a:lnTo>
                      <a:pt x="104965" y="0"/>
                    </a:lnTo>
                    <a:close/>
                  </a:path>
                </a:pathLst>
              </a:custGeom>
              <a:solidFill>
                <a:srgbClr val="1C2835"/>
              </a:solidFill>
              <a:ln w="9525" cap="flat">
                <a:noFill/>
                <a:prstDash val="solid"/>
                <a:miter/>
              </a:ln>
            </p:spPr>
            <p:txBody>
              <a:bodyPr rtlCol="0" anchor="ctr"/>
              <a:lstStyle/>
              <a:p>
                <a:endParaRPr lang="zh-CN" altLang="en-US" sz="2000"/>
              </a:p>
            </p:txBody>
          </p:sp>
          <p:grpSp>
            <p:nvGrpSpPr>
              <p:cNvPr id="74" name="图形 46">
                <a:extLst>
                  <a:ext uri="{FF2B5EF4-FFF2-40B4-BE49-F238E27FC236}">
                    <a16:creationId xmlns:a16="http://schemas.microsoft.com/office/drawing/2014/main" id="{D7F3DE14-7414-B1DF-6A7A-E1CD7785ACDC}"/>
                  </a:ext>
                </a:extLst>
              </p:cNvPr>
              <p:cNvGrpSpPr/>
              <p:nvPr/>
            </p:nvGrpSpPr>
            <p:grpSpPr>
              <a:xfrm>
                <a:off x="2692555" y="2304076"/>
                <a:ext cx="241458" cy="180276"/>
                <a:chOff x="2692555" y="2304076"/>
                <a:chExt cx="241458" cy="180276"/>
              </a:xfrm>
            </p:grpSpPr>
            <p:sp>
              <p:nvSpPr>
                <p:cNvPr id="75" name="任意多边形: 形状 74">
                  <a:extLst>
                    <a:ext uri="{FF2B5EF4-FFF2-40B4-BE49-F238E27FC236}">
                      <a16:creationId xmlns:a16="http://schemas.microsoft.com/office/drawing/2014/main" id="{9FB90A53-DAF6-3136-2BAB-1D1D52DF4B32}"/>
                    </a:ext>
                  </a:extLst>
                </p:cNvPr>
                <p:cNvSpPr/>
                <p:nvPr/>
              </p:nvSpPr>
              <p:spPr>
                <a:xfrm>
                  <a:off x="2802187" y="2413709"/>
                  <a:ext cx="104870" cy="53720"/>
                </a:xfrm>
                <a:custGeom>
                  <a:avLst/>
                  <a:gdLst>
                    <a:gd name="connsiteX0" fmla="*/ 0 w 104870"/>
                    <a:gd name="connsiteY0" fmla="*/ 48958 h 53720"/>
                    <a:gd name="connsiteX1" fmla="*/ 0 w 104870"/>
                    <a:gd name="connsiteY1" fmla="*/ 53721 h 53720"/>
                    <a:gd name="connsiteX2" fmla="*/ 104870 w 104870"/>
                    <a:gd name="connsiteY2" fmla="*/ 4667 h 53720"/>
                    <a:gd name="connsiteX3" fmla="*/ 104870 w 104870"/>
                    <a:gd name="connsiteY3" fmla="*/ 0 h 53720"/>
                    <a:gd name="connsiteX4" fmla="*/ 0 w 104870"/>
                    <a:gd name="connsiteY4" fmla="*/ 48958 h 53720"/>
                    <a:gd name="connsiteX5" fmla="*/ 0 w 104870"/>
                    <a:gd name="connsiteY5" fmla="*/ 48958 h 53720"/>
                    <a:gd name="connsiteX6" fmla="*/ 0 w 104870"/>
                    <a:gd name="connsiteY6" fmla="*/ 48958 h 5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70" h="53720">
                      <a:moveTo>
                        <a:pt x="0" y="48958"/>
                      </a:moveTo>
                      <a:lnTo>
                        <a:pt x="0" y="53721"/>
                      </a:lnTo>
                      <a:lnTo>
                        <a:pt x="104870" y="4667"/>
                      </a:lnTo>
                      <a:lnTo>
                        <a:pt x="104870" y="0"/>
                      </a:lnTo>
                      <a:lnTo>
                        <a:pt x="0" y="48958"/>
                      </a:lnTo>
                      <a:lnTo>
                        <a:pt x="0" y="48958"/>
                      </a:lnTo>
                      <a:lnTo>
                        <a:pt x="0" y="48958"/>
                      </a:lnTo>
                      <a:close/>
                    </a:path>
                  </a:pathLst>
                </a:custGeom>
                <a:solidFill>
                  <a:srgbClr val="151F26"/>
                </a:solidFill>
                <a:ln w="9525" cap="flat">
                  <a:noFill/>
                  <a:prstDash val="solid"/>
                  <a:miter/>
                </a:ln>
              </p:spPr>
              <p:txBody>
                <a:bodyPr rtlCol="0" anchor="ctr"/>
                <a:lstStyle/>
                <a:p>
                  <a:endParaRPr lang="zh-CN" altLang="en-US" sz="2000"/>
                </a:p>
              </p:txBody>
            </p:sp>
            <p:grpSp>
              <p:nvGrpSpPr>
                <p:cNvPr id="76" name="图形 46">
                  <a:extLst>
                    <a:ext uri="{FF2B5EF4-FFF2-40B4-BE49-F238E27FC236}">
                      <a16:creationId xmlns:a16="http://schemas.microsoft.com/office/drawing/2014/main" id="{DF2004FF-DCCB-3FB8-D686-D614C3755324}"/>
                    </a:ext>
                  </a:extLst>
                </p:cNvPr>
                <p:cNvGrpSpPr/>
                <p:nvPr/>
              </p:nvGrpSpPr>
              <p:grpSpPr>
                <a:xfrm>
                  <a:off x="2692555" y="2304076"/>
                  <a:ext cx="241458" cy="180276"/>
                  <a:chOff x="2692555" y="2304076"/>
                  <a:chExt cx="241458" cy="180276"/>
                </a:xfrm>
              </p:grpSpPr>
              <p:sp>
                <p:nvSpPr>
                  <p:cNvPr id="77" name="任意多边形: 形状 76">
                    <a:extLst>
                      <a:ext uri="{FF2B5EF4-FFF2-40B4-BE49-F238E27FC236}">
                        <a16:creationId xmlns:a16="http://schemas.microsoft.com/office/drawing/2014/main" id="{D025A44F-FB5F-C8EB-3418-3F273BE4EE2E}"/>
                      </a:ext>
                    </a:extLst>
                  </p:cNvPr>
                  <p:cNvSpPr/>
                  <p:nvPr/>
                </p:nvSpPr>
                <p:spPr>
                  <a:xfrm>
                    <a:off x="2716653" y="2422281"/>
                    <a:ext cx="88487" cy="46291"/>
                  </a:xfrm>
                  <a:custGeom>
                    <a:avLst/>
                    <a:gdLst>
                      <a:gd name="connsiteX0" fmla="*/ 88392 w 88487"/>
                      <a:gd name="connsiteY0" fmla="*/ 41624 h 46291"/>
                      <a:gd name="connsiteX1" fmla="*/ 0 w 88487"/>
                      <a:gd name="connsiteY1" fmla="*/ 0 h 46291"/>
                      <a:gd name="connsiteX2" fmla="*/ 0 w 88487"/>
                      <a:gd name="connsiteY2" fmla="*/ 4763 h 46291"/>
                      <a:gd name="connsiteX3" fmla="*/ 88487 w 88487"/>
                      <a:gd name="connsiteY3" fmla="*/ 46292 h 46291"/>
                      <a:gd name="connsiteX4" fmla="*/ 88392 w 88487"/>
                      <a:gd name="connsiteY4" fmla="*/ 41624 h 46291"/>
                      <a:gd name="connsiteX5" fmla="*/ 88392 w 88487"/>
                      <a:gd name="connsiteY5" fmla="*/ 41624 h 46291"/>
                      <a:gd name="connsiteX6" fmla="*/ 88392 w 88487"/>
                      <a:gd name="connsiteY6" fmla="*/ 41624 h 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87" h="46291">
                        <a:moveTo>
                          <a:pt x="88392" y="41624"/>
                        </a:moveTo>
                        <a:lnTo>
                          <a:pt x="0" y="0"/>
                        </a:lnTo>
                        <a:lnTo>
                          <a:pt x="0" y="4763"/>
                        </a:lnTo>
                        <a:lnTo>
                          <a:pt x="88487" y="46292"/>
                        </a:lnTo>
                        <a:lnTo>
                          <a:pt x="88392" y="41624"/>
                        </a:lnTo>
                        <a:lnTo>
                          <a:pt x="88392" y="41624"/>
                        </a:lnTo>
                        <a:lnTo>
                          <a:pt x="88392" y="41624"/>
                        </a:lnTo>
                        <a:close/>
                      </a:path>
                    </a:pathLst>
                  </a:custGeom>
                  <a:solidFill>
                    <a:srgbClr val="475765"/>
                  </a:solidFill>
                  <a:ln w="9525" cap="flat">
                    <a:noFill/>
                    <a:prstDash val="solid"/>
                    <a:miter/>
                  </a:ln>
                </p:spPr>
                <p:txBody>
                  <a:bodyPr rtlCol="0" anchor="ctr"/>
                  <a:lstStyle/>
                  <a:p>
                    <a:endParaRPr lang="zh-CN" altLang="en-US" sz="2000"/>
                  </a:p>
                </p:txBody>
              </p:sp>
              <p:grpSp>
                <p:nvGrpSpPr>
                  <p:cNvPr id="78" name="图形 46">
                    <a:extLst>
                      <a:ext uri="{FF2B5EF4-FFF2-40B4-BE49-F238E27FC236}">
                        <a16:creationId xmlns:a16="http://schemas.microsoft.com/office/drawing/2014/main" id="{220201AD-B8BE-0580-B94A-78730ACA1987}"/>
                      </a:ext>
                    </a:extLst>
                  </p:cNvPr>
                  <p:cNvGrpSpPr/>
                  <p:nvPr/>
                </p:nvGrpSpPr>
                <p:grpSpPr>
                  <a:xfrm>
                    <a:off x="2692555" y="2304076"/>
                    <a:ext cx="241458" cy="180276"/>
                    <a:chOff x="2692555" y="2304076"/>
                    <a:chExt cx="241458" cy="180276"/>
                  </a:xfrm>
                </p:grpSpPr>
                <p:sp>
                  <p:nvSpPr>
                    <p:cNvPr id="79" name="任意多边形: 形状 78">
                      <a:extLst>
                        <a:ext uri="{FF2B5EF4-FFF2-40B4-BE49-F238E27FC236}">
                          <a16:creationId xmlns:a16="http://schemas.microsoft.com/office/drawing/2014/main" id="{C8468220-7A47-C4C9-D193-5E7E65AFAC9D}"/>
                        </a:ext>
                      </a:extLst>
                    </p:cNvPr>
                    <p:cNvSpPr/>
                    <p:nvPr/>
                  </p:nvSpPr>
                  <p:spPr>
                    <a:xfrm>
                      <a:off x="2716653" y="2373323"/>
                      <a:ext cx="193357" cy="90582"/>
                    </a:xfrm>
                    <a:custGeom>
                      <a:avLst/>
                      <a:gdLst>
                        <a:gd name="connsiteX0" fmla="*/ 193358 w 193357"/>
                        <a:gd name="connsiteY0" fmla="*/ 41529 h 90582"/>
                        <a:gd name="connsiteX1" fmla="*/ 104965 w 193357"/>
                        <a:gd name="connsiteY1" fmla="*/ 0 h 90582"/>
                        <a:gd name="connsiteX2" fmla="*/ 0 w 193357"/>
                        <a:gd name="connsiteY2" fmla="*/ 48958 h 90582"/>
                        <a:gd name="connsiteX3" fmla="*/ 88392 w 193357"/>
                        <a:gd name="connsiteY3" fmla="*/ 90583 h 90582"/>
                        <a:gd name="connsiteX4" fmla="*/ 193358 w 193357"/>
                        <a:gd name="connsiteY4" fmla="*/ 41529 h 90582"/>
                        <a:gd name="connsiteX5" fmla="*/ 193358 w 193357"/>
                        <a:gd name="connsiteY5" fmla="*/ 41529 h 90582"/>
                        <a:gd name="connsiteX6" fmla="*/ 193358 w 193357"/>
                        <a:gd name="connsiteY6" fmla="*/ 41529 h 9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357" h="90582">
                          <a:moveTo>
                            <a:pt x="193358" y="41529"/>
                          </a:moveTo>
                          <a:lnTo>
                            <a:pt x="104965" y="0"/>
                          </a:lnTo>
                          <a:lnTo>
                            <a:pt x="0" y="48958"/>
                          </a:lnTo>
                          <a:lnTo>
                            <a:pt x="88392" y="90583"/>
                          </a:lnTo>
                          <a:lnTo>
                            <a:pt x="193358" y="41529"/>
                          </a:lnTo>
                          <a:lnTo>
                            <a:pt x="193358" y="41529"/>
                          </a:lnTo>
                          <a:lnTo>
                            <a:pt x="193358" y="41529"/>
                          </a:lnTo>
                          <a:close/>
                        </a:path>
                      </a:pathLst>
                    </a:custGeom>
                    <a:solidFill>
                      <a:srgbClr val="4F6170"/>
                    </a:solidFill>
                    <a:ln w="9525" cap="flat">
                      <a:noFill/>
                      <a:prstDash val="solid"/>
                      <a:miter/>
                    </a:ln>
                  </p:spPr>
                  <p:txBody>
                    <a:bodyPr rtlCol="0" anchor="ctr"/>
                    <a:lstStyle/>
                    <a:p>
                      <a:endParaRPr lang="zh-CN" altLang="en-US" sz="2000"/>
                    </a:p>
                  </p:txBody>
                </p:sp>
                <p:grpSp>
                  <p:nvGrpSpPr>
                    <p:cNvPr id="80" name="图形 46">
                      <a:extLst>
                        <a:ext uri="{FF2B5EF4-FFF2-40B4-BE49-F238E27FC236}">
                          <a16:creationId xmlns:a16="http://schemas.microsoft.com/office/drawing/2014/main" id="{80D455C0-8C46-4BE6-F870-37AF0CCFFE4C}"/>
                        </a:ext>
                      </a:extLst>
                    </p:cNvPr>
                    <p:cNvGrpSpPr/>
                    <p:nvPr/>
                  </p:nvGrpSpPr>
                  <p:grpSpPr>
                    <a:xfrm>
                      <a:off x="2692555" y="2304076"/>
                      <a:ext cx="241458" cy="180276"/>
                      <a:chOff x="2692555" y="2304076"/>
                      <a:chExt cx="241458" cy="180276"/>
                    </a:xfrm>
                  </p:grpSpPr>
                  <p:sp>
                    <p:nvSpPr>
                      <p:cNvPr id="81" name="任意多边形: 形状 80">
                        <a:extLst>
                          <a:ext uri="{FF2B5EF4-FFF2-40B4-BE49-F238E27FC236}">
                            <a16:creationId xmlns:a16="http://schemas.microsoft.com/office/drawing/2014/main" id="{1077C907-7757-138D-835B-2C05F8C3739A}"/>
                          </a:ext>
                        </a:extLst>
                      </p:cNvPr>
                      <p:cNvSpPr/>
                      <p:nvPr/>
                    </p:nvSpPr>
                    <p:spPr>
                      <a:xfrm>
                        <a:off x="2781042" y="2379789"/>
                        <a:ext cx="152971" cy="104563"/>
                      </a:xfrm>
                      <a:custGeom>
                        <a:avLst/>
                        <a:gdLst>
                          <a:gd name="connsiteX0" fmla="*/ 12097 w 152971"/>
                          <a:gd name="connsiteY0" fmla="*/ 61351 h 104563"/>
                          <a:gd name="connsiteX1" fmla="*/ 0 w 152971"/>
                          <a:gd name="connsiteY1" fmla="*/ 78306 h 104563"/>
                          <a:gd name="connsiteX2" fmla="*/ 0 w 152971"/>
                          <a:gd name="connsiteY2" fmla="*/ 97642 h 104563"/>
                          <a:gd name="connsiteX3" fmla="*/ 12192 w 152971"/>
                          <a:gd name="connsiteY3" fmla="*/ 103261 h 104563"/>
                          <a:gd name="connsiteX4" fmla="*/ 140875 w 152971"/>
                          <a:gd name="connsiteY4" fmla="*/ 43159 h 104563"/>
                          <a:gd name="connsiteX5" fmla="*/ 152972 w 152971"/>
                          <a:gd name="connsiteY5" fmla="*/ 26299 h 104563"/>
                          <a:gd name="connsiteX6" fmla="*/ 152972 w 152971"/>
                          <a:gd name="connsiteY6" fmla="*/ 6964 h 104563"/>
                          <a:gd name="connsiteX7" fmla="*/ 140780 w 152971"/>
                          <a:gd name="connsiteY7" fmla="*/ 1344 h 104563"/>
                          <a:gd name="connsiteX8" fmla="*/ 12097 w 152971"/>
                          <a:gd name="connsiteY8" fmla="*/ 61447 h 104563"/>
                          <a:gd name="connsiteX9" fmla="*/ 12097 w 152971"/>
                          <a:gd name="connsiteY9" fmla="*/ 61447 h 104563"/>
                          <a:gd name="connsiteX10" fmla="*/ 24098 w 152971"/>
                          <a:gd name="connsiteY10" fmla="*/ 88783 h 104563"/>
                          <a:gd name="connsiteX11" fmla="*/ 24098 w 152971"/>
                          <a:gd name="connsiteY11" fmla="*/ 84021 h 104563"/>
                          <a:gd name="connsiteX12" fmla="*/ 129064 w 152971"/>
                          <a:gd name="connsiteY12" fmla="*/ 34967 h 104563"/>
                          <a:gd name="connsiteX13" fmla="*/ 129064 w 152971"/>
                          <a:gd name="connsiteY13" fmla="*/ 39730 h 104563"/>
                          <a:gd name="connsiteX14" fmla="*/ 24098 w 152971"/>
                          <a:gd name="connsiteY14" fmla="*/ 88783 h 104563"/>
                          <a:gd name="connsiteX15" fmla="*/ 24098 w 152971"/>
                          <a:gd name="connsiteY15" fmla="*/ 88783 h 10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971" h="104563">
                            <a:moveTo>
                              <a:pt x="12097" y="61351"/>
                            </a:moveTo>
                            <a:cubicBezTo>
                              <a:pt x="5429" y="64495"/>
                              <a:pt x="0" y="72019"/>
                              <a:pt x="0" y="78306"/>
                            </a:cubicBezTo>
                            <a:lnTo>
                              <a:pt x="0" y="97642"/>
                            </a:lnTo>
                            <a:cubicBezTo>
                              <a:pt x="95" y="103833"/>
                              <a:pt x="5524" y="106309"/>
                              <a:pt x="12192" y="103261"/>
                            </a:cubicBezTo>
                            <a:lnTo>
                              <a:pt x="140875" y="43159"/>
                            </a:lnTo>
                            <a:cubicBezTo>
                              <a:pt x="147542" y="40015"/>
                              <a:pt x="152972" y="32491"/>
                              <a:pt x="152972" y="26299"/>
                            </a:cubicBezTo>
                            <a:lnTo>
                              <a:pt x="152972" y="6964"/>
                            </a:lnTo>
                            <a:cubicBezTo>
                              <a:pt x="152876" y="772"/>
                              <a:pt x="147447" y="-1799"/>
                              <a:pt x="140780" y="1344"/>
                            </a:cubicBezTo>
                            <a:lnTo>
                              <a:pt x="12097" y="61447"/>
                            </a:lnTo>
                            <a:lnTo>
                              <a:pt x="12097" y="61447"/>
                            </a:lnTo>
                            <a:close/>
                            <a:moveTo>
                              <a:pt x="24098" y="88783"/>
                            </a:moveTo>
                            <a:lnTo>
                              <a:pt x="24098" y="84021"/>
                            </a:lnTo>
                            <a:cubicBezTo>
                              <a:pt x="24098" y="84021"/>
                              <a:pt x="129064" y="34967"/>
                              <a:pt x="129064" y="34967"/>
                            </a:cubicBezTo>
                            <a:lnTo>
                              <a:pt x="129064" y="39730"/>
                            </a:lnTo>
                            <a:cubicBezTo>
                              <a:pt x="129064" y="39730"/>
                              <a:pt x="24098" y="88783"/>
                              <a:pt x="24098" y="88783"/>
                            </a:cubicBezTo>
                            <a:lnTo>
                              <a:pt x="24098" y="88783"/>
                            </a:lnTo>
                            <a:close/>
                          </a:path>
                        </a:pathLst>
                      </a:custGeom>
                      <a:solidFill>
                        <a:srgbClr val="2C3D4E"/>
                      </a:solidFill>
                      <a:ln w="9525" cap="flat">
                        <a:noFill/>
                        <a:prstDash val="solid"/>
                        <a:miter/>
                      </a:ln>
                    </p:spPr>
                    <p:txBody>
                      <a:bodyPr rtlCol="0" anchor="ctr"/>
                      <a:lstStyle/>
                      <a:p>
                        <a:endParaRPr lang="zh-CN" altLang="en-US" sz="2000"/>
                      </a:p>
                    </p:txBody>
                  </p:sp>
                  <p:grpSp>
                    <p:nvGrpSpPr>
                      <p:cNvPr id="82" name="图形 46">
                        <a:extLst>
                          <a:ext uri="{FF2B5EF4-FFF2-40B4-BE49-F238E27FC236}">
                            <a16:creationId xmlns:a16="http://schemas.microsoft.com/office/drawing/2014/main" id="{CD662BDA-224C-A870-D008-8AEDBAC9E922}"/>
                          </a:ext>
                        </a:extLst>
                      </p:cNvPr>
                      <p:cNvGrpSpPr/>
                      <p:nvPr/>
                    </p:nvGrpSpPr>
                    <p:grpSpPr>
                      <a:xfrm>
                        <a:off x="2692555" y="2304076"/>
                        <a:ext cx="237648" cy="179736"/>
                        <a:chOff x="2692555" y="2304076"/>
                        <a:chExt cx="237648" cy="179736"/>
                      </a:xfrm>
                    </p:grpSpPr>
                    <p:sp>
                      <p:nvSpPr>
                        <p:cNvPr id="83" name="任意多边形: 形状 82">
                          <a:extLst>
                            <a:ext uri="{FF2B5EF4-FFF2-40B4-BE49-F238E27FC236}">
                              <a16:creationId xmlns:a16="http://schemas.microsoft.com/office/drawing/2014/main" id="{F642ACEB-366F-8C89-8A16-1B989AEFE076}"/>
                            </a:ext>
                          </a:extLst>
                        </p:cNvPr>
                        <p:cNvSpPr/>
                        <p:nvPr/>
                      </p:nvSpPr>
                      <p:spPr>
                        <a:xfrm>
                          <a:off x="2692555" y="2338155"/>
                          <a:ext cx="237648" cy="145657"/>
                        </a:xfrm>
                        <a:custGeom>
                          <a:avLst/>
                          <a:gdLst>
                            <a:gd name="connsiteX0" fmla="*/ 286 w 237648"/>
                            <a:gd name="connsiteY0" fmla="*/ 76221 h 145657"/>
                            <a:gd name="connsiteX1" fmla="*/ 476 w 237648"/>
                            <a:gd name="connsiteY1" fmla="*/ 75554 h 145657"/>
                            <a:gd name="connsiteX2" fmla="*/ 952 w 237648"/>
                            <a:gd name="connsiteY2" fmla="*/ 73935 h 145657"/>
                            <a:gd name="connsiteX3" fmla="*/ 1143 w 237648"/>
                            <a:gd name="connsiteY3" fmla="*/ 73268 h 145657"/>
                            <a:gd name="connsiteX4" fmla="*/ 2000 w 237648"/>
                            <a:gd name="connsiteY4" fmla="*/ 71363 h 145657"/>
                            <a:gd name="connsiteX5" fmla="*/ 2095 w 237648"/>
                            <a:gd name="connsiteY5" fmla="*/ 71077 h 145657"/>
                            <a:gd name="connsiteX6" fmla="*/ 2095 w 237648"/>
                            <a:gd name="connsiteY6" fmla="*/ 71077 h 145657"/>
                            <a:gd name="connsiteX7" fmla="*/ 3334 w 237648"/>
                            <a:gd name="connsiteY7" fmla="*/ 69077 h 145657"/>
                            <a:gd name="connsiteX8" fmla="*/ 3715 w 237648"/>
                            <a:gd name="connsiteY8" fmla="*/ 68505 h 145657"/>
                            <a:gd name="connsiteX9" fmla="*/ 5143 w 237648"/>
                            <a:gd name="connsiteY9" fmla="*/ 66791 h 145657"/>
                            <a:gd name="connsiteX10" fmla="*/ 5334 w 237648"/>
                            <a:gd name="connsiteY10" fmla="*/ 66505 h 145657"/>
                            <a:gd name="connsiteX11" fmla="*/ 6763 w 237648"/>
                            <a:gd name="connsiteY11" fmla="*/ 65076 h 145657"/>
                            <a:gd name="connsiteX12" fmla="*/ 7144 w 237648"/>
                            <a:gd name="connsiteY12" fmla="*/ 64695 h 145657"/>
                            <a:gd name="connsiteX13" fmla="*/ 7525 w 237648"/>
                            <a:gd name="connsiteY13" fmla="*/ 64410 h 145657"/>
                            <a:gd name="connsiteX14" fmla="*/ 9430 w 237648"/>
                            <a:gd name="connsiteY14" fmla="*/ 62886 h 145657"/>
                            <a:gd name="connsiteX15" fmla="*/ 9716 w 237648"/>
                            <a:gd name="connsiteY15" fmla="*/ 62695 h 145657"/>
                            <a:gd name="connsiteX16" fmla="*/ 11906 w 237648"/>
                            <a:gd name="connsiteY16" fmla="*/ 61457 h 145657"/>
                            <a:gd name="connsiteX17" fmla="*/ 140589 w 237648"/>
                            <a:gd name="connsiteY17" fmla="*/ 1354 h 145657"/>
                            <a:gd name="connsiteX18" fmla="*/ 149162 w 237648"/>
                            <a:gd name="connsiteY18" fmla="*/ 687 h 145657"/>
                            <a:gd name="connsiteX19" fmla="*/ 237649 w 237648"/>
                            <a:gd name="connsiteY19" fmla="*/ 42312 h 145657"/>
                            <a:gd name="connsiteX20" fmla="*/ 229076 w 237648"/>
                            <a:gd name="connsiteY20" fmla="*/ 42978 h 145657"/>
                            <a:gd name="connsiteX21" fmla="*/ 100394 w 237648"/>
                            <a:gd name="connsiteY21" fmla="*/ 103081 h 145657"/>
                            <a:gd name="connsiteX22" fmla="*/ 98203 w 237648"/>
                            <a:gd name="connsiteY22" fmla="*/ 104319 h 145657"/>
                            <a:gd name="connsiteX23" fmla="*/ 97917 w 237648"/>
                            <a:gd name="connsiteY23" fmla="*/ 104510 h 145657"/>
                            <a:gd name="connsiteX24" fmla="*/ 95917 w 237648"/>
                            <a:gd name="connsiteY24" fmla="*/ 106034 h 145657"/>
                            <a:gd name="connsiteX25" fmla="*/ 95536 w 237648"/>
                            <a:gd name="connsiteY25" fmla="*/ 106320 h 145657"/>
                            <a:gd name="connsiteX26" fmla="*/ 93726 w 237648"/>
                            <a:gd name="connsiteY26" fmla="*/ 108129 h 145657"/>
                            <a:gd name="connsiteX27" fmla="*/ 93536 w 237648"/>
                            <a:gd name="connsiteY27" fmla="*/ 108415 h 145657"/>
                            <a:gd name="connsiteX28" fmla="*/ 92107 w 237648"/>
                            <a:gd name="connsiteY28" fmla="*/ 110130 h 145657"/>
                            <a:gd name="connsiteX29" fmla="*/ 91726 w 237648"/>
                            <a:gd name="connsiteY29" fmla="*/ 110606 h 145657"/>
                            <a:gd name="connsiteX30" fmla="*/ 90392 w 237648"/>
                            <a:gd name="connsiteY30" fmla="*/ 112701 h 145657"/>
                            <a:gd name="connsiteX31" fmla="*/ 90297 w 237648"/>
                            <a:gd name="connsiteY31" fmla="*/ 112987 h 145657"/>
                            <a:gd name="connsiteX32" fmla="*/ 89440 w 237648"/>
                            <a:gd name="connsiteY32" fmla="*/ 114892 h 145657"/>
                            <a:gd name="connsiteX33" fmla="*/ 89154 w 237648"/>
                            <a:gd name="connsiteY33" fmla="*/ 115559 h 145657"/>
                            <a:gd name="connsiteX34" fmla="*/ 88678 w 237648"/>
                            <a:gd name="connsiteY34" fmla="*/ 117178 h 145657"/>
                            <a:gd name="connsiteX35" fmla="*/ 88487 w 237648"/>
                            <a:gd name="connsiteY35" fmla="*/ 117845 h 145657"/>
                            <a:gd name="connsiteX36" fmla="*/ 88297 w 237648"/>
                            <a:gd name="connsiteY36" fmla="*/ 120036 h 145657"/>
                            <a:gd name="connsiteX37" fmla="*/ 88297 w 237648"/>
                            <a:gd name="connsiteY37" fmla="*/ 139371 h 145657"/>
                            <a:gd name="connsiteX38" fmla="*/ 91916 w 237648"/>
                            <a:gd name="connsiteY38" fmla="*/ 145658 h 145657"/>
                            <a:gd name="connsiteX39" fmla="*/ 3524 w 237648"/>
                            <a:gd name="connsiteY39" fmla="*/ 104034 h 145657"/>
                            <a:gd name="connsiteX40" fmla="*/ 0 w 237648"/>
                            <a:gd name="connsiteY40" fmla="*/ 97747 h 145657"/>
                            <a:gd name="connsiteX41" fmla="*/ 0 w 237648"/>
                            <a:gd name="connsiteY41" fmla="*/ 78411 h 145657"/>
                            <a:gd name="connsiteX42" fmla="*/ 190 w 237648"/>
                            <a:gd name="connsiteY42" fmla="*/ 76316 h 145657"/>
                            <a:gd name="connsiteX43" fmla="*/ 190 w 237648"/>
                            <a:gd name="connsiteY43" fmla="*/ 76316 h 14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7648" h="145657">
                              <a:moveTo>
                                <a:pt x="286" y="76221"/>
                              </a:moveTo>
                              <a:cubicBezTo>
                                <a:pt x="286" y="76221"/>
                                <a:pt x="381" y="75744"/>
                                <a:pt x="476" y="75554"/>
                              </a:cubicBezTo>
                              <a:cubicBezTo>
                                <a:pt x="572" y="74982"/>
                                <a:pt x="762" y="74506"/>
                                <a:pt x="952" y="73935"/>
                              </a:cubicBezTo>
                              <a:cubicBezTo>
                                <a:pt x="952" y="73744"/>
                                <a:pt x="1143" y="73458"/>
                                <a:pt x="1143" y="73268"/>
                              </a:cubicBezTo>
                              <a:cubicBezTo>
                                <a:pt x="1429" y="72601"/>
                                <a:pt x="1714" y="71934"/>
                                <a:pt x="2000" y="71363"/>
                              </a:cubicBezTo>
                              <a:cubicBezTo>
                                <a:pt x="2000" y="71363"/>
                                <a:pt x="2000" y="71172"/>
                                <a:pt x="2095" y="71077"/>
                              </a:cubicBezTo>
                              <a:cubicBezTo>
                                <a:pt x="2095" y="71077"/>
                                <a:pt x="2095" y="71077"/>
                                <a:pt x="2095" y="71077"/>
                              </a:cubicBezTo>
                              <a:cubicBezTo>
                                <a:pt x="2477" y="70410"/>
                                <a:pt x="2857" y="69744"/>
                                <a:pt x="3334" y="69077"/>
                              </a:cubicBezTo>
                              <a:cubicBezTo>
                                <a:pt x="3429" y="68886"/>
                                <a:pt x="3620" y="68696"/>
                                <a:pt x="3715" y="68505"/>
                              </a:cubicBezTo>
                              <a:cubicBezTo>
                                <a:pt x="4191" y="67934"/>
                                <a:pt x="4572" y="67362"/>
                                <a:pt x="5143" y="66791"/>
                              </a:cubicBezTo>
                              <a:cubicBezTo>
                                <a:pt x="5143" y="66791"/>
                                <a:pt x="5239" y="66600"/>
                                <a:pt x="5334" y="66505"/>
                              </a:cubicBezTo>
                              <a:cubicBezTo>
                                <a:pt x="5810" y="66029"/>
                                <a:pt x="6286" y="65553"/>
                                <a:pt x="6763" y="65076"/>
                              </a:cubicBezTo>
                              <a:cubicBezTo>
                                <a:pt x="6858" y="64981"/>
                                <a:pt x="7049" y="64886"/>
                                <a:pt x="7144" y="64695"/>
                              </a:cubicBezTo>
                              <a:cubicBezTo>
                                <a:pt x="7239" y="64600"/>
                                <a:pt x="7429" y="64505"/>
                                <a:pt x="7525" y="64410"/>
                              </a:cubicBezTo>
                              <a:cubicBezTo>
                                <a:pt x="8192" y="63838"/>
                                <a:pt x="8763" y="63362"/>
                                <a:pt x="9430" y="62886"/>
                              </a:cubicBezTo>
                              <a:cubicBezTo>
                                <a:pt x="9525" y="62886"/>
                                <a:pt x="9620" y="62790"/>
                                <a:pt x="9716" y="62695"/>
                              </a:cubicBezTo>
                              <a:cubicBezTo>
                                <a:pt x="10478" y="62219"/>
                                <a:pt x="11144" y="61838"/>
                                <a:pt x="11906" y="61457"/>
                              </a:cubicBezTo>
                              <a:lnTo>
                                <a:pt x="140589" y="1354"/>
                              </a:lnTo>
                              <a:cubicBezTo>
                                <a:pt x="143923" y="-265"/>
                                <a:pt x="146971" y="-360"/>
                                <a:pt x="149162" y="687"/>
                              </a:cubicBezTo>
                              <a:cubicBezTo>
                                <a:pt x="178689" y="14594"/>
                                <a:pt x="208121" y="28405"/>
                                <a:pt x="237649" y="42312"/>
                              </a:cubicBezTo>
                              <a:cubicBezTo>
                                <a:pt x="235458" y="41264"/>
                                <a:pt x="232410" y="41454"/>
                                <a:pt x="229076" y="42978"/>
                              </a:cubicBezTo>
                              <a:lnTo>
                                <a:pt x="100394" y="103081"/>
                              </a:lnTo>
                              <a:cubicBezTo>
                                <a:pt x="99632" y="103462"/>
                                <a:pt x="98869" y="103843"/>
                                <a:pt x="98203" y="104319"/>
                              </a:cubicBezTo>
                              <a:cubicBezTo>
                                <a:pt x="98108" y="104319"/>
                                <a:pt x="98012" y="104415"/>
                                <a:pt x="97917" y="104510"/>
                              </a:cubicBezTo>
                              <a:cubicBezTo>
                                <a:pt x="97250" y="104986"/>
                                <a:pt x="96584" y="105462"/>
                                <a:pt x="95917" y="106034"/>
                              </a:cubicBezTo>
                              <a:cubicBezTo>
                                <a:pt x="95822" y="106034"/>
                                <a:pt x="95726" y="106224"/>
                                <a:pt x="95536" y="106320"/>
                              </a:cubicBezTo>
                              <a:cubicBezTo>
                                <a:pt x="94869" y="106891"/>
                                <a:pt x="94298" y="107463"/>
                                <a:pt x="93726" y="108129"/>
                              </a:cubicBezTo>
                              <a:cubicBezTo>
                                <a:pt x="93726" y="108129"/>
                                <a:pt x="93631" y="108320"/>
                                <a:pt x="93536" y="108415"/>
                              </a:cubicBezTo>
                              <a:cubicBezTo>
                                <a:pt x="93059" y="108987"/>
                                <a:pt x="92583" y="109558"/>
                                <a:pt x="92107" y="110130"/>
                              </a:cubicBezTo>
                              <a:cubicBezTo>
                                <a:pt x="92012" y="110320"/>
                                <a:pt x="91821" y="110511"/>
                                <a:pt x="91726" y="110606"/>
                              </a:cubicBezTo>
                              <a:cubicBezTo>
                                <a:pt x="91250" y="111273"/>
                                <a:pt x="90869" y="111939"/>
                                <a:pt x="90392" y="112701"/>
                              </a:cubicBezTo>
                              <a:cubicBezTo>
                                <a:pt x="90392" y="112701"/>
                                <a:pt x="90297" y="112892"/>
                                <a:pt x="90297" y="112987"/>
                              </a:cubicBezTo>
                              <a:cubicBezTo>
                                <a:pt x="90011" y="113654"/>
                                <a:pt x="89630" y="114225"/>
                                <a:pt x="89440" y="114892"/>
                              </a:cubicBezTo>
                              <a:cubicBezTo>
                                <a:pt x="89344" y="115083"/>
                                <a:pt x="89249" y="115368"/>
                                <a:pt x="89154" y="115559"/>
                              </a:cubicBezTo>
                              <a:cubicBezTo>
                                <a:pt x="88963" y="116130"/>
                                <a:pt x="88868" y="116607"/>
                                <a:pt x="88678" y="117178"/>
                              </a:cubicBezTo>
                              <a:cubicBezTo>
                                <a:pt x="88678" y="117369"/>
                                <a:pt x="88583" y="117654"/>
                                <a:pt x="88487" y="117845"/>
                              </a:cubicBezTo>
                              <a:cubicBezTo>
                                <a:pt x="88392" y="118607"/>
                                <a:pt x="88297" y="119274"/>
                                <a:pt x="88297" y="120036"/>
                              </a:cubicBezTo>
                              <a:lnTo>
                                <a:pt x="88297" y="139371"/>
                              </a:lnTo>
                              <a:cubicBezTo>
                                <a:pt x="88297" y="142419"/>
                                <a:pt x="89726" y="144610"/>
                                <a:pt x="91916" y="145658"/>
                              </a:cubicBezTo>
                              <a:cubicBezTo>
                                <a:pt x="62484" y="131847"/>
                                <a:pt x="32957" y="117940"/>
                                <a:pt x="3524" y="104034"/>
                              </a:cubicBezTo>
                              <a:cubicBezTo>
                                <a:pt x="1333" y="102986"/>
                                <a:pt x="0" y="100890"/>
                                <a:pt x="0" y="97747"/>
                              </a:cubicBezTo>
                              <a:lnTo>
                                <a:pt x="0" y="78411"/>
                              </a:lnTo>
                              <a:cubicBezTo>
                                <a:pt x="0" y="77745"/>
                                <a:pt x="0" y="76983"/>
                                <a:pt x="190" y="76316"/>
                              </a:cubicBezTo>
                              <a:lnTo>
                                <a:pt x="190" y="76316"/>
                              </a:lnTo>
                              <a:close/>
                            </a:path>
                          </a:pathLst>
                        </a:custGeom>
                        <a:solidFill>
                          <a:srgbClr val="3D5569"/>
                        </a:solidFill>
                        <a:ln w="9525" cap="flat">
                          <a:noFill/>
                          <a:prstDash val="solid"/>
                          <a:miter/>
                        </a:ln>
                      </p:spPr>
                      <p:txBody>
                        <a:bodyPr rtlCol="0" anchor="ctr"/>
                        <a:lstStyle/>
                        <a:p>
                          <a:endParaRPr lang="zh-CN" altLang="en-US" sz="2000"/>
                        </a:p>
                      </p:txBody>
                    </p:sp>
                    <p:grpSp>
                      <p:nvGrpSpPr>
                        <p:cNvPr id="84" name="图形 46">
                          <a:extLst>
                            <a:ext uri="{FF2B5EF4-FFF2-40B4-BE49-F238E27FC236}">
                              <a16:creationId xmlns:a16="http://schemas.microsoft.com/office/drawing/2014/main" id="{704B9102-CF68-110E-35AC-8A27FB0B309A}"/>
                            </a:ext>
                          </a:extLst>
                        </p:cNvPr>
                        <p:cNvGrpSpPr/>
                        <p:nvPr/>
                      </p:nvGrpSpPr>
                      <p:grpSpPr>
                        <a:xfrm>
                          <a:off x="2729869" y="2304076"/>
                          <a:ext cx="178238" cy="152899"/>
                          <a:chOff x="2729869" y="2304076"/>
                          <a:chExt cx="178238" cy="152899"/>
                        </a:xfrm>
                      </p:grpSpPr>
                      <p:sp>
                        <p:nvSpPr>
                          <p:cNvPr id="85" name="任意多边形: 形状 84">
                            <a:extLst>
                              <a:ext uri="{FF2B5EF4-FFF2-40B4-BE49-F238E27FC236}">
                                <a16:creationId xmlns:a16="http://schemas.microsoft.com/office/drawing/2014/main" id="{5EF6F831-6EA4-560C-7755-BBEA0FA5BCE5}"/>
                              </a:ext>
                            </a:extLst>
                          </p:cNvPr>
                          <p:cNvSpPr/>
                          <p:nvPr/>
                        </p:nvSpPr>
                        <p:spPr>
                          <a:xfrm>
                            <a:off x="2891056" y="2398108"/>
                            <a:ext cx="14858" cy="15600"/>
                          </a:xfrm>
                          <a:custGeom>
                            <a:avLst/>
                            <a:gdLst>
                              <a:gd name="connsiteX0" fmla="*/ 0 w 14858"/>
                              <a:gd name="connsiteY0" fmla="*/ 8933 h 15600"/>
                              <a:gd name="connsiteX1" fmla="*/ 0 w 14858"/>
                              <a:gd name="connsiteY1" fmla="*/ 8552 h 15600"/>
                              <a:gd name="connsiteX2" fmla="*/ 286 w 14858"/>
                              <a:gd name="connsiteY2" fmla="*/ 7599 h 15600"/>
                              <a:gd name="connsiteX3" fmla="*/ 381 w 14858"/>
                              <a:gd name="connsiteY3" fmla="*/ 7218 h 15600"/>
                              <a:gd name="connsiteX4" fmla="*/ 857 w 14858"/>
                              <a:gd name="connsiteY4" fmla="*/ 6075 h 15600"/>
                              <a:gd name="connsiteX5" fmla="*/ 857 w 14858"/>
                              <a:gd name="connsiteY5" fmla="*/ 6075 h 15600"/>
                              <a:gd name="connsiteX6" fmla="*/ 857 w 14858"/>
                              <a:gd name="connsiteY6" fmla="*/ 6075 h 15600"/>
                              <a:gd name="connsiteX7" fmla="*/ 1238 w 14858"/>
                              <a:gd name="connsiteY7" fmla="*/ 5504 h 15600"/>
                              <a:gd name="connsiteX8" fmla="*/ 2000 w 14858"/>
                              <a:gd name="connsiteY8" fmla="*/ 4361 h 15600"/>
                              <a:gd name="connsiteX9" fmla="*/ 2572 w 14858"/>
                              <a:gd name="connsiteY9" fmla="*/ 3789 h 15600"/>
                              <a:gd name="connsiteX10" fmla="*/ 3429 w 14858"/>
                              <a:gd name="connsiteY10" fmla="*/ 2837 h 15600"/>
                              <a:gd name="connsiteX11" fmla="*/ 3524 w 14858"/>
                              <a:gd name="connsiteY11" fmla="*/ 2741 h 15600"/>
                              <a:gd name="connsiteX12" fmla="*/ 4381 w 14858"/>
                              <a:gd name="connsiteY12" fmla="*/ 2075 h 15600"/>
                              <a:gd name="connsiteX13" fmla="*/ 4858 w 14858"/>
                              <a:gd name="connsiteY13" fmla="*/ 1694 h 15600"/>
                              <a:gd name="connsiteX14" fmla="*/ 6477 w 14858"/>
                              <a:gd name="connsiteY14" fmla="*/ 741 h 15600"/>
                              <a:gd name="connsiteX15" fmla="*/ 11335 w 14858"/>
                              <a:gd name="connsiteY15" fmla="*/ 360 h 15600"/>
                              <a:gd name="connsiteX16" fmla="*/ 14859 w 14858"/>
                              <a:gd name="connsiteY16" fmla="*/ 2075 h 15600"/>
                              <a:gd name="connsiteX17" fmla="*/ 10001 w 14858"/>
                              <a:gd name="connsiteY17" fmla="*/ 2456 h 15600"/>
                              <a:gd name="connsiteX18" fmla="*/ 8382 w 14858"/>
                              <a:gd name="connsiteY18" fmla="*/ 3408 h 15600"/>
                              <a:gd name="connsiteX19" fmla="*/ 7906 w 14858"/>
                              <a:gd name="connsiteY19" fmla="*/ 3789 h 15600"/>
                              <a:gd name="connsiteX20" fmla="*/ 6953 w 14858"/>
                              <a:gd name="connsiteY20" fmla="*/ 4551 h 15600"/>
                              <a:gd name="connsiteX21" fmla="*/ 6096 w 14858"/>
                              <a:gd name="connsiteY21" fmla="*/ 5504 h 15600"/>
                              <a:gd name="connsiteX22" fmla="*/ 5620 w 14858"/>
                              <a:gd name="connsiteY22" fmla="*/ 6075 h 15600"/>
                              <a:gd name="connsiteX23" fmla="*/ 4763 w 14858"/>
                              <a:gd name="connsiteY23" fmla="*/ 7313 h 15600"/>
                              <a:gd name="connsiteX24" fmla="*/ 4477 w 14858"/>
                              <a:gd name="connsiteY24" fmla="*/ 7790 h 15600"/>
                              <a:gd name="connsiteX25" fmla="*/ 4477 w 14858"/>
                              <a:gd name="connsiteY25" fmla="*/ 7980 h 15600"/>
                              <a:gd name="connsiteX26" fmla="*/ 4001 w 14858"/>
                              <a:gd name="connsiteY26" fmla="*/ 9123 h 15600"/>
                              <a:gd name="connsiteX27" fmla="*/ 3905 w 14858"/>
                              <a:gd name="connsiteY27" fmla="*/ 9504 h 15600"/>
                              <a:gd name="connsiteX28" fmla="*/ 3619 w 14858"/>
                              <a:gd name="connsiteY28" fmla="*/ 10457 h 15600"/>
                              <a:gd name="connsiteX29" fmla="*/ 3619 w 14858"/>
                              <a:gd name="connsiteY29" fmla="*/ 10838 h 15600"/>
                              <a:gd name="connsiteX30" fmla="*/ 3524 w 14858"/>
                              <a:gd name="connsiteY30" fmla="*/ 12076 h 15600"/>
                              <a:gd name="connsiteX31" fmla="*/ 5524 w 14858"/>
                              <a:gd name="connsiteY31" fmla="*/ 15600 h 15600"/>
                              <a:gd name="connsiteX32" fmla="*/ 2000 w 14858"/>
                              <a:gd name="connsiteY32" fmla="*/ 13886 h 15600"/>
                              <a:gd name="connsiteX33" fmla="*/ 0 w 14858"/>
                              <a:gd name="connsiteY33" fmla="*/ 10361 h 15600"/>
                              <a:gd name="connsiteX34" fmla="*/ 190 w 14858"/>
                              <a:gd name="connsiteY34" fmla="*/ 9123 h 15600"/>
                              <a:gd name="connsiteX35" fmla="*/ 190 w 14858"/>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8" h="15600">
                                <a:moveTo>
                                  <a:pt x="0" y="8933"/>
                                </a:moveTo>
                                <a:cubicBezTo>
                                  <a:pt x="0" y="8933"/>
                                  <a:pt x="0" y="8647"/>
                                  <a:pt x="0" y="8552"/>
                                </a:cubicBezTo>
                                <a:cubicBezTo>
                                  <a:pt x="0" y="8266"/>
                                  <a:pt x="190" y="7980"/>
                                  <a:pt x="286" y="7599"/>
                                </a:cubicBezTo>
                                <a:cubicBezTo>
                                  <a:pt x="286" y="7504"/>
                                  <a:pt x="381" y="7313"/>
                                  <a:pt x="381" y="7218"/>
                                </a:cubicBezTo>
                                <a:cubicBezTo>
                                  <a:pt x="571" y="6837"/>
                                  <a:pt x="667" y="6456"/>
                                  <a:pt x="857" y="6075"/>
                                </a:cubicBezTo>
                                <a:cubicBezTo>
                                  <a:pt x="857" y="6075"/>
                                  <a:pt x="857" y="6075"/>
                                  <a:pt x="857" y="6075"/>
                                </a:cubicBezTo>
                                <a:cubicBezTo>
                                  <a:pt x="857" y="6075"/>
                                  <a:pt x="857" y="6075"/>
                                  <a:pt x="857" y="6075"/>
                                </a:cubicBezTo>
                                <a:cubicBezTo>
                                  <a:pt x="953" y="5885"/>
                                  <a:pt x="1143" y="5694"/>
                                  <a:pt x="1238" y="5504"/>
                                </a:cubicBezTo>
                                <a:cubicBezTo>
                                  <a:pt x="1429" y="5123"/>
                                  <a:pt x="1715" y="4742"/>
                                  <a:pt x="2000" y="4361"/>
                                </a:cubicBezTo>
                                <a:cubicBezTo>
                                  <a:pt x="2191" y="4170"/>
                                  <a:pt x="2381" y="3980"/>
                                  <a:pt x="2572" y="3789"/>
                                </a:cubicBezTo>
                                <a:cubicBezTo>
                                  <a:pt x="2857" y="3503"/>
                                  <a:pt x="3143" y="3122"/>
                                  <a:pt x="3429" y="2837"/>
                                </a:cubicBezTo>
                                <a:cubicBezTo>
                                  <a:pt x="3429" y="2837"/>
                                  <a:pt x="3429" y="2837"/>
                                  <a:pt x="3524" y="2741"/>
                                </a:cubicBezTo>
                                <a:cubicBezTo>
                                  <a:pt x="3810" y="2456"/>
                                  <a:pt x="4096" y="2265"/>
                                  <a:pt x="4381" y="2075"/>
                                </a:cubicBezTo>
                                <a:cubicBezTo>
                                  <a:pt x="4572" y="1979"/>
                                  <a:pt x="4667" y="1789"/>
                                  <a:pt x="4858" y="1694"/>
                                </a:cubicBezTo>
                                <a:cubicBezTo>
                                  <a:pt x="5429" y="1313"/>
                                  <a:pt x="5905" y="1027"/>
                                  <a:pt x="6477" y="741"/>
                                </a:cubicBezTo>
                                <a:cubicBezTo>
                                  <a:pt x="8382" y="-116"/>
                                  <a:pt x="10096" y="-211"/>
                                  <a:pt x="11335" y="360"/>
                                </a:cubicBezTo>
                                <a:lnTo>
                                  <a:pt x="14859" y="2075"/>
                                </a:lnTo>
                                <a:cubicBezTo>
                                  <a:pt x="13621" y="1503"/>
                                  <a:pt x="11906" y="1598"/>
                                  <a:pt x="10001" y="2456"/>
                                </a:cubicBezTo>
                                <a:cubicBezTo>
                                  <a:pt x="9430" y="2741"/>
                                  <a:pt x="8858" y="3027"/>
                                  <a:pt x="8382" y="3408"/>
                                </a:cubicBezTo>
                                <a:cubicBezTo>
                                  <a:pt x="8191" y="3503"/>
                                  <a:pt x="8096" y="3694"/>
                                  <a:pt x="7906" y="3789"/>
                                </a:cubicBezTo>
                                <a:cubicBezTo>
                                  <a:pt x="7620" y="4075"/>
                                  <a:pt x="7239" y="4265"/>
                                  <a:pt x="6953" y="4551"/>
                                </a:cubicBezTo>
                                <a:cubicBezTo>
                                  <a:pt x="6667" y="4837"/>
                                  <a:pt x="6382" y="5218"/>
                                  <a:pt x="6096" y="5504"/>
                                </a:cubicBezTo>
                                <a:cubicBezTo>
                                  <a:pt x="5905"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19" y="10457"/>
                                </a:cubicBezTo>
                                <a:cubicBezTo>
                                  <a:pt x="3619" y="10552"/>
                                  <a:pt x="3619" y="10742"/>
                                  <a:pt x="3619" y="10838"/>
                                </a:cubicBezTo>
                                <a:cubicBezTo>
                                  <a:pt x="3619" y="11219"/>
                                  <a:pt x="3524" y="11695"/>
                                  <a:pt x="3524" y="12076"/>
                                </a:cubicBezTo>
                                <a:cubicBezTo>
                                  <a:pt x="3524" y="13790"/>
                                  <a:pt x="4286" y="15029"/>
                                  <a:pt x="5524" y="15600"/>
                                </a:cubicBezTo>
                                <a:lnTo>
                                  <a:pt x="2000" y="13886"/>
                                </a:lnTo>
                                <a:cubicBezTo>
                                  <a:pt x="762" y="13314"/>
                                  <a:pt x="0" y="12076"/>
                                  <a:pt x="0" y="10361"/>
                                </a:cubicBezTo>
                                <a:cubicBezTo>
                                  <a:pt x="0" y="9980"/>
                                  <a:pt x="95" y="9599"/>
                                  <a:pt x="190" y="9123"/>
                                </a:cubicBezTo>
                                <a:lnTo>
                                  <a:pt x="190" y="9123"/>
                                </a:lnTo>
                                <a:close/>
                              </a:path>
                            </a:pathLst>
                          </a:custGeom>
                          <a:solidFill>
                            <a:srgbClr val="EB7172"/>
                          </a:solidFill>
                          <a:ln w="9525" cap="flat">
                            <a:noFill/>
                            <a:prstDash val="solid"/>
                            <a:miter/>
                          </a:ln>
                        </p:spPr>
                        <p:txBody>
                          <a:bodyPr rtlCol="0" anchor="ctr"/>
                          <a:lstStyle/>
                          <a:p>
                            <a:endParaRPr lang="zh-CN" altLang="en-US" sz="2000"/>
                          </a:p>
                        </p:txBody>
                      </p:sp>
                      <p:grpSp>
                        <p:nvGrpSpPr>
                          <p:cNvPr id="86" name="图形 46">
                            <a:extLst>
                              <a:ext uri="{FF2B5EF4-FFF2-40B4-BE49-F238E27FC236}">
                                <a16:creationId xmlns:a16="http://schemas.microsoft.com/office/drawing/2014/main" id="{A3AB0A3C-AAAA-8752-3AAD-8BC094625FE3}"/>
                              </a:ext>
                            </a:extLst>
                          </p:cNvPr>
                          <p:cNvGrpSpPr/>
                          <p:nvPr/>
                        </p:nvGrpSpPr>
                        <p:grpSpPr>
                          <a:xfrm>
                            <a:off x="2729869" y="2304076"/>
                            <a:ext cx="178238" cy="152899"/>
                            <a:chOff x="2729869" y="2304076"/>
                            <a:chExt cx="178238" cy="152899"/>
                          </a:xfrm>
                        </p:grpSpPr>
                        <p:sp>
                          <p:nvSpPr>
                            <p:cNvPr id="87" name="任意多边形: 形状 86">
                              <a:extLst>
                                <a:ext uri="{FF2B5EF4-FFF2-40B4-BE49-F238E27FC236}">
                                  <a16:creationId xmlns:a16="http://schemas.microsoft.com/office/drawing/2014/main" id="{9744B728-A298-3FD5-04BA-616ABC7B3FAA}"/>
                                </a:ext>
                              </a:extLst>
                            </p:cNvPr>
                            <p:cNvSpPr/>
                            <p:nvPr/>
                          </p:nvSpPr>
                          <p:spPr>
                            <a:xfrm>
                              <a:off x="2894484" y="2399588"/>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DD4C47"/>
                            </a:solidFill>
                            <a:ln w="9525" cap="flat">
                              <a:noFill/>
                              <a:prstDash val="solid"/>
                              <a:miter/>
                            </a:ln>
                          </p:spPr>
                          <p:txBody>
                            <a:bodyPr rtlCol="0" anchor="ctr"/>
                            <a:lstStyle/>
                            <a:p>
                              <a:endParaRPr lang="zh-CN" altLang="en-US" sz="2000"/>
                            </a:p>
                          </p:txBody>
                        </p:sp>
                        <p:grpSp>
                          <p:nvGrpSpPr>
                            <p:cNvPr id="88" name="图形 46">
                              <a:extLst>
                                <a:ext uri="{FF2B5EF4-FFF2-40B4-BE49-F238E27FC236}">
                                  <a16:creationId xmlns:a16="http://schemas.microsoft.com/office/drawing/2014/main" id="{16D5A062-7C7B-24B8-3429-439B7F585071}"/>
                                </a:ext>
                              </a:extLst>
                            </p:cNvPr>
                            <p:cNvGrpSpPr/>
                            <p:nvPr/>
                          </p:nvGrpSpPr>
                          <p:grpSpPr>
                            <a:xfrm>
                              <a:off x="2729869" y="2304076"/>
                              <a:ext cx="155569" cy="152899"/>
                              <a:chOff x="2729869" y="2304076"/>
                              <a:chExt cx="155569" cy="152899"/>
                            </a:xfrm>
                          </p:grpSpPr>
                          <p:sp>
                            <p:nvSpPr>
                              <p:cNvPr id="89" name="任意多边形: 形状 88">
                                <a:extLst>
                                  <a:ext uri="{FF2B5EF4-FFF2-40B4-BE49-F238E27FC236}">
                                    <a16:creationId xmlns:a16="http://schemas.microsoft.com/office/drawing/2014/main" id="{22D99AB6-9EAF-C187-6934-6B8D545B2C23}"/>
                                  </a:ext>
                                </a:extLst>
                              </p:cNvPr>
                              <p:cNvSpPr/>
                              <p:nvPr/>
                            </p:nvSpPr>
                            <p:spPr>
                              <a:xfrm>
                                <a:off x="2868386" y="2408491"/>
                                <a:ext cx="14859" cy="15600"/>
                              </a:xfrm>
                              <a:custGeom>
                                <a:avLst/>
                                <a:gdLst>
                                  <a:gd name="connsiteX0" fmla="*/ 0 w 14859"/>
                                  <a:gd name="connsiteY0" fmla="*/ 9028 h 15600"/>
                                  <a:gd name="connsiteX1" fmla="*/ 0 w 14859"/>
                                  <a:gd name="connsiteY1" fmla="*/ 8647 h 15600"/>
                                  <a:gd name="connsiteX2" fmla="*/ 286 w 14859"/>
                                  <a:gd name="connsiteY2" fmla="*/ 7694 h 15600"/>
                                  <a:gd name="connsiteX3" fmla="*/ 381 w 14859"/>
                                  <a:gd name="connsiteY3" fmla="*/ 7313 h 15600"/>
                                  <a:gd name="connsiteX4" fmla="*/ 857 w 14859"/>
                                  <a:gd name="connsiteY4" fmla="*/ 6170 h 15600"/>
                                  <a:gd name="connsiteX5" fmla="*/ 857 w 14859"/>
                                  <a:gd name="connsiteY5" fmla="*/ 6170 h 15600"/>
                                  <a:gd name="connsiteX6" fmla="*/ 1238 w 14859"/>
                                  <a:gd name="connsiteY6" fmla="*/ 5504 h 15600"/>
                                  <a:gd name="connsiteX7" fmla="*/ 2000 w 14859"/>
                                  <a:gd name="connsiteY7" fmla="*/ 4361 h 15600"/>
                                  <a:gd name="connsiteX8" fmla="*/ 2572 w 14859"/>
                                  <a:gd name="connsiteY8" fmla="*/ 3789 h 15600"/>
                                  <a:gd name="connsiteX9" fmla="*/ 3429 w 14859"/>
                                  <a:gd name="connsiteY9" fmla="*/ 2837 h 15600"/>
                                  <a:gd name="connsiteX10" fmla="*/ 3524 w 14859"/>
                                  <a:gd name="connsiteY10" fmla="*/ 2741 h 15600"/>
                                  <a:gd name="connsiteX11" fmla="*/ 4382 w 14859"/>
                                  <a:gd name="connsiteY11" fmla="*/ 2075 h 15600"/>
                                  <a:gd name="connsiteX12" fmla="*/ 4858 w 14859"/>
                                  <a:gd name="connsiteY12" fmla="*/ 1694 h 15600"/>
                                  <a:gd name="connsiteX13" fmla="*/ 6477 w 14859"/>
                                  <a:gd name="connsiteY13" fmla="*/ 741 h 15600"/>
                                  <a:gd name="connsiteX14" fmla="*/ 11335 w 14859"/>
                                  <a:gd name="connsiteY14" fmla="*/ 360 h 15600"/>
                                  <a:gd name="connsiteX15" fmla="*/ 14859 w 14859"/>
                                  <a:gd name="connsiteY15" fmla="*/ 2075 h 15600"/>
                                  <a:gd name="connsiteX16" fmla="*/ 10001 w 14859"/>
                                  <a:gd name="connsiteY16" fmla="*/ 2456 h 15600"/>
                                  <a:gd name="connsiteX17" fmla="*/ 8382 w 14859"/>
                                  <a:gd name="connsiteY17" fmla="*/ 3408 h 15600"/>
                                  <a:gd name="connsiteX18" fmla="*/ 7906 w 14859"/>
                                  <a:gd name="connsiteY18" fmla="*/ 3789 h 15600"/>
                                  <a:gd name="connsiteX19" fmla="*/ 6953 w 14859"/>
                                  <a:gd name="connsiteY19" fmla="*/ 4551 h 15600"/>
                                  <a:gd name="connsiteX20" fmla="*/ 6096 w 14859"/>
                                  <a:gd name="connsiteY20" fmla="*/ 5504 h 15600"/>
                                  <a:gd name="connsiteX21" fmla="*/ 5620 w 14859"/>
                                  <a:gd name="connsiteY21" fmla="*/ 6075 h 15600"/>
                                  <a:gd name="connsiteX22" fmla="*/ 4763 w 14859"/>
                                  <a:gd name="connsiteY22" fmla="*/ 7313 h 15600"/>
                                  <a:gd name="connsiteX23" fmla="*/ 4477 w 14859"/>
                                  <a:gd name="connsiteY23" fmla="*/ 7790 h 15600"/>
                                  <a:gd name="connsiteX24" fmla="*/ 4477 w 14859"/>
                                  <a:gd name="connsiteY24" fmla="*/ 7980 h 15600"/>
                                  <a:gd name="connsiteX25" fmla="*/ 4001 w 14859"/>
                                  <a:gd name="connsiteY25" fmla="*/ 9123 h 15600"/>
                                  <a:gd name="connsiteX26" fmla="*/ 3905 w 14859"/>
                                  <a:gd name="connsiteY26" fmla="*/ 9504 h 15600"/>
                                  <a:gd name="connsiteX27" fmla="*/ 3620 w 14859"/>
                                  <a:gd name="connsiteY27" fmla="*/ 10457 h 15600"/>
                                  <a:gd name="connsiteX28" fmla="*/ 3620 w 14859"/>
                                  <a:gd name="connsiteY28" fmla="*/ 10838 h 15600"/>
                                  <a:gd name="connsiteX29" fmla="*/ 3524 w 14859"/>
                                  <a:gd name="connsiteY29" fmla="*/ 12076 h 15600"/>
                                  <a:gd name="connsiteX30" fmla="*/ 5524 w 14859"/>
                                  <a:gd name="connsiteY30" fmla="*/ 15600 h 15600"/>
                                  <a:gd name="connsiteX31" fmla="*/ 2000 w 14859"/>
                                  <a:gd name="connsiteY31" fmla="*/ 13886 h 15600"/>
                                  <a:gd name="connsiteX32" fmla="*/ 0 w 14859"/>
                                  <a:gd name="connsiteY32" fmla="*/ 10361 h 15600"/>
                                  <a:gd name="connsiteX33" fmla="*/ 95 w 14859"/>
                                  <a:gd name="connsiteY33" fmla="*/ 9123 h 15600"/>
                                  <a:gd name="connsiteX34" fmla="*/ 95 w 14859"/>
                                  <a:gd name="connsiteY34"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859" h="15600">
                                    <a:moveTo>
                                      <a:pt x="0" y="9028"/>
                                    </a:moveTo>
                                    <a:cubicBezTo>
                                      <a:pt x="0" y="9028"/>
                                      <a:pt x="0" y="8742"/>
                                      <a:pt x="0" y="8647"/>
                                    </a:cubicBezTo>
                                    <a:cubicBezTo>
                                      <a:pt x="0" y="8361"/>
                                      <a:pt x="191" y="8075"/>
                                      <a:pt x="286" y="7694"/>
                                    </a:cubicBezTo>
                                    <a:cubicBezTo>
                                      <a:pt x="286" y="7599"/>
                                      <a:pt x="286" y="7409"/>
                                      <a:pt x="381" y="7313"/>
                                    </a:cubicBezTo>
                                    <a:cubicBezTo>
                                      <a:pt x="572" y="6932"/>
                                      <a:pt x="667" y="6551"/>
                                      <a:pt x="857" y="6170"/>
                                    </a:cubicBezTo>
                                    <a:lnTo>
                                      <a:pt x="857" y="6170"/>
                                    </a:lnTo>
                                    <a:cubicBezTo>
                                      <a:pt x="857" y="6170"/>
                                      <a:pt x="1143" y="5694"/>
                                      <a:pt x="1238" y="5504"/>
                                    </a:cubicBezTo>
                                    <a:cubicBezTo>
                                      <a:pt x="1429" y="5123"/>
                                      <a:pt x="1715" y="4742"/>
                                      <a:pt x="2000" y="4361"/>
                                    </a:cubicBezTo>
                                    <a:cubicBezTo>
                                      <a:pt x="2191" y="4170"/>
                                      <a:pt x="2381" y="3980"/>
                                      <a:pt x="2572" y="3789"/>
                                    </a:cubicBezTo>
                                    <a:cubicBezTo>
                                      <a:pt x="2858" y="3503"/>
                                      <a:pt x="3143" y="3122"/>
                                      <a:pt x="3429" y="2837"/>
                                    </a:cubicBezTo>
                                    <a:cubicBezTo>
                                      <a:pt x="3429" y="2837"/>
                                      <a:pt x="3429" y="2837"/>
                                      <a:pt x="3524" y="2741"/>
                                    </a:cubicBezTo>
                                    <a:cubicBezTo>
                                      <a:pt x="3810" y="2456"/>
                                      <a:pt x="4096" y="2265"/>
                                      <a:pt x="4382" y="2075"/>
                                    </a:cubicBezTo>
                                    <a:cubicBezTo>
                                      <a:pt x="4572" y="1979"/>
                                      <a:pt x="4667" y="1789"/>
                                      <a:pt x="4858" y="1694"/>
                                    </a:cubicBezTo>
                                    <a:cubicBezTo>
                                      <a:pt x="5334" y="1313"/>
                                      <a:pt x="5906" y="1027"/>
                                      <a:pt x="6477" y="741"/>
                                    </a:cubicBezTo>
                                    <a:cubicBezTo>
                                      <a:pt x="8382" y="-116"/>
                                      <a:pt x="10097" y="-211"/>
                                      <a:pt x="11335" y="360"/>
                                    </a:cubicBezTo>
                                    <a:lnTo>
                                      <a:pt x="14859" y="2075"/>
                                    </a:lnTo>
                                    <a:cubicBezTo>
                                      <a:pt x="13621" y="1503"/>
                                      <a:pt x="11906" y="1598"/>
                                      <a:pt x="10001" y="2456"/>
                                    </a:cubicBezTo>
                                    <a:cubicBezTo>
                                      <a:pt x="9430" y="2741"/>
                                      <a:pt x="8858" y="3027"/>
                                      <a:pt x="8382" y="3408"/>
                                    </a:cubicBezTo>
                                    <a:cubicBezTo>
                                      <a:pt x="8192" y="3503"/>
                                      <a:pt x="8096" y="3694"/>
                                      <a:pt x="7906" y="3789"/>
                                    </a:cubicBezTo>
                                    <a:cubicBezTo>
                                      <a:pt x="7620" y="4075"/>
                                      <a:pt x="7239" y="4361"/>
                                      <a:pt x="6953" y="4551"/>
                                    </a:cubicBezTo>
                                    <a:cubicBezTo>
                                      <a:pt x="6668" y="4837"/>
                                      <a:pt x="6382" y="5218"/>
                                      <a:pt x="6096" y="5504"/>
                                    </a:cubicBezTo>
                                    <a:cubicBezTo>
                                      <a:pt x="5906"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20" y="10457"/>
                                    </a:cubicBezTo>
                                    <a:cubicBezTo>
                                      <a:pt x="3620" y="10552"/>
                                      <a:pt x="3620" y="10742"/>
                                      <a:pt x="3620" y="10838"/>
                                    </a:cubicBezTo>
                                    <a:cubicBezTo>
                                      <a:pt x="3620" y="11219"/>
                                      <a:pt x="3524" y="11695"/>
                                      <a:pt x="3524" y="12076"/>
                                    </a:cubicBezTo>
                                    <a:cubicBezTo>
                                      <a:pt x="3524" y="13790"/>
                                      <a:pt x="4286" y="15029"/>
                                      <a:pt x="5524" y="15600"/>
                                    </a:cubicBezTo>
                                    <a:lnTo>
                                      <a:pt x="2000" y="13886"/>
                                    </a:lnTo>
                                    <a:cubicBezTo>
                                      <a:pt x="762" y="13314"/>
                                      <a:pt x="0" y="12076"/>
                                      <a:pt x="0" y="10361"/>
                                    </a:cubicBezTo>
                                    <a:cubicBezTo>
                                      <a:pt x="0" y="9980"/>
                                      <a:pt x="0" y="9599"/>
                                      <a:pt x="95" y="9123"/>
                                    </a:cubicBezTo>
                                    <a:lnTo>
                                      <a:pt x="95" y="9123"/>
                                    </a:lnTo>
                                    <a:close/>
                                  </a:path>
                                </a:pathLst>
                              </a:custGeom>
                              <a:solidFill>
                                <a:srgbClr val="F7BE8B"/>
                              </a:solidFill>
                              <a:ln w="9525" cap="flat">
                                <a:noFill/>
                                <a:prstDash val="solid"/>
                                <a:miter/>
                              </a:ln>
                            </p:spPr>
                            <p:txBody>
                              <a:bodyPr rtlCol="0" anchor="ctr"/>
                              <a:lstStyle/>
                              <a:p>
                                <a:endParaRPr lang="zh-CN" altLang="en-US" sz="2000"/>
                              </a:p>
                            </p:txBody>
                          </p:sp>
                          <p:grpSp>
                            <p:nvGrpSpPr>
                              <p:cNvPr id="90" name="图形 46">
                                <a:extLst>
                                  <a:ext uri="{FF2B5EF4-FFF2-40B4-BE49-F238E27FC236}">
                                    <a16:creationId xmlns:a16="http://schemas.microsoft.com/office/drawing/2014/main" id="{49D69856-4289-C39F-1626-9BD16B4B4DB4}"/>
                                  </a:ext>
                                </a:extLst>
                              </p:cNvPr>
                              <p:cNvGrpSpPr/>
                              <p:nvPr/>
                            </p:nvGrpSpPr>
                            <p:grpSpPr>
                              <a:xfrm>
                                <a:off x="2729869" y="2304076"/>
                                <a:ext cx="155569" cy="152899"/>
                                <a:chOff x="2729869" y="2304076"/>
                                <a:chExt cx="155569" cy="152899"/>
                              </a:xfrm>
                            </p:grpSpPr>
                            <p:sp>
                              <p:nvSpPr>
                                <p:cNvPr id="91" name="任意多边形: 形状 90">
                                  <a:extLst>
                                    <a:ext uri="{FF2B5EF4-FFF2-40B4-BE49-F238E27FC236}">
                                      <a16:creationId xmlns:a16="http://schemas.microsoft.com/office/drawing/2014/main" id="{CB78EE03-F6B1-DE00-31DA-76472C0537A4}"/>
                                    </a:ext>
                                  </a:extLst>
                                </p:cNvPr>
                                <p:cNvSpPr/>
                                <p:nvPr/>
                              </p:nvSpPr>
                              <p:spPr>
                                <a:xfrm>
                                  <a:off x="2871815" y="2410066"/>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EE9426"/>
                                </a:solidFill>
                                <a:ln w="9525" cap="flat">
                                  <a:noFill/>
                                  <a:prstDash val="solid"/>
                                  <a:miter/>
                                </a:ln>
                              </p:spPr>
                              <p:txBody>
                                <a:bodyPr rtlCol="0" anchor="ctr"/>
                                <a:lstStyle/>
                                <a:p>
                                  <a:endParaRPr lang="zh-CN" altLang="en-US" sz="2000"/>
                                </a:p>
                              </p:txBody>
                            </p:sp>
                            <p:grpSp>
                              <p:nvGrpSpPr>
                                <p:cNvPr id="92" name="图形 46">
                                  <a:extLst>
                                    <a:ext uri="{FF2B5EF4-FFF2-40B4-BE49-F238E27FC236}">
                                      <a16:creationId xmlns:a16="http://schemas.microsoft.com/office/drawing/2014/main" id="{EB4D14B6-6B68-D3D9-0ED2-407573004A01}"/>
                                    </a:ext>
                                  </a:extLst>
                                </p:cNvPr>
                                <p:cNvGrpSpPr/>
                                <p:nvPr/>
                              </p:nvGrpSpPr>
                              <p:grpSpPr>
                                <a:xfrm>
                                  <a:off x="2729869" y="2304076"/>
                                  <a:ext cx="132709" cy="152899"/>
                                  <a:chOff x="2729869" y="2304076"/>
                                  <a:chExt cx="132709" cy="152899"/>
                                </a:xfrm>
                              </p:grpSpPr>
                              <p:sp>
                                <p:nvSpPr>
                                  <p:cNvPr id="93" name="任意多边形: 形状 92">
                                    <a:extLst>
                                      <a:ext uri="{FF2B5EF4-FFF2-40B4-BE49-F238E27FC236}">
                                        <a16:creationId xmlns:a16="http://schemas.microsoft.com/office/drawing/2014/main" id="{CDC6513A-7A55-F8CA-6194-80A6D8624B8B}"/>
                                      </a:ext>
                                    </a:extLst>
                                  </p:cNvPr>
                                  <p:cNvSpPr/>
                                  <p:nvPr/>
                                </p:nvSpPr>
                                <p:spPr>
                                  <a:xfrm>
                                    <a:off x="2845526" y="2419159"/>
                                    <a:ext cx="14858" cy="15600"/>
                                  </a:xfrm>
                                  <a:custGeom>
                                    <a:avLst/>
                                    <a:gdLst>
                                      <a:gd name="connsiteX0" fmla="*/ 0 w 14858"/>
                                      <a:gd name="connsiteY0" fmla="*/ 8933 h 15600"/>
                                      <a:gd name="connsiteX1" fmla="*/ 0 w 14858"/>
                                      <a:gd name="connsiteY1" fmla="*/ 8552 h 15600"/>
                                      <a:gd name="connsiteX2" fmla="*/ 286 w 14858"/>
                                      <a:gd name="connsiteY2" fmla="*/ 7599 h 15600"/>
                                      <a:gd name="connsiteX3" fmla="*/ 381 w 14858"/>
                                      <a:gd name="connsiteY3" fmla="*/ 7218 h 15600"/>
                                      <a:gd name="connsiteX4" fmla="*/ 857 w 14858"/>
                                      <a:gd name="connsiteY4" fmla="*/ 6075 h 15600"/>
                                      <a:gd name="connsiteX5" fmla="*/ 857 w 14858"/>
                                      <a:gd name="connsiteY5" fmla="*/ 6075 h 15600"/>
                                      <a:gd name="connsiteX6" fmla="*/ 857 w 14858"/>
                                      <a:gd name="connsiteY6" fmla="*/ 6075 h 15600"/>
                                      <a:gd name="connsiteX7" fmla="*/ 1238 w 14858"/>
                                      <a:gd name="connsiteY7" fmla="*/ 5504 h 15600"/>
                                      <a:gd name="connsiteX8" fmla="*/ 2000 w 14858"/>
                                      <a:gd name="connsiteY8" fmla="*/ 4361 h 15600"/>
                                      <a:gd name="connsiteX9" fmla="*/ 2572 w 14858"/>
                                      <a:gd name="connsiteY9" fmla="*/ 3789 h 15600"/>
                                      <a:gd name="connsiteX10" fmla="*/ 3429 w 14858"/>
                                      <a:gd name="connsiteY10" fmla="*/ 2837 h 15600"/>
                                      <a:gd name="connsiteX11" fmla="*/ 3524 w 14858"/>
                                      <a:gd name="connsiteY11" fmla="*/ 2741 h 15600"/>
                                      <a:gd name="connsiteX12" fmla="*/ 4382 w 14858"/>
                                      <a:gd name="connsiteY12" fmla="*/ 2075 h 15600"/>
                                      <a:gd name="connsiteX13" fmla="*/ 4858 w 14858"/>
                                      <a:gd name="connsiteY13" fmla="*/ 1694 h 15600"/>
                                      <a:gd name="connsiteX14" fmla="*/ 6477 w 14858"/>
                                      <a:gd name="connsiteY14" fmla="*/ 741 h 15600"/>
                                      <a:gd name="connsiteX15" fmla="*/ 11335 w 14858"/>
                                      <a:gd name="connsiteY15" fmla="*/ 360 h 15600"/>
                                      <a:gd name="connsiteX16" fmla="*/ 14859 w 14858"/>
                                      <a:gd name="connsiteY16" fmla="*/ 2075 h 15600"/>
                                      <a:gd name="connsiteX17" fmla="*/ 10001 w 14858"/>
                                      <a:gd name="connsiteY17" fmla="*/ 2456 h 15600"/>
                                      <a:gd name="connsiteX18" fmla="*/ 8382 w 14858"/>
                                      <a:gd name="connsiteY18" fmla="*/ 3408 h 15600"/>
                                      <a:gd name="connsiteX19" fmla="*/ 7906 w 14858"/>
                                      <a:gd name="connsiteY19" fmla="*/ 3789 h 15600"/>
                                      <a:gd name="connsiteX20" fmla="*/ 6953 w 14858"/>
                                      <a:gd name="connsiteY20" fmla="*/ 4551 h 15600"/>
                                      <a:gd name="connsiteX21" fmla="*/ 6096 w 14858"/>
                                      <a:gd name="connsiteY21" fmla="*/ 5504 h 15600"/>
                                      <a:gd name="connsiteX22" fmla="*/ 5620 w 14858"/>
                                      <a:gd name="connsiteY22" fmla="*/ 6075 h 15600"/>
                                      <a:gd name="connsiteX23" fmla="*/ 4763 w 14858"/>
                                      <a:gd name="connsiteY23" fmla="*/ 7313 h 15600"/>
                                      <a:gd name="connsiteX24" fmla="*/ 4477 w 14858"/>
                                      <a:gd name="connsiteY24" fmla="*/ 7790 h 15600"/>
                                      <a:gd name="connsiteX25" fmla="*/ 4477 w 14858"/>
                                      <a:gd name="connsiteY25" fmla="*/ 7980 h 15600"/>
                                      <a:gd name="connsiteX26" fmla="*/ 4001 w 14858"/>
                                      <a:gd name="connsiteY26" fmla="*/ 9123 h 15600"/>
                                      <a:gd name="connsiteX27" fmla="*/ 3905 w 14858"/>
                                      <a:gd name="connsiteY27" fmla="*/ 9504 h 15600"/>
                                      <a:gd name="connsiteX28" fmla="*/ 3620 w 14858"/>
                                      <a:gd name="connsiteY28" fmla="*/ 10457 h 15600"/>
                                      <a:gd name="connsiteX29" fmla="*/ 3620 w 14858"/>
                                      <a:gd name="connsiteY29" fmla="*/ 10838 h 15600"/>
                                      <a:gd name="connsiteX30" fmla="*/ 3524 w 14858"/>
                                      <a:gd name="connsiteY30" fmla="*/ 12076 h 15600"/>
                                      <a:gd name="connsiteX31" fmla="*/ 5524 w 14858"/>
                                      <a:gd name="connsiteY31" fmla="*/ 15600 h 15600"/>
                                      <a:gd name="connsiteX32" fmla="*/ 2000 w 14858"/>
                                      <a:gd name="connsiteY32" fmla="*/ 13886 h 15600"/>
                                      <a:gd name="connsiteX33" fmla="*/ 0 w 14858"/>
                                      <a:gd name="connsiteY33" fmla="*/ 10361 h 15600"/>
                                      <a:gd name="connsiteX34" fmla="*/ 95 w 14858"/>
                                      <a:gd name="connsiteY34" fmla="*/ 9123 h 15600"/>
                                      <a:gd name="connsiteX35" fmla="*/ 95 w 14858"/>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8" h="15600">
                                        <a:moveTo>
                                          <a:pt x="0" y="8933"/>
                                        </a:moveTo>
                                        <a:cubicBezTo>
                                          <a:pt x="0" y="8933"/>
                                          <a:pt x="0" y="8647"/>
                                          <a:pt x="0" y="8552"/>
                                        </a:cubicBezTo>
                                        <a:cubicBezTo>
                                          <a:pt x="0" y="8266"/>
                                          <a:pt x="191" y="7980"/>
                                          <a:pt x="286" y="7599"/>
                                        </a:cubicBezTo>
                                        <a:cubicBezTo>
                                          <a:pt x="286" y="7504"/>
                                          <a:pt x="286" y="7313"/>
                                          <a:pt x="381" y="7218"/>
                                        </a:cubicBezTo>
                                        <a:cubicBezTo>
                                          <a:pt x="571" y="6837"/>
                                          <a:pt x="667" y="6456"/>
                                          <a:pt x="857" y="6075"/>
                                        </a:cubicBezTo>
                                        <a:cubicBezTo>
                                          <a:pt x="857" y="6075"/>
                                          <a:pt x="857" y="6075"/>
                                          <a:pt x="857" y="6075"/>
                                        </a:cubicBezTo>
                                        <a:cubicBezTo>
                                          <a:pt x="857" y="6075"/>
                                          <a:pt x="857" y="6075"/>
                                          <a:pt x="857" y="6075"/>
                                        </a:cubicBezTo>
                                        <a:cubicBezTo>
                                          <a:pt x="953" y="5885"/>
                                          <a:pt x="1143" y="5694"/>
                                          <a:pt x="1238" y="5504"/>
                                        </a:cubicBezTo>
                                        <a:cubicBezTo>
                                          <a:pt x="1429" y="5123"/>
                                          <a:pt x="1715" y="4742"/>
                                          <a:pt x="2000" y="4361"/>
                                        </a:cubicBezTo>
                                        <a:cubicBezTo>
                                          <a:pt x="2191" y="4170"/>
                                          <a:pt x="2381" y="3980"/>
                                          <a:pt x="2572" y="3789"/>
                                        </a:cubicBezTo>
                                        <a:cubicBezTo>
                                          <a:pt x="2857" y="3503"/>
                                          <a:pt x="3143" y="3122"/>
                                          <a:pt x="3429" y="2837"/>
                                        </a:cubicBezTo>
                                        <a:cubicBezTo>
                                          <a:pt x="3429" y="2837"/>
                                          <a:pt x="3429" y="2837"/>
                                          <a:pt x="3524" y="2741"/>
                                        </a:cubicBezTo>
                                        <a:cubicBezTo>
                                          <a:pt x="3810" y="2456"/>
                                          <a:pt x="4096" y="2265"/>
                                          <a:pt x="4382" y="2075"/>
                                        </a:cubicBezTo>
                                        <a:cubicBezTo>
                                          <a:pt x="4572" y="1979"/>
                                          <a:pt x="4667" y="1789"/>
                                          <a:pt x="4858" y="1694"/>
                                        </a:cubicBezTo>
                                        <a:cubicBezTo>
                                          <a:pt x="5334" y="1313"/>
                                          <a:pt x="5906" y="1027"/>
                                          <a:pt x="6477" y="741"/>
                                        </a:cubicBezTo>
                                        <a:cubicBezTo>
                                          <a:pt x="8382" y="-116"/>
                                          <a:pt x="10096" y="-211"/>
                                          <a:pt x="11335" y="360"/>
                                        </a:cubicBezTo>
                                        <a:lnTo>
                                          <a:pt x="14859" y="2075"/>
                                        </a:lnTo>
                                        <a:cubicBezTo>
                                          <a:pt x="13621" y="1503"/>
                                          <a:pt x="11906" y="1598"/>
                                          <a:pt x="10001" y="2456"/>
                                        </a:cubicBezTo>
                                        <a:cubicBezTo>
                                          <a:pt x="9430" y="2741"/>
                                          <a:pt x="8858" y="3027"/>
                                          <a:pt x="8382" y="3408"/>
                                        </a:cubicBezTo>
                                        <a:cubicBezTo>
                                          <a:pt x="8192" y="3503"/>
                                          <a:pt x="8096" y="3694"/>
                                          <a:pt x="7906" y="3789"/>
                                        </a:cubicBezTo>
                                        <a:cubicBezTo>
                                          <a:pt x="7620" y="4075"/>
                                          <a:pt x="7239" y="4361"/>
                                          <a:pt x="6953" y="4551"/>
                                        </a:cubicBezTo>
                                        <a:cubicBezTo>
                                          <a:pt x="6668" y="4837"/>
                                          <a:pt x="6382" y="5218"/>
                                          <a:pt x="6096" y="5504"/>
                                        </a:cubicBezTo>
                                        <a:cubicBezTo>
                                          <a:pt x="5906"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20" y="10457"/>
                                        </a:cubicBezTo>
                                        <a:cubicBezTo>
                                          <a:pt x="3620" y="10552"/>
                                          <a:pt x="3620" y="10742"/>
                                          <a:pt x="3620" y="10838"/>
                                        </a:cubicBezTo>
                                        <a:cubicBezTo>
                                          <a:pt x="3620" y="11219"/>
                                          <a:pt x="3524" y="11695"/>
                                          <a:pt x="3524" y="12076"/>
                                        </a:cubicBezTo>
                                        <a:cubicBezTo>
                                          <a:pt x="3524" y="13790"/>
                                          <a:pt x="4286" y="15029"/>
                                          <a:pt x="5524" y="15600"/>
                                        </a:cubicBezTo>
                                        <a:lnTo>
                                          <a:pt x="2000" y="13886"/>
                                        </a:lnTo>
                                        <a:cubicBezTo>
                                          <a:pt x="762" y="13314"/>
                                          <a:pt x="0" y="12076"/>
                                          <a:pt x="0" y="10361"/>
                                        </a:cubicBezTo>
                                        <a:cubicBezTo>
                                          <a:pt x="0" y="9980"/>
                                          <a:pt x="0" y="9504"/>
                                          <a:pt x="95" y="9123"/>
                                        </a:cubicBezTo>
                                        <a:lnTo>
                                          <a:pt x="95" y="9123"/>
                                        </a:lnTo>
                                        <a:close/>
                                      </a:path>
                                    </a:pathLst>
                                  </a:custGeom>
                                  <a:solidFill>
                                    <a:srgbClr val="F7BE8B"/>
                                  </a:solidFill>
                                  <a:ln w="9525" cap="flat">
                                    <a:noFill/>
                                    <a:prstDash val="solid"/>
                                    <a:miter/>
                                  </a:ln>
                                </p:spPr>
                                <p:txBody>
                                  <a:bodyPr rtlCol="0" anchor="ctr"/>
                                  <a:lstStyle/>
                                  <a:p>
                                    <a:endParaRPr lang="zh-CN" altLang="en-US" sz="2000"/>
                                  </a:p>
                                </p:txBody>
                              </p:sp>
                              <p:grpSp>
                                <p:nvGrpSpPr>
                                  <p:cNvPr id="94" name="图形 46">
                                    <a:extLst>
                                      <a:ext uri="{FF2B5EF4-FFF2-40B4-BE49-F238E27FC236}">
                                        <a16:creationId xmlns:a16="http://schemas.microsoft.com/office/drawing/2014/main" id="{25AC3414-A765-3EFC-858B-4060F11F76D7}"/>
                                      </a:ext>
                                    </a:extLst>
                                  </p:cNvPr>
                                  <p:cNvGrpSpPr/>
                                  <p:nvPr/>
                                </p:nvGrpSpPr>
                                <p:grpSpPr>
                                  <a:xfrm>
                                    <a:off x="2729869" y="2304076"/>
                                    <a:ext cx="132709" cy="152899"/>
                                    <a:chOff x="2729869" y="2304076"/>
                                    <a:chExt cx="132709" cy="152899"/>
                                  </a:xfrm>
                                </p:grpSpPr>
                                <p:sp>
                                  <p:nvSpPr>
                                    <p:cNvPr id="95" name="任意多边形: 形状 94">
                                      <a:extLst>
                                        <a:ext uri="{FF2B5EF4-FFF2-40B4-BE49-F238E27FC236}">
                                          <a16:creationId xmlns:a16="http://schemas.microsoft.com/office/drawing/2014/main" id="{3CF4D843-7248-1BD7-E270-E2DAA1B16463}"/>
                                        </a:ext>
                                      </a:extLst>
                                    </p:cNvPr>
                                    <p:cNvSpPr/>
                                    <p:nvPr/>
                                  </p:nvSpPr>
                                  <p:spPr>
                                    <a:xfrm>
                                      <a:off x="2848955" y="2420638"/>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EE9426"/>
                                    </a:solidFill>
                                    <a:ln w="9525" cap="flat">
                                      <a:noFill/>
                                      <a:prstDash val="solid"/>
                                      <a:miter/>
                                    </a:ln>
                                  </p:spPr>
                                  <p:txBody>
                                    <a:bodyPr rtlCol="0" anchor="ctr"/>
                                    <a:lstStyle/>
                                    <a:p>
                                      <a:endParaRPr lang="zh-CN" altLang="en-US" sz="2000"/>
                                    </a:p>
                                  </p:txBody>
                                </p:sp>
                                <p:grpSp>
                                  <p:nvGrpSpPr>
                                    <p:cNvPr id="96" name="图形 46">
                                      <a:extLst>
                                        <a:ext uri="{FF2B5EF4-FFF2-40B4-BE49-F238E27FC236}">
                                          <a16:creationId xmlns:a16="http://schemas.microsoft.com/office/drawing/2014/main" id="{E7B9D328-9930-3A94-1E8D-3447427A7A1A}"/>
                                        </a:ext>
                                      </a:extLst>
                                    </p:cNvPr>
                                    <p:cNvGrpSpPr/>
                                    <p:nvPr/>
                                  </p:nvGrpSpPr>
                                  <p:grpSpPr>
                                    <a:xfrm>
                                      <a:off x="2729869" y="2304076"/>
                                      <a:ext cx="109182" cy="152899"/>
                                      <a:chOff x="2729869" y="2304076"/>
                                      <a:chExt cx="109182" cy="152899"/>
                                    </a:xfrm>
                                  </p:grpSpPr>
                                  <p:sp>
                                    <p:nvSpPr>
                                      <p:cNvPr id="97" name="任意多边形: 形状 96">
                                        <a:extLst>
                                          <a:ext uri="{FF2B5EF4-FFF2-40B4-BE49-F238E27FC236}">
                                            <a16:creationId xmlns:a16="http://schemas.microsoft.com/office/drawing/2014/main" id="{CF18E5BF-0E66-F44E-6C20-F13A3D88B147}"/>
                                          </a:ext>
                                        </a:extLst>
                                      </p:cNvPr>
                                      <p:cNvSpPr/>
                                      <p:nvPr/>
                                    </p:nvSpPr>
                                    <p:spPr>
                                      <a:xfrm>
                                        <a:off x="2822094" y="2430493"/>
                                        <a:ext cx="14859" cy="15600"/>
                                      </a:xfrm>
                                      <a:custGeom>
                                        <a:avLst/>
                                        <a:gdLst>
                                          <a:gd name="connsiteX0" fmla="*/ 0 w 14859"/>
                                          <a:gd name="connsiteY0" fmla="*/ 8933 h 15600"/>
                                          <a:gd name="connsiteX1" fmla="*/ 0 w 14859"/>
                                          <a:gd name="connsiteY1" fmla="*/ 8552 h 15600"/>
                                          <a:gd name="connsiteX2" fmla="*/ 286 w 14859"/>
                                          <a:gd name="connsiteY2" fmla="*/ 7599 h 15600"/>
                                          <a:gd name="connsiteX3" fmla="*/ 381 w 14859"/>
                                          <a:gd name="connsiteY3" fmla="*/ 7218 h 15600"/>
                                          <a:gd name="connsiteX4" fmla="*/ 857 w 14859"/>
                                          <a:gd name="connsiteY4" fmla="*/ 6075 h 15600"/>
                                          <a:gd name="connsiteX5" fmla="*/ 857 w 14859"/>
                                          <a:gd name="connsiteY5" fmla="*/ 6075 h 15600"/>
                                          <a:gd name="connsiteX6" fmla="*/ 857 w 14859"/>
                                          <a:gd name="connsiteY6" fmla="*/ 6075 h 15600"/>
                                          <a:gd name="connsiteX7" fmla="*/ 1238 w 14859"/>
                                          <a:gd name="connsiteY7" fmla="*/ 5504 h 15600"/>
                                          <a:gd name="connsiteX8" fmla="*/ 2000 w 14859"/>
                                          <a:gd name="connsiteY8" fmla="*/ 4361 h 15600"/>
                                          <a:gd name="connsiteX9" fmla="*/ 2572 w 14859"/>
                                          <a:gd name="connsiteY9" fmla="*/ 3789 h 15600"/>
                                          <a:gd name="connsiteX10" fmla="*/ 3429 w 14859"/>
                                          <a:gd name="connsiteY10" fmla="*/ 2837 h 15600"/>
                                          <a:gd name="connsiteX11" fmla="*/ 3524 w 14859"/>
                                          <a:gd name="connsiteY11" fmla="*/ 2741 h 15600"/>
                                          <a:gd name="connsiteX12" fmla="*/ 4382 w 14859"/>
                                          <a:gd name="connsiteY12" fmla="*/ 2075 h 15600"/>
                                          <a:gd name="connsiteX13" fmla="*/ 4858 w 14859"/>
                                          <a:gd name="connsiteY13" fmla="*/ 1694 h 15600"/>
                                          <a:gd name="connsiteX14" fmla="*/ 6477 w 14859"/>
                                          <a:gd name="connsiteY14" fmla="*/ 741 h 15600"/>
                                          <a:gd name="connsiteX15" fmla="*/ 11335 w 14859"/>
                                          <a:gd name="connsiteY15" fmla="*/ 360 h 15600"/>
                                          <a:gd name="connsiteX16" fmla="*/ 14859 w 14859"/>
                                          <a:gd name="connsiteY16" fmla="*/ 2075 h 15600"/>
                                          <a:gd name="connsiteX17" fmla="*/ 10001 w 14859"/>
                                          <a:gd name="connsiteY17" fmla="*/ 2456 h 15600"/>
                                          <a:gd name="connsiteX18" fmla="*/ 8382 w 14859"/>
                                          <a:gd name="connsiteY18" fmla="*/ 3408 h 15600"/>
                                          <a:gd name="connsiteX19" fmla="*/ 7906 w 14859"/>
                                          <a:gd name="connsiteY19" fmla="*/ 3789 h 15600"/>
                                          <a:gd name="connsiteX20" fmla="*/ 6953 w 14859"/>
                                          <a:gd name="connsiteY20" fmla="*/ 4551 h 15600"/>
                                          <a:gd name="connsiteX21" fmla="*/ 6096 w 14859"/>
                                          <a:gd name="connsiteY21" fmla="*/ 5504 h 15600"/>
                                          <a:gd name="connsiteX22" fmla="*/ 5620 w 14859"/>
                                          <a:gd name="connsiteY22" fmla="*/ 6075 h 15600"/>
                                          <a:gd name="connsiteX23" fmla="*/ 4763 w 14859"/>
                                          <a:gd name="connsiteY23" fmla="*/ 7313 h 15600"/>
                                          <a:gd name="connsiteX24" fmla="*/ 4477 w 14859"/>
                                          <a:gd name="connsiteY24" fmla="*/ 7790 h 15600"/>
                                          <a:gd name="connsiteX25" fmla="*/ 4477 w 14859"/>
                                          <a:gd name="connsiteY25" fmla="*/ 7980 h 15600"/>
                                          <a:gd name="connsiteX26" fmla="*/ 4001 w 14859"/>
                                          <a:gd name="connsiteY26" fmla="*/ 9123 h 15600"/>
                                          <a:gd name="connsiteX27" fmla="*/ 3905 w 14859"/>
                                          <a:gd name="connsiteY27" fmla="*/ 9504 h 15600"/>
                                          <a:gd name="connsiteX28" fmla="*/ 3620 w 14859"/>
                                          <a:gd name="connsiteY28" fmla="*/ 10457 h 15600"/>
                                          <a:gd name="connsiteX29" fmla="*/ 3620 w 14859"/>
                                          <a:gd name="connsiteY29" fmla="*/ 10838 h 15600"/>
                                          <a:gd name="connsiteX30" fmla="*/ 3524 w 14859"/>
                                          <a:gd name="connsiteY30" fmla="*/ 12076 h 15600"/>
                                          <a:gd name="connsiteX31" fmla="*/ 5524 w 14859"/>
                                          <a:gd name="connsiteY31" fmla="*/ 15600 h 15600"/>
                                          <a:gd name="connsiteX32" fmla="*/ 2000 w 14859"/>
                                          <a:gd name="connsiteY32" fmla="*/ 13886 h 15600"/>
                                          <a:gd name="connsiteX33" fmla="*/ 0 w 14859"/>
                                          <a:gd name="connsiteY33" fmla="*/ 10361 h 15600"/>
                                          <a:gd name="connsiteX34" fmla="*/ 191 w 14859"/>
                                          <a:gd name="connsiteY34" fmla="*/ 9123 h 15600"/>
                                          <a:gd name="connsiteX35" fmla="*/ 191 w 14859"/>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9" h="15600">
                                            <a:moveTo>
                                              <a:pt x="0" y="8933"/>
                                            </a:moveTo>
                                            <a:cubicBezTo>
                                              <a:pt x="0" y="8933"/>
                                              <a:pt x="0" y="8647"/>
                                              <a:pt x="0" y="8552"/>
                                            </a:cubicBezTo>
                                            <a:cubicBezTo>
                                              <a:pt x="0" y="8266"/>
                                              <a:pt x="191" y="7980"/>
                                              <a:pt x="286" y="7599"/>
                                            </a:cubicBezTo>
                                            <a:cubicBezTo>
                                              <a:pt x="286" y="7504"/>
                                              <a:pt x="286" y="7313"/>
                                              <a:pt x="381" y="7218"/>
                                            </a:cubicBezTo>
                                            <a:cubicBezTo>
                                              <a:pt x="572" y="6837"/>
                                              <a:pt x="667" y="6456"/>
                                              <a:pt x="857" y="6075"/>
                                            </a:cubicBezTo>
                                            <a:cubicBezTo>
                                              <a:pt x="857" y="6075"/>
                                              <a:pt x="857" y="6075"/>
                                              <a:pt x="857" y="6075"/>
                                            </a:cubicBezTo>
                                            <a:cubicBezTo>
                                              <a:pt x="857" y="6075"/>
                                              <a:pt x="857" y="6075"/>
                                              <a:pt x="857" y="6075"/>
                                            </a:cubicBezTo>
                                            <a:cubicBezTo>
                                              <a:pt x="953" y="5885"/>
                                              <a:pt x="1143" y="5694"/>
                                              <a:pt x="1238" y="5504"/>
                                            </a:cubicBezTo>
                                            <a:cubicBezTo>
                                              <a:pt x="1429" y="5123"/>
                                              <a:pt x="1715" y="4742"/>
                                              <a:pt x="2000" y="4361"/>
                                            </a:cubicBezTo>
                                            <a:cubicBezTo>
                                              <a:pt x="2191" y="4170"/>
                                              <a:pt x="2381" y="3980"/>
                                              <a:pt x="2572" y="3789"/>
                                            </a:cubicBezTo>
                                            <a:cubicBezTo>
                                              <a:pt x="2858" y="3503"/>
                                              <a:pt x="3143" y="3122"/>
                                              <a:pt x="3429" y="2837"/>
                                            </a:cubicBezTo>
                                            <a:cubicBezTo>
                                              <a:pt x="3429" y="2837"/>
                                              <a:pt x="3429" y="2837"/>
                                              <a:pt x="3524" y="2741"/>
                                            </a:cubicBezTo>
                                            <a:cubicBezTo>
                                              <a:pt x="3810" y="2456"/>
                                              <a:pt x="4096" y="2265"/>
                                              <a:pt x="4382" y="2075"/>
                                            </a:cubicBezTo>
                                            <a:cubicBezTo>
                                              <a:pt x="4572" y="1979"/>
                                              <a:pt x="4667" y="1789"/>
                                              <a:pt x="4858" y="1694"/>
                                            </a:cubicBezTo>
                                            <a:cubicBezTo>
                                              <a:pt x="5334" y="1313"/>
                                              <a:pt x="5905" y="1027"/>
                                              <a:pt x="6477" y="741"/>
                                            </a:cubicBezTo>
                                            <a:cubicBezTo>
                                              <a:pt x="8382" y="-116"/>
                                              <a:pt x="10097" y="-211"/>
                                              <a:pt x="11335" y="360"/>
                                            </a:cubicBezTo>
                                            <a:lnTo>
                                              <a:pt x="14859" y="2075"/>
                                            </a:lnTo>
                                            <a:cubicBezTo>
                                              <a:pt x="13621" y="1503"/>
                                              <a:pt x="11906" y="1598"/>
                                              <a:pt x="10001" y="2456"/>
                                            </a:cubicBezTo>
                                            <a:cubicBezTo>
                                              <a:pt x="9430" y="2741"/>
                                              <a:pt x="8858" y="3027"/>
                                              <a:pt x="8382" y="3408"/>
                                            </a:cubicBezTo>
                                            <a:cubicBezTo>
                                              <a:pt x="8192" y="3503"/>
                                              <a:pt x="8096" y="3694"/>
                                              <a:pt x="7906" y="3789"/>
                                            </a:cubicBezTo>
                                            <a:cubicBezTo>
                                              <a:pt x="7620" y="4075"/>
                                              <a:pt x="7239" y="4265"/>
                                              <a:pt x="6953" y="4551"/>
                                            </a:cubicBezTo>
                                            <a:cubicBezTo>
                                              <a:pt x="6667" y="4837"/>
                                              <a:pt x="6382" y="5218"/>
                                              <a:pt x="6096" y="5504"/>
                                            </a:cubicBezTo>
                                            <a:cubicBezTo>
                                              <a:pt x="5905"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20" y="10457"/>
                                            </a:cubicBezTo>
                                            <a:cubicBezTo>
                                              <a:pt x="3620" y="10552"/>
                                              <a:pt x="3620" y="10742"/>
                                              <a:pt x="3620" y="10838"/>
                                            </a:cubicBezTo>
                                            <a:cubicBezTo>
                                              <a:pt x="3620" y="11219"/>
                                              <a:pt x="3524" y="11695"/>
                                              <a:pt x="3524" y="12076"/>
                                            </a:cubicBezTo>
                                            <a:cubicBezTo>
                                              <a:pt x="3524" y="13790"/>
                                              <a:pt x="4286" y="15029"/>
                                              <a:pt x="5524" y="15600"/>
                                            </a:cubicBezTo>
                                            <a:lnTo>
                                              <a:pt x="2000" y="13886"/>
                                            </a:lnTo>
                                            <a:cubicBezTo>
                                              <a:pt x="762" y="13314"/>
                                              <a:pt x="0" y="12076"/>
                                              <a:pt x="0" y="10361"/>
                                            </a:cubicBezTo>
                                            <a:cubicBezTo>
                                              <a:pt x="0" y="9980"/>
                                              <a:pt x="0" y="9599"/>
                                              <a:pt x="191" y="9123"/>
                                            </a:cubicBezTo>
                                            <a:lnTo>
                                              <a:pt x="191" y="9123"/>
                                            </a:lnTo>
                                            <a:close/>
                                          </a:path>
                                        </a:pathLst>
                                      </a:custGeom>
                                      <a:solidFill>
                                        <a:srgbClr val="EB7172"/>
                                      </a:solidFill>
                                      <a:ln w="9525" cap="flat">
                                        <a:noFill/>
                                        <a:prstDash val="solid"/>
                                        <a:miter/>
                                      </a:ln>
                                    </p:spPr>
                                    <p:txBody>
                                      <a:bodyPr rtlCol="0" anchor="ctr"/>
                                      <a:lstStyle/>
                                      <a:p>
                                        <a:endParaRPr lang="zh-CN" altLang="en-US" sz="2000"/>
                                      </a:p>
                                    </p:txBody>
                                  </p:sp>
                                  <p:grpSp>
                                    <p:nvGrpSpPr>
                                      <p:cNvPr id="98" name="图形 46">
                                        <a:extLst>
                                          <a:ext uri="{FF2B5EF4-FFF2-40B4-BE49-F238E27FC236}">
                                            <a16:creationId xmlns:a16="http://schemas.microsoft.com/office/drawing/2014/main" id="{2137C371-E41E-7FA0-07B5-90693632C0C1}"/>
                                          </a:ext>
                                        </a:extLst>
                                      </p:cNvPr>
                                      <p:cNvGrpSpPr/>
                                      <p:nvPr/>
                                    </p:nvGrpSpPr>
                                    <p:grpSpPr>
                                      <a:xfrm>
                                        <a:off x="2729869" y="2304076"/>
                                        <a:ext cx="109182" cy="152899"/>
                                        <a:chOff x="2729869" y="2304076"/>
                                        <a:chExt cx="109182" cy="152899"/>
                                      </a:xfrm>
                                    </p:grpSpPr>
                                    <p:sp>
                                      <p:nvSpPr>
                                        <p:cNvPr id="99" name="任意多边形: 形状 98">
                                          <a:extLst>
                                            <a:ext uri="{FF2B5EF4-FFF2-40B4-BE49-F238E27FC236}">
                                              <a16:creationId xmlns:a16="http://schemas.microsoft.com/office/drawing/2014/main" id="{FD475AEA-7694-CF31-282A-3FBCA61A30E9}"/>
                                            </a:ext>
                                          </a:extLst>
                                        </p:cNvPr>
                                        <p:cNvSpPr/>
                                        <p:nvPr/>
                                      </p:nvSpPr>
                                      <p:spPr>
                                        <a:xfrm>
                                          <a:off x="2825428" y="2431973"/>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DD4C47"/>
                                        </a:solidFill>
                                        <a:ln w="9525" cap="flat">
                                          <a:noFill/>
                                          <a:prstDash val="solid"/>
                                          <a:miter/>
                                        </a:ln>
                                      </p:spPr>
                                      <p:txBody>
                                        <a:bodyPr rtlCol="0" anchor="ctr"/>
                                        <a:lstStyle/>
                                        <a:p>
                                          <a:endParaRPr lang="zh-CN" altLang="en-US" sz="2000"/>
                                        </a:p>
                                      </p:txBody>
                                    </p:sp>
                                    <p:grpSp>
                                      <p:nvGrpSpPr>
                                        <p:cNvPr id="100" name="图形 46">
                                          <a:extLst>
                                            <a:ext uri="{FF2B5EF4-FFF2-40B4-BE49-F238E27FC236}">
                                              <a16:creationId xmlns:a16="http://schemas.microsoft.com/office/drawing/2014/main" id="{ABB9BD00-9C12-2A90-2EC0-D46556CA654D}"/>
                                            </a:ext>
                                          </a:extLst>
                                        </p:cNvPr>
                                        <p:cNvGrpSpPr/>
                                        <p:nvPr/>
                                      </p:nvGrpSpPr>
                                      <p:grpSpPr>
                                        <a:xfrm>
                                          <a:off x="2729869" y="2304076"/>
                                          <a:ext cx="86036" cy="152899"/>
                                          <a:chOff x="2729869" y="2304076"/>
                                          <a:chExt cx="86036" cy="152899"/>
                                        </a:xfrm>
                                      </p:grpSpPr>
                                      <p:sp>
                                        <p:nvSpPr>
                                          <p:cNvPr id="101" name="任意多边形: 形状 100">
                                            <a:extLst>
                                              <a:ext uri="{FF2B5EF4-FFF2-40B4-BE49-F238E27FC236}">
                                                <a16:creationId xmlns:a16="http://schemas.microsoft.com/office/drawing/2014/main" id="{975FFED8-265D-BD56-3373-CD0F5C1EC491}"/>
                                              </a:ext>
                                            </a:extLst>
                                          </p:cNvPr>
                                          <p:cNvSpPr/>
                                          <p:nvPr/>
                                        </p:nvSpPr>
                                        <p:spPr>
                                          <a:xfrm>
                                            <a:off x="2798949" y="2441257"/>
                                            <a:ext cx="14858" cy="15600"/>
                                          </a:xfrm>
                                          <a:custGeom>
                                            <a:avLst/>
                                            <a:gdLst>
                                              <a:gd name="connsiteX0" fmla="*/ 0 w 14858"/>
                                              <a:gd name="connsiteY0" fmla="*/ 8933 h 15600"/>
                                              <a:gd name="connsiteX1" fmla="*/ 0 w 14858"/>
                                              <a:gd name="connsiteY1" fmla="*/ 8552 h 15600"/>
                                              <a:gd name="connsiteX2" fmla="*/ 286 w 14858"/>
                                              <a:gd name="connsiteY2" fmla="*/ 7599 h 15600"/>
                                              <a:gd name="connsiteX3" fmla="*/ 381 w 14858"/>
                                              <a:gd name="connsiteY3" fmla="*/ 7218 h 15600"/>
                                              <a:gd name="connsiteX4" fmla="*/ 857 w 14858"/>
                                              <a:gd name="connsiteY4" fmla="*/ 6075 h 15600"/>
                                              <a:gd name="connsiteX5" fmla="*/ 857 w 14858"/>
                                              <a:gd name="connsiteY5" fmla="*/ 6075 h 15600"/>
                                              <a:gd name="connsiteX6" fmla="*/ 857 w 14858"/>
                                              <a:gd name="connsiteY6" fmla="*/ 6075 h 15600"/>
                                              <a:gd name="connsiteX7" fmla="*/ 1238 w 14858"/>
                                              <a:gd name="connsiteY7" fmla="*/ 5504 h 15600"/>
                                              <a:gd name="connsiteX8" fmla="*/ 2000 w 14858"/>
                                              <a:gd name="connsiteY8" fmla="*/ 4361 h 15600"/>
                                              <a:gd name="connsiteX9" fmla="*/ 2572 w 14858"/>
                                              <a:gd name="connsiteY9" fmla="*/ 3789 h 15600"/>
                                              <a:gd name="connsiteX10" fmla="*/ 3429 w 14858"/>
                                              <a:gd name="connsiteY10" fmla="*/ 2837 h 15600"/>
                                              <a:gd name="connsiteX11" fmla="*/ 3524 w 14858"/>
                                              <a:gd name="connsiteY11" fmla="*/ 2741 h 15600"/>
                                              <a:gd name="connsiteX12" fmla="*/ 4381 w 14858"/>
                                              <a:gd name="connsiteY12" fmla="*/ 2075 h 15600"/>
                                              <a:gd name="connsiteX13" fmla="*/ 4858 w 14858"/>
                                              <a:gd name="connsiteY13" fmla="*/ 1694 h 15600"/>
                                              <a:gd name="connsiteX14" fmla="*/ 6477 w 14858"/>
                                              <a:gd name="connsiteY14" fmla="*/ 741 h 15600"/>
                                              <a:gd name="connsiteX15" fmla="*/ 11335 w 14858"/>
                                              <a:gd name="connsiteY15" fmla="*/ 360 h 15600"/>
                                              <a:gd name="connsiteX16" fmla="*/ 14859 w 14858"/>
                                              <a:gd name="connsiteY16" fmla="*/ 2075 h 15600"/>
                                              <a:gd name="connsiteX17" fmla="*/ 10001 w 14858"/>
                                              <a:gd name="connsiteY17" fmla="*/ 2456 h 15600"/>
                                              <a:gd name="connsiteX18" fmla="*/ 8382 w 14858"/>
                                              <a:gd name="connsiteY18" fmla="*/ 3408 h 15600"/>
                                              <a:gd name="connsiteX19" fmla="*/ 7906 w 14858"/>
                                              <a:gd name="connsiteY19" fmla="*/ 3789 h 15600"/>
                                              <a:gd name="connsiteX20" fmla="*/ 6953 w 14858"/>
                                              <a:gd name="connsiteY20" fmla="*/ 4551 h 15600"/>
                                              <a:gd name="connsiteX21" fmla="*/ 6096 w 14858"/>
                                              <a:gd name="connsiteY21" fmla="*/ 5504 h 15600"/>
                                              <a:gd name="connsiteX22" fmla="*/ 5620 w 14858"/>
                                              <a:gd name="connsiteY22" fmla="*/ 6075 h 15600"/>
                                              <a:gd name="connsiteX23" fmla="*/ 4763 w 14858"/>
                                              <a:gd name="connsiteY23" fmla="*/ 7313 h 15600"/>
                                              <a:gd name="connsiteX24" fmla="*/ 4477 w 14858"/>
                                              <a:gd name="connsiteY24" fmla="*/ 7790 h 15600"/>
                                              <a:gd name="connsiteX25" fmla="*/ 4477 w 14858"/>
                                              <a:gd name="connsiteY25" fmla="*/ 7980 h 15600"/>
                                              <a:gd name="connsiteX26" fmla="*/ 4000 w 14858"/>
                                              <a:gd name="connsiteY26" fmla="*/ 9123 h 15600"/>
                                              <a:gd name="connsiteX27" fmla="*/ 3905 w 14858"/>
                                              <a:gd name="connsiteY27" fmla="*/ 9504 h 15600"/>
                                              <a:gd name="connsiteX28" fmla="*/ 3619 w 14858"/>
                                              <a:gd name="connsiteY28" fmla="*/ 10457 h 15600"/>
                                              <a:gd name="connsiteX29" fmla="*/ 3619 w 14858"/>
                                              <a:gd name="connsiteY29" fmla="*/ 10838 h 15600"/>
                                              <a:gd name="connsiteX30" fmla="*/ 3524 w 14858"/>
                                              <a:gd name="connsiteY30" fmla="*/ 12076 h 15600"/>
                                              <a:gd name="connsiteX31" fmla="*/ 5524 w 14858"/>
                                              <a:gd name="connsiteY31" fmla="*/ 15600 h 15600"/>
                                              <a:gd name="connsiteX32" fmla="*/ 2000 w 14858"/>
                                              <a:gd name="connsiteY32" fmla="*/ 13886 h 15600"/>
                                              <a:gd name="connsiteX33" fmla="*/ 0 w 14858"/>
                                              <a:gd name="connsiteY33" fmla="*/ 10361 h 15600"/>
                                              <a:gd name="connsiteX34" fmla="*/ 95 w 14858"/>
                                              <a:gd name="connsiteY34" fmla="*/ 9123 h 15600"/>
                                              <a:gd name="connsiteX35" fmla="*/ 95 w 14858"/>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8" h="15600">
                                                <a:moveTo>
                                                  <a:pt x="0" y="8933"/>
                                                </a:moveTo>
                                                <a:cubicBezTo>
                                                  <a:pt x="0" y="8933"/>
                                                  <a:pt x="0" y="8647"/>
                                                  <a:pt x="0" y="8552"/>
                                                </a:cubicBezTo>
                                                <a:cubicBezTo>
                                                  <a:pt x="0" y="8266"/>
                                                  <a:pt x="190" y="7980"/>
                                                  <a:pt x="286" y="7599"/>
                                                </a:cubicBezTo>
                                                <a:cubicBezTo>
                                                  <a:pt x="286" y="7504"/>
                                                  <a:pt x="286" y="7313"/>
                                                  <a:pt x="381" y="7218"/>
                                                </a:cubicBezTo>
                                                <a:cubicBezTo>
                                                  <a:pt x="571" y="6837"/>
                                                  <a:pt x="667" y="6456"/>
                                                  <a:pt x="857" y="6075"/>
                                                </a:cubicBezTo>
                                                <a:cubicBezTo>
                                                  <a:pt x="857" y="6075"/>
                                                  <a:pt x="857" y="6075"/>
                                                  <a:pt x="857" y="6075"/>
                                                </a:cubicBezTo>
                                                <a:cubicBezTo>
                                                  <a:pt x="857" y="6075"/>
                                                  <a:pt x="857" y="6075"/>
                                                  <a:pt x="857" y="6075"/>
                                                </a:cubicBezTo>
                                                <a:cubicBezTo>
                                                  <a:pt x="952" y="5885"/>
                                                  <a:pt x="1143" y="5694"/>
                                                  <a:pt x="1238" y="5504"/>
                                                </a:cubicBezTo>
                                                <a:cubicBezTo>
                                                  <a:pt x="1429" y="5123"/>
                                                  <a:pt x="1714" y="4742"/>
                                                  <a:pt x="2000" y="4361"/>
                                                </a:cubicBezTo>
                                                <a:cubicBezTo>
                                                  <a:pt x="2191" y="4170"/>
                                                  <a:pt x="2381" y="3980"/>
                                                  <a:pt x="2572" y="3789"/>
                                                </a:cubicBezTo>
                                                <a:cubicBezTo>
                                                  <a:pt x="2857" y="3503"/>
                                                  <a:pt x="3143" y="3122"/>
                                                  <a:pt x="3429" y="2837"/>
                                                </a:cubicBezTo>
                                                <a:cubicBezTo>
                                                  <a:pt x="3429" y="2837"/>
                                                  <a:pt x="3429" y="2837"/>
                                                  <a:pt x="3524" y="2741"/>
                                                </a:cubicBezTo>
                                                <a:cubicBezTo>
                                                  <a:pt x="3810" y="2456"/>
                                                  <a:pt x="4096" y="2265"/>
                                                  <a:pt x="4381" y="2075"/>
                                                </a:cubicBezTo>
                                                <a:cubicBezTo>
                                                  <a:pt x="4572" y="1979"/>
                                                  <a:pt x="4667" y="1789"/>
                                                  <a:pt x="4858" y="1694"/>
                                                </a:cubicBezTo>
                                                <a:cubicBezTo>
                                                  <a:pt x="5334" y="1313"/>
                                                  <a:pt x="5905" y="1027"/>
                                                  <a:pt x="6477" y="741"/>
                                                </a:cubicBezTo>
                                                <a:cubicBezTo>
                                                  <a:pt x="8382" y="-116"/>
                                                  <a:pt x="10096" y="-211"/>
                                                  <a:pt x="11335" y="360"/>
                                                </a:cubicBezTo>
                                                <a:lnTo>
                                                  <a:pt x="14859" y="2075"/>
                                                </a:lnTo>
                                                <a:cubicBezTo>
                                                  <a:pt x="13621" y="1503"/>
                                                  <a:pt x="11906" y="1598"/>
                                                  <a:pt x="10001" y="2456"/>
                                                </a:cubicBezTo>
                                                <a:cubicBezTo>
                                                  <a:pt x="9430" y="2741"/>
                                                  <a:pt x="8858" y="3027"/>
                                                  <a:pt x="8382" y="3408"/>
                                                </a:cubicBezTo>
                                                <a:cubicBezTo>
                                                  <a:pt x="8191" y="3503"/>
                                                  <a:pt x="8096" y="3694"/>
                                                  <a:pt x="7906" y="3789"/>
                                                </a:cubicBezTo>
                                                <a:cubicBezTo>
                                                  <a:pt x="7620" y="4075"/>
                                                  <a:pt x="7239" y="4361"/>
                                                  <a:pt x="6953" y="4551"/>
                                                </a:cubicBezTo>
                                                <a:cubicBezTo>
                                                  <a:pt x="6667" y="4837"/>
                                                  <a:pt x="6382" y="5218"/>
                                                  <a:pt x="6096" y="5504"/>
                                                </a:cubicBezTo>
                                                <a:cubicBezTo>
                                                  <a:pt x="5905"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0" y="9123"/>
                                                </a:cubicBezTo>
                                                <a:cubicBezTo>
                                                  <a:pt x="4000" y="9218"/>
                                                  <a:pt x="3905" y="9409"/>
                                                  <a:pt x="3905" y="9504"/>
                                                </a:cubicBezTo>
                                                <a:cubicBezTo>
                                                  <a:pt x="3810" y="9790"/>
                                                  <a:pt x="3715" y="10076"/>
                                                  <a:pt x="3619" y="10457"/>
                                                </a:cubicBezTo>
                                                <a:cubicBezTo>
                                                  <a:pt x="3619" y="10552"/>
                                                  <a:pt x="3619" y="10742"/>
                                                  <a:pt x="3619" y="10838"/>
                                                </a:cubicBezTo>
                                                <a:cubicBezTo>
                                                  <a:pt x="3619" y="11219"/>
                                                  <a:pt x="3524" y="11695"/>
                                                  <a:pt x="3524" y="12076"/>
                                                </a:cubicBezTo>
                                                <a:cubicBezTo>
                                                  <a:pt x="3524" y="13790"/>
                                                  <a:pt x="4286" y="15029"/>
                                                  <a:pt x="5524" y="15600"/>
                                                </a:cubicBezTo>
                                                <a:lnTo>
                                                  <a:pt x="2000" y="13886"/>
                                                </a:lnTo>
                                                <a:cubicBezTo>
                                                  <a:pt x="762" y="13314"/>
                                                  <a:pt x="0" y="12076"/>
                                                  <a:pt x="0" y="10361"/>
                                                </a:cubicBezTo>
                                                <a:cubicBezTo>
                                                  <a:pt x="0" y="9980"/>
                                                  <a:pt x="0" y="9599"/>
                                                  <a:pt x="95" y="9123"/>
                                                </a:cubicBezTo>
                                                <a:lnTo>
                                                  <a:pt x="95" y="9123"/>
                                                </a:lnTo>
                                                <a:close/>
                                              </a:path>
                                            </a:pathLst>
                                          </a:custGeom>
                                          <a:solidFill>
                                            <a:srgbClr val="F7BE8B"/>
                                          </a:solidFill>
                                          <a:ln w="9525" cap="flat">
                                            <a:noFill/>
                                            <a:prstDash val="solid"/>
                                            <a:miter/>
                                          </a:ln>
                                        </p:spPr>
                                        <p:txBody>
                                          <a:bodyPr rtlCol="0" anchor="ctr"/>
                                          <a:lstStyle/>
                                          <a:p>
                                            <a:endParaRPr lang="zh-CN" altLang="en-US" sz="2000"/>
                                          </a:p>
                                        </p:txBody>
                                      </p:sp>
                                      <p:grpSp>
                                        <p:nvGrpSpPr>
                                          <p:cNvPr id="102" name="图形 46">
                                            <a:extLst>
                                              <a:ext uri="{FF2B5EF4-FFF2-40B4-BE49-F238E27FC236}">
                                                <a16:creationId xmlns:a16="http://schemas.microsoft.com/office/drawing/2014/main" id="{5B1830B7-4460-0371-C50C-4C81D83726EA}"/>
                                              </a:ext>
                                            </a:extLst>
                                          </p:cNvPr>
                                          <p:cNvGrpSpPr/>
                                          <p:nvPr/>
                                        </p:nvGrpSpPr>
                                        <p:grpSpPr>
                                          <a:xfrm>
                                            <a:off x="2729869" y="2304076"/>
                                            <a:ext cx="86036" cy="152899"/>
                                            <a:chOff x="2729869" y="2304076"/>
                                            <a:chExt cx="86036" cy="152899"/>
                                          </a:xfrm>
                                        </p:grpSpPr>
                                        <p:sp>
                                          <p:nvSpPr>
                                            <p:cNvPr id="103" name="任意多边形: 形状 102">
                                              <a:extLst>
                                                <a:ext uri="{FF2B5EF4-FFF2-40B4-BE49-F238E27FC236}">
                                                  <a16:creationId xmlns:a16="http://schemas.microsoft.com/office/drawing/2014/main" id="{93082939-4369-6A9F-8075-A03311C2B0C0}"/>
                                                </a:ext>
                                              </a:extLst>
                                            </p:cNvPr>
                                            <p:cNvSpPr/>
                                            <p:nvPr/>
                                          </p:nvSpPr>
                                          <p:spPr>
                                            <a:xfrm>
                                              <a:off x="2802282" y="2442736"/>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EE9426"/>
                                            </a:solidFill>
                                            <a:ln w="9525" cap="flat">
                                              <a:noFill/>
                                              <a:prstDash val="solid"/>
                                              <a:miter/>
                                            </a:ln>
                                          </p:spPr>
                                          <p:txBody>
                                            <a:bodyPr rtlCol="0" anchor="ctr"/>
                                            <a:lstStyle/>
                                            <a:p>
                                              <a:endParaRPr lang="zh-CN" altLang="en-US" sz="2000"/>
                                            </a:p>
                                          </p:txBody>
                                        </p:sp>
                                        <p:grpSp>
                                          <p:nvGrpSpPr>
                                            <p:cNvPr id="104" name="图形 46">
                                              <a:extLst>
                                                <a:ext uri="{FF2B5EF4-FFF2-40B4-BE49-F238E27FC236}">
                                                  <a16:creationId xmlns:a16="http://schemas.microsoft.com/office/drawing/2014/main" id="{96E8418A-52B5-5BEF-983B-4B72664C8695}"/>
                                                </a:ext>
                                              </a:extLst>
                                            </p:cNvPr>
                                            <p:cNvGrpSpPr/>
                                            <p:nvPr/>
                                          </p:nvGrpSpPr>
                                          <p:grpSpPr>
                                            <a:xfrm>
                                              <a:off x="2729869" y="2304076"/>
                                              <a:ext cx="31670" cy="107394"/>
                                              <a:chOff x="2729869" y="2304076"/>
                                              <a:chExt cx="31670" cy="107394"/>
                                            </a:xfrm>
                                          </p:grpSpPr>
                                          <p:sp>
                                            <p:nvSpPr>
                                              <p:cNvPr id="105" name="任意多边形: 形状 104">
                                                <a:extLst>
                                                  <a:ext uri="{FF2B5EF4-FFF2-40B4-BE49-F238E27FC236}">
                                                    <a16:creationId xmlns:a16="http://schemas.microsoft.com/office/drawing/2014/main" id="{E8C9AB34-C904-E234-0134-050D923EEB17}"/>
                                                  </a:ext>
                                                </a:extLst>
                                              </p:cNvPr>
                                              <p:cNvSpPr/>
                                              <p:nvPr/>
                                            </p:nvSpPr>
                                            <p:spPr>
                                              <a:xfrm>
                                                <a:off x="2729892" y="2397516"/>
                                                <a:ext cx="31623" cy="13954"/>
                                              </a:xfrm>
                                              <a:custGeom>
                                                <a:avLst/>
                                                <a:gdLst>
                                                  <a:gd name="connsiteX0" fmla="*/ 2191 w 31623"/>
                                                  <a:gd name="connsiteY0" fmla="*/ 2477 h 13954"/>
                                                  <a:gd name="connsiteX1" fmla="*/ 10477 w 31623"/>
                                                  <a:gd name="connsiteY1" fmla="*/ 6382 h 13954"/>
                                                  <a:gd name="connsiteX2" fmla="*/ 21145 w 31623"/>
                                                  <a:gd name="connsiteY2" fmla="*/ 6382 h 13954"/>
                                                  <a:gd name="connsiteX3" fmla="*/ 29432 w 31623"/>
                                                  <a:gd name="connsiteY3" fmla="*/ 2477 h 13954"/>
                                                  <a:gd name="connsiteX4" fmla="*/ 31623 w 31623"/>
                                                  <a:gd name="connsiteY4" fmla="*/ 0 h 13954"/>
                                                  <a:gd name="connsiteX5" fmla="*/ 31623 w 31623"/>
                                                  <a:gd name="connsiteY5" fmla="*/ 6572 h 13954"/>
                                                  <a:gd name="connsiteX6" fmla="*/ 29432 w 31623"/>
                                                  <a:gd name="connsiteY6" fmla="*/ 9049 h 13954"/>
                                                  <a:gd name="connsiteX7" fmla="*/ 21145 w 31623"/>
                                                  <a:gd name="connsiteY7" fmla="*/ 12954 h 13954"/>
                                                  <a:gd name="connsiteX8" fmla="*/ 10477 w 31623"/>
                                                  <a:gd name="connsiteY8" fmla="*/ 12954 h 13954"/>
                                                  <a:gd name="connsiteX9" fmla="*/ 2191 w 31623"/>
                                                  <a:gd name="connsiteY9" fmla="*/ 9049 h 13954"/>
                                                  <a:gd name="connsiteX10" fmla="*/ 0 w 31623"/>
                                                  <a:gd name="connsiteY10" fmla="*/ 6572 h 13954"/>
                                                  <a:gd name="connsiteX11" fmla="*/ 0 w 31623"/>
                                                  <a:gd name="connsiteY11" fmla="*/ 0 h 13954"/>
                                                  <a:gd name="connsiteX12" fmla="*/ 2191 w 31623"/>
                                                  <a:gd name="connsiteY12" fmla="*/ 2477 h 13954"/>
                                                  <a:gd name="connsiteX13" fmla="*/ 2191 w 31623"/>
                                                  <a:gd name="connsiteY13" fmla="*/ 2477 h 1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23" h="13954">
                                                    <a:moveTo>
                                                      <a:pt x="2191" y="2477"/>
                                                    </a:moveTo>
                                                    <a:lnTo>
                                                      <a:pt x="10477" y="6382"/>
                                                    </a:lnTo>
                                                    <a:cubicBezTo>
                                                      <a:pt x="13430" y="7715"/>
                                                      <a:pt x="18193" y="7715"/>
                                                      <a:pt x="21145" y="6382"/>
                                                    </a:cubicBezTo>
                                                    <a:lnTo>
                                                      <a:pt x="29432" y="2477"/>
                                                    </a:lnTo>
                                                    <a:cubicBezTo>
                                                      <a:pt x="30956" y="1810"/>
                                                      <a:pt x="31623" y="857"/>
                                                      <a:pt x="31623" y="0"/>
                                                    </a:cubicBezTo>
                                                    <a:lnTo>
                                                      <a:pt x="31623" y="6572"/>
                                                    </a:lnTo>
                                                    <a:cubicBezTo>
                                                      <a:pt x="31623" y="7525"/>
                                                      <a:pt x="30861" y="8382"/>
                                                      <a:pt x="29432" y="9049"/>
                                                    </a:cubicBezTo>
                                                    <a:lnTo>
                                                      <a:pt x="21145" y="12954"/>
                                                    </a:lnTo>
                                                    <a:cubicBezTo>
                                                      <a:pt x="18193" y="14288"/>
                                                      <a:pt x="13430" y="14288"/>
                                                      <a:pt x="10477" y="12954"/>
                                                    </a:cubicBezTo>
                                                    <a:lnTo>
                                                      <a:pt x="2191" y="9049"/>
                                                    </a:lnTo>
                                                    <a:cubicBezTo>
                                                      <a:pt x="762" y="8382"/>
                                                      <a:pt x="0" y="7429"/>
                                                      <a:pt x="0" y="6572"/>
                                                    </a:cubicBezTo>
                                                    <a:lnTo>
                                                      <a:pt x="0" y="0"/>
                                                    </a:lnTo>
                                                    <a:cubicBezTo>
                                                      <a:pt x="0" y="857"/>
                                                      <a:pt x="667" y="1810"/>
                                                      <a:pt x="2191" y="2477"/>
                                                    </a:cubicBezTo>
                                                    <a:lnTo>
                                                      <a:pt x="2191" y="2477"/>
                                                    </a:lnTo>
                                                    <a:close/>
                                                  </a:path>
                                                </a:pathLst>
                                              </a:custGeom>
                                              <a:solidFill>
                                                <a:srgbClr val="2C3D4E"/>
                                              </a:solidFill>
                                              <a:ln w="9525" cap="flat">
                                                <a:noFill/>
                                                <a:prstDash val="solid"/>
                                                <a:miter/>
                                              </a:ln>
                                            </p:spPr>
                                            <p:txBody>
                                              <a:bodyPr rtlCol="0" anchor="ctr"/>
                                              <a:lstStyle/>
                                              <a:p>
                                                <a:endParaRPr lang="zh-CN" altLang="en-US" sz="2000"/>
                                              </a:p>
                                            </p:txBody>
                                          </p:sp>
                                          <p:grpSp>
                                            <p:nvGrpSpPr>
                                              <p:cNvPr id="106" name="图形 46">
                                                <a:extLst>
                                                  <a:ext uri="{FF2B5EF4-FFF2-40B4-BE49-F238E27FC236}">
                                                    <a16:creationId xmlns:a16="http://schemas.microsoft.com/office/drawing/2014/main" id="{6FEC7277-10F4-C252-27F0-0A671AD2A27F}"/>
                                                  </a:ext>
                                                </a:extLst>
                                              </p:cNvPr>
                                              <p:cNvGrpSpPr/>
                                              <p:nvPr/>
                                            </p:nvGrpSpPr>
                                            <p:grpSpPr>
                                              <a:xfrm>
                                                <a:off x="2729869" y="2304076"/>
                                                <a:ext cx="31670" cy="100822"/>
                                                <a:chOff x="2729869" y="2304076"/>
                                                <a:chExt cx="31670" cy="100822"/>
                                              </a:xfrm>
                                            </p:grpSpPr>
                                            <p:sp>
                                              <p:nvSpPr>
                                                <p:cNvPr id="107" name="任意多边形: 形状 106">
                                                  <a:extLst>
                                                    <a:ext uri="{FF2B5EF4-FFF2-40B4-BE49-F238E27FC236}">
                                                      <a16:creationId xmlns:a16="http://schemas.microsoft.com/office/drawing/2014/main" id="{BC9EEFB0-E4A0-A561-E691-E12665CD0D37}"/>
                                                    </a:ext>
                                                  </a:extLst>
                                                </p:cNvPr>
                                                <p:cNvSpPr/>
                                                <p:nvPr/>
                                              </p:nvSpPr>
                                              <p:spPr>
                                                <a:xfrm>
                                                  <a:off x="2729869" y="2390134"/>
                                                  <a:ext cx="31670" cy="14763"/>
                                                </a:xfrm>
                                                <a:custGeom>
                                                  <a:avLst/>
                                                  <a:gdLst>
                                                    <a:gd name="connsiteX0" fmla="*/ 2215 w 31670"/>
                                                    <a:gd name="connsiteY0" fmla="*/ 4905 h 14763"/>
                                                    <a:gd name="connsiteX1" fmla="*/ 2215 w 31670"/>
                                                    <a:gd name="connsiteY1" fmla="*/ 9858 h 14763"/>
                                                    <a:gd name="connsiteX2" fmla="*/ 10501 w 31670"/>
                                                    <a:gd name="connsiteY2" fmla="*/ 13764 h 14763"/>
                                                    <a:gd name="connsiteX3" fmla="*/ 21169 w 31670"/>
                                                    <a:gd name="connsiteY3" fmla="*/ 13764 h 14763"/>
                                                    <a:gd name="connsiteX4" fmla="*/ 29456 w 31670"/>
                                                    <a:gd name="connsiteY4" fmla="*/ 9858 h 14763"/>
                                                    <a:gd name="connsiteX5" fmla="*/ 29456 w 31670"/>
                                                    <a:gd name="connsiteY5" fmla="*/ 4905 h 14763"/>
                                                    <a:gd name="connsiteX6" fmla="*/ 21169 w 31670"/>
                                                    <a:gd name="connsiteY6" fmla="*/ 1000 h 14763"/>
                                                    <a:gd name="connsiteX7" fmla="*/ 10501 w 31670"/>
                                                    <a:gd name="connsiteY7" fmla="*/ 1000 h 14763"/>
                                                    <a:gd name="connsiteX8" fmla="*/ 2215 w 31670"/>
                                                    <a:gd name="connsiteY8" fmla="*/ 4905 h 14763"/>
                                                    <a:gd name="connsiteX9" fmla="*/ 2215 w 31670"/>
                                                    <a:gd name="connsiteY9" fmla="*/ 4905 h 1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70" h="14763">
                                                      <a:moveTo>
                                                        <a:pt x="2215" y="4905"/>
                                                      </a:moveTo>
                                                      <a:cubicBezTo>
                                                        <a:pt x="-738" y="6239"/>
                                                        <a:pt x="-738" y="8525"/>
                                                        <a:pt x="2215" y="9858"/>
                                                      </a:cubicBezTo>
                                                      <a:lnTo>
                                                        <a:pt x="10501" y="13764"/>
                                                      </a:lnTo>
                                                      <a:cubicBezTo>
                                                        <a:pt x="13454" y="15097"/>
                                                        <a:pt x="18217" y="15097"/>
                                                        <a:pt x="21169" y="13764"/>
                                                      </a:cubicBezTo>
                                                      <a:lnTo>
                                                        <a:pt x="29456" y="9858"/>
                                                      </a:lnTo>
                                                      <a:cubicBezTo>
                                                        <a:pt x="32409" y="8525"/>
                                                        <a:pt x="32409" y="6239"/>
                                                        <a:pt x="29456" y="4905"/>
                                                      </a:cubicBezTo>
                                                      <a:lnTo>
                                                        <a:pt x="21169" y="1000"/>
                                                      </a:lnTo>
                                                      <a:cubicBezTo>
                                                        <a:pt x="18217" y="-333"/>
                                                        <a:pt x="13454" y="-333"/>
                                                        <a:pt x="10501" y="1000"/>
                                                      </a:cubicBezTo>
                                                      <a:lnTo>
                                                        <a:pt x="2215" y="4905"/>
                                                      </a:lnTo>
                                                      <a:lnTo>
                                                        <a:pt x="2215" y="4905"/>
                                                      </a:lnTo>
                                                      <a:close/>
                                                    </a:path>
                                                  </a:pathLst>
                                                </a:custGeom>
                                                <a:solidFill>
                                                  <a:srgbClr val="55778F"/>
                                                </a:solidFill>
                                                <a:ln w="9525" cap="flat">
                                                  <a:noFill/>
                                                  <a:prstDash val="solid"/>
                                                  <a:miter/>
                                                </a:ln>
                                              </p:spPr>
                                              <p:txBody>
                                                <a:bodyPr rtlCol="0" anchor="ctr"/>
                                                <a:lstStyle/>
                                                <a:p>
                                                  <a:endParaRPr lang="zh-CN" altLang="en-US" sz="2000"/>
                                                </a:p>
                                              </p:txBody>
                                            </p:sp>
                                            <p:grpSp>
                                              <p:nvGrpSpPr>
                                                <p:cNvPr id="108" name="图形 46">
                                                  <a:extLst>
                                                    <a:ext uri="{FF2B5EF4-FFF2-40B4-BE49-F238E27FC236}">
                                                      <a16:creationId xmlns:a16="http://schemas.microsoft.com/office/drawing/2014/main" id="{BC2ADEE5-D3AD-F97A-8F75-95D3900208C3}"/>
                                                    </a:ext>
                                                  </a:extLst>
                                                </p:cNvPr>
                                                <p:cNvGrpSpPr/>
                                                <p:nvPr/>
                                              </p:nvGrpSpPr>
                                              <p:grpSpPr>
                                                <a:xfrm>
                                                  <a:off x="2737417" y="2304076"/>
                                                  <a:ext cx="16478" cy="94797"/>
                                                  <a:chOff x="2737417" y="2304076"/>
                                                  <a:chExt cx="16478" cy="94797"/>
                                                </a:xfrm>
                                              </p:grpSpPr>
                                              <p:sp>
                                                <p:nvSpPr>
                                                  <p:cNvPr id="109" name="任意多边形: 形状 108">
                                                    <a:extLst>
                                                      <a:ext uri="{FF2B5EF4-FFF2-40B4-BE49-F238E27FC236}">
                                                        <a16:creationId xmlns:a16="http://schemas.microsoft.com/office/drawing/2014/main" id="{A56EC814-A34D-FE01-8678-088F25BDA243}"/>
                                                      </a:ext>
                                                    </a:extLst>
                                                  </p:cNvPr>
                                                  <p:cNvSpPr/>
                                                  <p:nvPr/>
                                                </p:nvSpPr>
                                                <p:spPr>
                                                  <a:xfrm>
                                                    <a:off x="2741894" y="2312267"/>
                                                    <a:ext cx="7334" cy="86606"/>
                                                  </a:xfrm>
                                                  <a:custGeom>
                                                    <a:avLst/>
                                                    <a:gdLst>
                                                      <a:gd name="connsiteX0" fmla="*/ 0 w 7334"/>
                                                      <a:gd name="connsiteY0" fmla="*/ 95 h 86606"/>
                                                      <a:gd name="connsiteX1" fmla="*/ 190 w 7334"/>
                                                      <a:gd name="connsiteY1" fmla="*/ 84963 h 86606"/>
                                                      <a:gd name="connsiteX2" fmla="*/ 1238 w 7334"/>
                                                      <a:gd name="connsiteY2" fmla="*/ 86106 h 86606"/>
                                                      <a:gd name="connsiteX3" fmla="*/ 6286 w 7334"/>
                                                      <a:gd name="connsiteY3" fmla="*/ 86106 h 86606"/>
                                                      <a:gd name="connsiteX4" fmla="*/ 7334 w 7334"/>
                                                      <a:gd name="connsiteY4" fmla="*/ 84868 h 86606"/>
                                                      <a:gd name="connsiteX5" fmla="*/ 7144 w 7334"/>
                                                      <a:gd name="connsiteY5" fmla="*/ 0 h 86606"/>
                                                      <a:gd name="connsiteX6" fmla="*/ 6096 w 7334"/>
                                                      <a:gd name="connsiteY6" fmla="*/ 1238 h 86606"/>
                                                      <a:gd name="connsiteX7" fmla="*/ 1048 w 7334"/>
                                                      <a:gd name="connsiteY7" fmla="*/ 1238 h 86606"/>
                                                      <a:gd name="connsiteX8" fmla="*/ 0 w 7334"/>
                                                      <a:gd name="connsiteY8" fmla="*/ 95 h 86606"/>
                                                      <a:gd name="connsiteX9" fmla="*/ 0 w 7334"/>
                                                      <a:gd name="connsiteY9" fmla="*/ 95 h 8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 h="86606">
                                                        <a:moveTo>
                                                          <a:pt x="0" y="95"/>
                                                        </a:moveTo>
                                                        <a:lnTo>
                                                          <a:pt x="190" y="84963"/>
                                                        </a:lnTo>
                                                        <a:cubicBezTo>
                                                          <a:pt x="190" y="84963"/>
                                                          <a:pt x="571" y="85820"/>
                                                          <a:pt x="1238" y="86106"/>
                                                        </a:cubicBezTo>
                                                        <a:cubicBezTo>
                                                          <a:pt x="2667" y="86773"/>
                                                          <a:pt x="4858" y="86773"/>
                                                          <a:pt x="6286" y="86106"/>
                                                        </a:cubicBezTo>
                                                        <a:cubicBezTo>
                                                          <a:pt x="6953" y="85820"/>
                                                          <a:pt x="7334" y="85344"/>
                                                          <a:pt x="7334" y="84868"/>
                                                        </a:cubicBezTo>
                                                        <a:lnTo>
                                                          <a:pt x="7144" y="0"/>
                                                        </a:lnTo>
                                                        <a:cubicBezTo>
                                                          <a:pt x="7144" y="0"/>
                                                          <a:pt x="6763" y="857"/>
                                                          <a:pt x="6096" y="1238"/>
                                                        </a:cubicBezTo>
                                                        <a:cubicBezTo>
                                                          <a:pt x="4667" y="1905"/>
                                                          <a:pt x="2476" y="1905"/>
                                                          <a:pt x="1048" y="1238"/>
                                                        </a:cubicBezTo>
                                                        <a:cubicBezTo>
                                                          <a:pt x="381" y="953"/>
                                                          <a:pt x="0" y="476"/>
                                                          <a:pt x="0" y="95"/>
                                                        </a:cubicBezTo>
                                                        <a:lnTo>
                                                          <a:pt x="0" y="95"/>
                                                        </a:lnTo>
                                                        <a:close/>
                                                      </a:path>
                                                    </a:pathLst>
                                                  </a:custGeom>
                                                  <a:solidFill>
                                                    <a:srgbClr val="2C3D4E"/>
                                                  </a:solidFill>
                                                  <a:ln w="9525" cap="flat">
                                                    <a:noFill/>
                                                    <a:prstDash val="solid"/>
                                                    <a:miter/>
                                                  </a:ln>
                                                </p:spPr>
                                                <p:txBody>
                                                  <a:bodyPr rtlCol="0" anchor="ctr"/>
                                                  <a:lstStyle/>
                                                  <a:p>
                                                    <a:endParaRPr lang="zh-CN" altLang="en-US" sz="2000"/>
                                                  </a:p>
                                                </p:txBody>
                                              </p:sp>
                                              <p:grpSp>
                                                <p:nvGrpSpPr>
                                                  <p:cNvPr id="110" name="图形 46">
                                                    <a:extLst>
                                                      <a:ext uri="{FF2B5EF4-FFF2-40B4-BE49-F238E27FC236}">
                                                        <a16:creationId xmlns:a16="http://schemas.microsoft.com/office/drawing/2014/main" id="{E4C27679-6EC7-B72E-3DD1-E06F0D851EE8}"/>
                                                      </a:ext>
                                                    </a:extLst>
                                                  </p:cNvPr>
                                                  <p:cNvGrpSpPr/>
                                                  <p:nvPr/>
                                                </p:nvGrpSpPr>
                                                <p:grpSpPr>
                                                  <a:xfrm>
                                                    <a:off x="2737417" y="2304076"/>
                                                    <a:ext cx="16478" cy="94797"/>
                                                    <a:chOff x="2737417" y="2304076"/>
                                                    <a:chExt cx="16478" cy="94797"/>
                                                  </a:xfrm>
                                                </p:grpSpPr>
                                                <p:sp>
                                                  <p:nvSpPr>
                                                    <p:cNvPr id="111" name="任意多边形: 形状 110">
                                                      <a:extLst>
                                                        <a:ext uri="{FF2B5EF4-FFF2-40B4-BE49-F238E27FC236}">
                                                          <a16:creationId xmlns:a16="http://schemas.microsoft.com/office/drawing/2014/main" id="{6727018C-D57D-F48B-DF47-8A616C494FAC}"/>
                                                        </a:ext>
                                                      </a:extLst>
                                                    </p:cNvPr>
                                                    <p:cNvSpPr/>
                                                    <p:nvPr/>
                                                  </p:nvSpPr>
                                                  <p:spPr>
                                                    <a:xfrm>
                                                      <a:off x="2741894" y="2312267"/>
                                                      <a:ext cx="7334" cy="86606"/>
                                                    </a:xfrm>
                                                    <a:custGeom>
                                                      <a:avLst/>
                                                      <a:gdLst>
                                                        <a:gd name="connsiteX0" fmla="*/ 0 w 7334"/>
                                                        <a:gd name="connsiteY0" fmla="*/ 95 h 86606"/>
                                                        <a:gd name="connsiteX1" fmla="*/ 190 w 7334"/>
                                                        <a:gd name="connsiteY1" fmla="*/ 84963 h 86606"/>
                                                        <a:gd name="connsiteX2" fmla="*/ 1238 w 7334"/>
                                                        <a:gd name="connsiteY2" fmla="*/ 86106 h 86606"/>
                                                        <a:gd name="connsiteX3" fmla="*/ 6286 w 7334"/>
                                                        <a:gd name="connsiteY3" fmla="*/ 86106 h 86606"/>
                                                        <a:gd name="connsiteX4" fmla="*/ 7334 w 7334"/>
                                                        <a:gd name="connsiteY4" fmla="*/ 84868 h 86606"/>
                                                        <a:gd name="connsiteX5" fmla="*/ 7144 w 7334"/>
                                                        <a:gd name="connsiteY5" fmla="*/ 0 h 86606"/>
                                                        <a:gd name="connsiteX6" fmla="*/ 6096 w 7334"/>
                                                        <a:gd name="connsiteY6" fmla="*/ 1238 h 86606"/>
                                                        <a:gd name="connsiteX7" fmla="*/ 1048 w 7334"/>
                                                        <a:gd name="connsiteY7" fmla="*/ 1238 h 86606"/>
                                                        <a:gd name="connsiteX8" fmla="*/ 0 w 7334"/>
                                                        <a:gd name="connsiteY8" fmla="*/ 95 h 86606"/>
                                                        <a:gd name="connsiteX9" fmla="*/ 0 w 7334"/>
                                                        <a:gd name="connsiteY9" fmla="*/ 95 h 8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 h="86606">
                                                          <a:moveTo>
                                                            <a:pt x="0" y="95"/>
                                                          </a:moveTo>
                                                          <a:lnTo>
                                                            <a:pt x="190" y="84963"/>
                                                          </a:lnTo>
                                                          <a:cubicBezTo>
                                                            <a:pt x="190" y="84963"/>
                                                            <a:pt x="571" y="85820"/>
                                                            <a:pt x="1238" y="86106"/>
                                                          </a:cubicBezTo>
                                                          <a:cubicBezTo>
                                                            <a:pt x="2667" y="86773"/>
                                                            <a:pt x="4858" y="86773"/>
                                                            <a:pt x="6286" y="86106"/>
                                                          </a:cubicBezTo>
                                                          <a:cubicBezTo>
                                                            <a:pt x="6953" y="85820"/>
                                                            <a:pt x="7334" y="85344"/>
                                                            <a:pt x="7334" y="84868"/>
                                                          </a:cubicBezTo>
                                                          <a:lnTo>
                                                            <a:pt x="7144" y="0"/>
                                                          </a:lnTo>
                                                          <a:cubicBezTo>
                                                            <a:pt x="7144" y="0"/>
                                                            <a:pt x="6763" y="857"/>
                                                            <a:pt x="6096" y="1238"/>
                                                          </a:cubicBezTo>
                                                          <a:cubicBezTo>
                                                            <a:pt x="4667" y="1905"/>
                                                            <a:pt x="2476" y="1905"/>
                                                            <a:pt x="1048" y="1238"/>
                                                          </a:cubicBezTo>
                                                          <a:cubicBezTo>
                                                            <a:pt x="381" y="953"/>
                                                            <a:pt x="0" y="476"/>
                                                            <a:pt x="0" y="95"/>
                                                          </a:cubicBezTo>
                                                          <a:lnTo>
                                                            <a:pt x="0" y="95"/>
                                                          </a:lnTo>
                                                          <a:close/>
                                                        </a:path>
                                                      </a:pathLst>
                                                    </a:custGeom>
                                                    <a:solidFill>
                                                      <a:srgbClr val="2C3D4E"/>
                                                    </a:solidFill>
                                                    <a:ln w="9525" cap="flat">
                                                      <a:noFill/>
                                                      <a:prstDash val="solid"/>
                                                      <a:miter/>
                                                    </a:ln>
                                                  </p:spPr>
                                                  <p:txBody>
                                                    <a:bodyPr rtlCol="0" anchor="ctr"/>
                                                    <a:lstStyle/>
                                                    <a:p>
                                                      <a:endParaRPr lang="zh-CN" altLang="en-US" sz="2000"/>
                                                    </a:p>
                                                  </p:txBody>
                                                </p:sp>
                                                <p:grpSp>
                                                  <p:nvGrpSpPr>
                                                    <p:cNvPr id="112" name="图形 46">
                                                      <a:extLst>
                                                        <a:ext uri="{FF2B5EF4-FFF2-40B4-BE49-F238E27FC236}">
                                                          <a16:creationId xmlns:a16="http://schemas.microsoft.com/office/drawing/2014/main" id="{88DF4D1E-BAC0-22B3-86DB-6002580CF996}"/>
                                                        </a:ext>
                                                      </a:extLst>
                                                    </p:cNvPr>
                                                    <p:cNvGrpSpPr/>
                                                    <p:nvPr/>
                                                  </p:nvGrpSpPr>
                                                  <p:grpSpPr>
                                                    <a:xfrm>
                                                      <a:off x="2737417" y="2304076"/>
                                                      <a:ext cx="16478" cy="13334"/>
                                                      <a:chOff x="2737417" y="2304076"/>
                                                      <a:chExt cx="16478" cy="13334"/>
                                                    </a:xfrm>
                                                  </p:grpSpPr>
                                                  <p:sp>
                                                    <p:nvSpPr>
                                                      <p:cNvPr id="113" name="任意多边形: 形状 112">
                                                        <a:extLst>
                                                          <a:ext uri="{FF2B5EF4-FFF2-40B4-BE49-F238E27FC236}">
                                                            <a16:creationId xmlns:a16="http://schemas.microsoft.com/office/drawing/2014/main" id="{5FE69AA2-3315-3A94-AC95-963F8A41A8B2}"/>
                                                          </a:ext>
                                                        </a:extLst>
                                                      </p:cNvPr>
                                                      <p:cNvSpPr/>
                                                      <p:nvPr/>
                                                    </p:nvSpPr>
                                                    <p:spPr>
                                                      <a:xfrm>
                                                        <a:off x="2741870" y="2310719"/>
                                                        <a:ext cx="7191" cy="3381"/>
                                                      </a:xfrm>
                                                      <a:custGeom>
                                                        <a:avLst/>
                                                        <a:gdLst>
                                                          <a:gd name="connsiteX0" fmla="*/ 1072 w 7191"/>
                                                          <a:gd name="connsiteY0" fmla="*/ 500 h 3381"/>
                                                          <a:gd name="connsiteX1" fmla="*/ 1072 w 7191"/>
                                                          <a:gd name="connsiteY1" fmla="*/ 2881 h 3381"/>
                                                          <a:gd name="connsiteX2" fmla="*/ 6120 w 7191"/>
                                                          <a:gd name="connsiteY2" fmla="*/ 2881 h 3381"/>
                                                          <a:gd name="connsiteX3" fmla="*/ 6120 w 7191"/>
                                                          <a:gd name="connsiteY3" fmla="*/ 500 h 3381"/>
                                                          <a:gd name="connsiteX4" fmla="*/ 1072 w 7191"/>
                                                          <a:gd name="connsiteY4" fmla="*/ 500 h 3381"/>
                                                          <a:gd name="connsiteX5" fmla="*/ 1072 w 7191"/>
                                                          <a:gd name="connsiteY5" fmla="*/ 500 h 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1" h="3381">
                                                            <a:moveTo>
                                                              <a:pt x="1072" y="500"/>
                                                            </a:moveTo>
                                                            <a:cubicBezTo>
                                                              <a:pt x="-357" y="1167"/>
                                                              <a:pt x="-357" y="2215"/>
                                                              <a:pt x="1072" y="2881"/>
                                                            </a:cubicBezTo>
                                                            <a:cubicBezTo>
                                                              <a:pt x="2405" y="3548"/>
                                                              <a:pt x="4691" y="3548"/>
                                                              <a:pt x="6120" y="2881"/>
                                                            </a:cubicBezTo>
                                                            <a:cubicBezTo>
                                                              <a:pt x="7549" y="2215"/>
                                                              <a:pt x="7549" y="1167"/>
                                                              <a:pt x="6120" y="500"/>
                                                            </a:cubicBezTo>
                                                            <a:cubicBezTo>
                                                              <a:pt x="4691" y="-167"/>
                                                              <a:pt x="2500" y="-167"/>
                                                              <a:pt x="1072" y="500"/>
                                                            </a:cubicBezTo>
                                                            <a:lnTo>
                                                              <a:pt x="1072" y="500"/>
                                                            </a:lnTo>
                                                            <a:close/>
                                                          </a:path>
                                                        </a:pathLst>
                                                      </a:custGeom>
                                                      <a:solidFill>
                                                        <a:srgbClr val="2C3D4E"/>
                                                      </a:solidFill>
                                                      <a:ln w="9525" cap="flat">
                                                        <a:noFill/>
                                                        <a:prstDash val="solid"/>
                                                        <a:miter/>
                                                      </a:ln>
                                                    </p:spPr>
                                                    <p:txBody>
                                                      <a:bodyPr rtlCol="0" anchor="ctr"/>
                                                      <a:lstStyle/>
                                                      <a:p>
                                                        <a:endParaRPr lang="zh-CN" altLang="en-US" sz="2000"/>
                                                      </a:p>
                                                    </p:txBody>
                                                  </p:sp>
                                                  <p:sp>
                                                    <p:nvSpPr>
                                                      <p:cNvPr id="114" name="任意多边形: 形状 113">
                                                        <a:extLst>
                                                          <a:ext uri="{FF2B5EF4-FFF2-40B4-BE49-F238E27FC236}">
                                                            <a16:creationId xmlns:a16="http://schemas.microsoft.com/office/drawing/2014/main" id="{5CB5EE1F-A0E7-94D1-7841-3E625625547B}"/>
                                                          </a:ext>
                                                        </a:extLst>
                                                      </p:cNvPr>
                                                      <p:cNvSpPr/>
                                                      <p:nvPr/>
                                                    </p:nvSpPr>
                                                    <p:spPr>
                                                      <a:xfrm>
                                                        <a:off x="2737417" y="2304076"/>
                                                        <a:ext cx="16478" cy="13334"/>
                                                      </a:xfrm>
                                                      <a:custGeom>
                                                        <a:avLst/>
                                                        <a:gdLst>
                                                          <a:gd name="connsiteX0" fmla="*/ 0 w 16478"/>
                                                          <a:gd name="connsiteY0" fmla="*/ 6668 h 13334"/>
                                                          <a:gd name="connsiteX1" fmla="*/ 8287 w 16478"/>
                                                          <a:gd name="connsiteY1" fmla="*/ 13335 h 13334"/>
                                                          <a:gd name="connsiteX2" fmla="*/ 16478 w 16478"/>
                                                          <a:gd name="connsiteY2" fmla="*/ 6668 h 13334"/>
                                                          <a:gd name="connsiteX3" fmla="*/ 8287 w 16478"/>
                                                          <a:gd name="connsiteY3" fmla="*/ 0 h 13334"/>
                                                          <a:gd name="connsiteX4" fmla="*/ 0 w 16478"/>
                                                          <a:gd name="connsiteY4" fmla="*/ 6668 h 13334"/>
                                                          <a:gd name="connsiteX5" fmla="*/ 0 w 16478"/>
                                                          <a:gd name="connsiteY5" fmla="*/ 6668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8" h="13334">
                                                            <a:moveTo>
                                                              <a:pt x="0" y="6668"/>
                                                            </a:moveTo>
                                                            <a:cubicBezTo>
                                                              <a:pt x="0" y="10382"/>
                                                              <a:pt x="3715" y="13335"/>
                                                              <a:pt x="8287" y="13335"/>
                                                            </a:cubicBezTo>
                                                            <a:cubicBezTo>
                                                              <a:pt x="12859" y="13335"/>
                                                              <a:pt x="16478" y="10382"/>
                                                              <a:pt x="16478" y="6668"/>
                                                            </a:cubicBezTo>
                                                            <a:cubicBezTo>
                                                              <a:pt x="16478" y="2953"/>
                                                              <a:pt x="12764" y="0"/>
                                                              <a:pt x="8287" y="0"/>
                                                            </a:cubicBezTo>
                                                            <a:cubicBezTo>
                                                              <a:pt x="3810" y="0"/>
                                                              <a:pt x="0" y="2953"/>
                                                              <a:pt x="0" y="6668"/>
                                                            </a:cubicBezTo>
                                                            <a:lnTo>
                                                              <a:pt x="0" y="6668"/>
                                                            </a:lnTo>
                                                            <a:close/>
                                                          </a:path>
                                                        </a:pathLst>
                                                      </a:custGeom>
                                                      <a:solidFill>
                                                        <a:srgbClr val="EE9426"/>
                                                      </a:solidFill>
                                                      <a:ln w="9525" cap="flat">
                                                        <a:noFill/>
                                                        <a:prstDash val="solid"/>
                                                        <a:miter/>
                                                      </a:ln>
                                                    </p:spPr>
                                                    <p:txBody>
                                                      <a:bodyPr rtlCol="0" anchor="ctr"/>
                                                      <a:lstStyle/>
                                                      <a:p>
                                                        <a:endParaRPr lang="zh-CN" altLang="en-US" sz="2000"/>
                                                      </a:p>
                                                    </p:txBody>
                                                  </p:sp>
                                                </p:grpSp>
                                              </p:grpSp>
                                            </p:grpSp>
                                          </p:grpSp>
                                        </p:grpSp>
                                      </p:grpSp>
                                    </p:grpSp>
                                  </p:grpSp>
                                </p:grpSp>
                              </p:grpSp>
                            </p:grpSp>
                          </p:grpSp>
                        </p:grpSp>
                      </p:grpSp>
                    </p:grpSp>
                  </p:grpSp>
                </p:grpSp>
              </p:grpSp>
            </p:grpSp>
          </p:grpSp>
        </p:grpSp>
        <p:sp>
          <p:nvSpPr>
            <p:cNvPr id="72" name="矩形 71">
              <a:extLst>
                <a:ext uri="{FF2B5EF4-FFF2-40B4-BE49-F238E27FC236}">
                  <a16:creationId xmlns:a16="http://schemas.microsoft.com/office/drawing/2014/main" id="{13BD695C-E099-4FE0-4D87-7F62C840ADD5}"/>
                </a:ext>
              </a:extLst>
            </p:cNvPr>
            <p:cNvSpPr/>
            <p:nvPr/>
          </p:nvSpPr>
          <p:spPr>
            <a:xfrm>
              <a:off x="1630129" y="2205745"/>
              <a:ext cx="2060225" cy="461665"/>
            </a:xfrm>
            <a:prstGeom prst="rect">
              <a:avLst/>
            </a:prstGeom>
          </p:spPr>
          <p:txBody>
            <a:bodyPr wrap="square">
              <a:spAutoFit/>
            </a:bodyPr>
            <a:lstStyle/>
            <a:p>
              <a:pPr algn="ctr"/>
              <a:r>
                <a:rPr lang="en-US" altLang="zh-CN" sz="2400" b="1" dirty="0">
                  <a:latin typeface="Candara" panose="020E0502030303020204" pitchFamily="34" charset="0"/>
                  <a:ea typeface="微软雅黑" panose="020B0503020204020204" pitchFamily="34" charset="-122"/>
                  <a:cs typeface="Segoe UI" panose="020B0502040204020203" pitchFamily="34" charset="0"/>
                </a:rPr>
                <a:t>Tx</a:t>
              </a:r>
            </a:p>
          </p:txBody>
        </p:sp>
      </p:grpSp>
      <p:grpSp>
        <p:nvGrpSpPr>
          <p:cNvPr id="115" name="组合 114">
            <a:extLst>
              <a:ext uri="{FF2B5EF4-FFF2-40B4-BE49-F238E27FC236}">
                <a16:creationId xmlns:a16="http://schemas.microsoft.com/office/drawing/2014/main" id="{22E4F2FD-BF13-E18D-08D7-AD2AB247B814}"/>
              </a:ext>
            </a:extLst>
          </p:cNvPr>
          <p:cNvGrpSpPr/>
          <p:nvPr/>
        </p:nvGrpSpPr>
        <p:grpSpPr>
          <a:xfrm>
            <a:off x="9746245" y="4603267"/>
            <a:ext cx="2060225" cy="1325151"/>
            <a:chOff x="7529043" y="1342259"/>
            <a:chExt cx="2060225" cy="1325151"/>
          </a:xfrm>
        </p:grpSpPr>
        <p:grpSp>
          <p:nvGrpSpPr>
            <p:cNvPr id="116" name="组合 115">
              <a:extLst>
                <a:ext uri="{FF2B5EF4-FFF2-40B4-BE49-F238E27FC236}">
                  <a16:creationId xmlns:a16="http://schemas.microsoft.com/office/drawing/2014/main" id="{FFE0B4E7-D883-1FCD-37C8-DA4A71BFF945}"/>
                </a:ext>
              </a:extLst>
            </p:cNvPr>
            <p:cNvGrpSpPr/>
            <p:nvPr/>
          </p:nvGrpSpPr>
          <p:grpSpPr>
            <a:xfrm>
              <a:off x="8021468" y="1342259"/>
              <a:ext cx="960360" cy="991758"/>
              <a:chOff x="5919787" y="3248033"/>
              <a:chExt cx="352234" cy="363750"/>
            </a:xfrm>
          </p:grpSpPr>
          <p:sp>
            <p:nvSpPr>
              <p:cNvPr id="118" name="任意多边形: 形状 117">
                <a:extLst>
                  <a:ext uri="{FF2B5EF4-FFF2-40B4-BE49-F238E27FC236}">
                    <a16:creationId xmlns:a16="http://schemas.microsoft.com/office/drawing/2014/main" id="{0FC41362-8693-8E25-7104-5D8576EB1D7A}"/>
                  </a:ext>
                </a:extLst>
              </p:cNvPr>
              <p:cNvSpPr/>
              <p:nvPr/>
            </p:nvSpPr>
            <p:spPr>
              <a:xfrm>
                <a:off x="5934645" y="3264918"/>
                <a:ext cx="201930" cy="245675"/>
              </a:xfrm>
              <a:custGeom>
                <a:avLst/>
                <a:gdLst>
                  <a:gd name="connsiteX0" fmla="*/ 195358 w 201930"/>
                  <a:gd name="connsiteY0" fmla="*/ 823 h 245675"/>
                  <a:gd name="connsiteX1" fmla="*/ 201263 w 201930"/>
                  <a:gd name="connsiteY1" fmla="*/ 4156 h 245675"/>
                  <a:gd name="connsiteX2" fmla="*/ 201930 w 201930"/>
                  <a:gd name="connsiteY2" fmla="*/ 124648 h 245675"/>
                  <a:gd name="connsiteX3" fmla="*/ 196120 w 201930"/>
                  <a:gd name="connsiteY3" fmla="*/ 134744 h 245675"/>
                  <a:gd name="connsiteX4" fmla="*/ 6572 w 201930"/>
                  <a:gd name="connsiteY4" fmla="*/ 244853 h 245675"/>
                  <a:gd name="connsiteX5" fmla="*/ 667 w 201930"/>
                  <a:gd name="connsiteY5" fmla="*/ 241519 h 245675"/>
                  <a:gd name="connsiteX6" fmla="*/ 0 w 201930"/>
                  <a:gd name="connsiteY6" fmla="*/ 121028 h 245675"/>
                  <a:gd name="connsiteX7" fmla="*/ 5810 w 201930"/>
                  <a:gd name="connsiteY7" fmla="*/ 110836 h 245675"/>
                  <a:gd name="connsiteX8" fmla="*/ 195358 w 201930"/>
                  <a:gd name="connsiteY8" fmla="*/ 823 h 24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30" h="245675">
                    <a:moveTo>
                      <a:pt x="195358" y="823"/>
                    </a:moveTo>
                    <a:cubicBezTo>
                      <a:pt x="198596" y="-1082"/>
                      <a:pt x="201263" y="442"/>
                      <a:pt x="201263" y="4156"/>
                    </a:cubicBezTo>
                    <a:lnTo>
                      <a:pt x="201930" y="124648"/>
                    </a:lnTo>
                    <a:cubicBezTo>
                      <a:pt x="201930" y="128362"/>
                      <a:pt x="199358" y="132934"/>
                      <a:pt x="196120" y="134744"/>
                    </a:cubicBezTo>
                    <a:lnTo>
                      <a:pt x="6572" y="244853"/>
                    </a:lnTo>
                    <a:cubicBezTo>
                      <a:pt x="3334" y="246758"/>
                      <a:pt x="667" y="245234"/>
                      <a:pt x="667" y="241519"/>
                    </a:cubicBezTo>
                    <a:lnTo>
                      <a:pt x="0" y="121028"/>
                    </a:lnTo>
                    <a:cubicBezTo>
                      <a:pt x="0" y="117313"/>
                      <a:pt x="2572" y="112741"/>
                      <a:pt x="5810" y="110836"/>
                    </a:cubicBezTo>
                    <a:lnTo>
                      <a:pt x="195358" y="823"/>
                    </a:lnTo>
                    <a:close/>
                  </a:path>
                </a:pathLst>
              </a:custGeom>
              <a:solidFill>
                <a:srgbClr val="0EE5E1"/>
              </a:solidFill>
              <a:ln w="9525" cap="flat">
                <a:noFill/>
                <a:prstDash val="solid"/>
                <a:miter/>
              </a:ln>
            </p:spPr>
            <p:txBody>
              <a:bodyPr rtlCol="0" anchor="ctr"/>
              <a:lstStyle/>
              <a:p>
                <a:endParaRPr lang="zh-CN" altLang="en-US" sz="2000"/>
              </a:p>
            </p:txBody>
          </p:sp>
          <p:grpSp>
            <p:nvGrpSpPr>
              <p:cNvPr id="119" name="图形 93">
                <a:extLst>
                  <a:ext uri="{FF2B5EF4-FFF2-40B4-BE49-F238E27FC236}">
                    <a16:creationId xmlns:a16="http://schemas.microsoft.com/office/drawing/2014/main" id="{5B0E718C-D3B2-89E2-80FC-5F2E6B66730C}"/>
                  </a:ext>
                </a:extLst>
              </p:cNvPr>
              <p:cNvGrpSpPr/>
              <p:nvPr/>
            </p:nvGrpSpPr>
            <p:grpSpPr>
              <a:xfrm>
                <a:off x="5933086" y="3404484"/>
                <a:ext cx="338935" cy="207299"/>
                <a:chOff x="5933086" y="3404484"/>
                <a:chExt cx="338935" cy="207299"/>
              </a:xfrm>
            </p:grpSpPr>
            <p:sp>
              <p:nvSpPr>
                <p:cNvPr id="122" name="任意多边形: 形状 121">
                  <a:extLst>
                    <a:ext uri="{FF2B5EF4-FFF2-40B4-BE49-F238E27FC236}">
                      <a16:creationId xmlns:a16="http://schemas.microsoft.com/office/drawing/2014/main" id="{28274C07-849C-9CF9-CBB3-86C771C37102}"/>
                    </a:ext>
                  </a:extLst>
                </p:cNvPr>
                <p:cNvSpPr/>
                <p:nvPr/>
              </p:nvSpPr>
              <p:spPr>
                <a:xfrm>
                  <a:off x="5933121" y="3416712"/>
                  <a:ext cx="338804" cy="195071"/>
                </a:xfrm>
                <a:custGeom>
                  <a:avLst/>
                  <a:gdLst>
                    <a:gd name="connsiteX0" fmla="*/ 338804 w 338804"/>
                    <a:gd name="connsiteY0" fmla="*/ 61436 h 195071"/>
                    <a:gd name="connsiteX1" fmla="*/ 338804 w 338804"/>
                    <a:gd name="connsiteY1" fmla="*/ 61817 h 195071"/>
                    <a:gd name="connsiteX2" fmla="*/ 338804 w 338804"/>
                    <a:gd name="connsiteY2" fmla="*/ 62198 h 195071"/>
                    <a:gd name="connsiteX3" fmla="*/ 338804 w 338804"/>
                    <a:gd name="connsiteY3" fmla="*/ 62579 h 195071"/>
                    <a:gd name="connsiteX4" fmla="*/ 338709 w 338804"/>
                    <a:gd name="connsiteY4" fmla="*/ 62960 h 195071"/>
                    <a:gd name="connsiteX5" fmla="*/ 338519 w 338804"/>
                    <a:gd name="connsiteY5" fmla="*/ 63246 h 195071"/>
                    <a:gd name="connsiteX6" fmla="*/ 338328 w 338804"/>
                    <a:gd name="connsiteY6" fmla="*/ 63722 h 195071"/>
                    <a:gd name="connsiteX7" fmla="*/ 338138 w 338804"/>
                    <a:gd name="connsiteY7" fmla="*/ 64008 h 195071"/>
                    <a:gd name="connsiteX8" fmla="*/ 337852 w 338804"/>
                    <a:gd name="connsiteY8" fmla="*/ 64484 h 195071"/>
                    <a:gd name="connsiteX9" fmla="*/ 337661 w 338804"/>
                    <a:gd name="connsiteY9" fmla="*/ 64770 h 195071"/>
                    <a:gd name="connsiteX10" fmla="*/ 337185 w 338804"/>
                    <a:gd name="connsiteY10" fmla="*/ 65342 h 195071"/>
                    <a:gd name="connsiteX11" fmla="*/ 336899 w 338804"/>
                    <a:gd name="connsiteY11" fmla="*/ 65627 h 195071"/>
                    <a:gd name="connsiteX12" fmla="*/ 336518 w 338804"/>
                    <a:gd name="connsiteY12" fmla="*/ 65913 h 195071"/>
                    <a:gd name="connsiteX13" fmla="*/ 336137 w 338804"/>
                    <a:gd name="connsiteY13" fmla="*/ 66199 h 195071"/>
                    <a:gd name="connsiteX14" fmla="*/ 335661 w 338804"/>
                    <a:gd name="connsiteY14" fmla="*/ 66485 h 195071"/>
                    <a:gd name="connsiteX15" fmla="*/ 334994 w 338804"/>
                    <a:gd name="connsiteY15" fmla="*/ 66961 h 195071"/>
                    <a:gd name="connsiteX16" fmla="*/ 260509 w 338804"/>
                    <a:gd name="connsiteY16" fmla="*/ 110204 h 195071"/>
                    <a:gd name="connsiteX17" fmla="*/ 260509 w 338804"/>
                    <a:gd name="connsiteY17" fmla="*/ 105728 h 195071"/>
                    <a:gd name="connsiteX18" fmla="*/ 244031 w 338804"/>
                    <a:gd name="connsiteY18" fmla="*/ 96203 h 195071"/>
                    <a:gd name="connsiteX19" fmla="*/ 267748 w 338804"/>
                    <a:gd name="connsiteY19" fmla="*/ 82296 h 195071"/>
                    <a:gd name="connsiteX20" fmla="*/ 267748 w 338804"/>
                    <a:gd name="connsiteY20" fmla="*/ 80486 h 195071"/>
                    <a:gd name="connsiteX21" fmla="*/ 269272 w 338804"/>
                    <a:gd name="connsiteY21" fmla="*/ 81344 h 195071"/>
                    <a:gd name="connsiteX22" fmla="*/ 301562 w 338804"/>
                    <a:gd name="connsiteY22" fmla="*/ 62484 h 195071"/>
                    <a:gd name="connsiteX23" fmla="*/ 301562 w 338804"/>
                    <a:gd name="connsiteY23" fmla="*/ 51245 h 195071"/>
                    <a:gd name="connsiteX24" fmla="*/ 286322 w 338804"/>
                    <a:gd name="connsiteY24" fmla="*/ 42577 h 195071"/>
                    <a:gd name="connsiteX25" fmla="*/ 282893 w 338804"/>
                    <a:gd name="connsiteY25" fmla="*/ 44577 h 195071"/>
                    <a:gd name="connsiteX26" fmla="*/ 282893 w 338804"/>
                    <a:gd name="connsiteY26" fmla="*/ 40577 h 195071"/>
                    <a:gd name="connsiteX27" fmla="*/ 277844 w 338804"/>
                    <a:gd name="connsiteY27" fmla="*/ 37624 h 195071"/>
                    <a:gd name="connsiteX28" fmla="*/ 267748 w 338804"/>
                    <a:gd name="connsiteY28" fmla="*/ 31814 h 195071"/>
                    <a:gd name="connsiteX29" fmla="*/ 250222 w 338804"/>
                    <a:gd name="connsiteY29" fmla="*/ 21717 h 195071"/>
                    <a:gd name="connsiteX30" fmla="*/ 245840 w 338804"/>
                    <a:gd name="connsiteY30" fmla="*/ 24289 h 195071"/>
                    <a:gd name="connsiteX31" fmla="*/ 245840 w 338804"/>
                    <a:gd name="connsiteY31" fmla="*/ 19241 h 195071"/>
                    <a:gd name="connsiteX32" fmla="*/ 230696 w 338804"/>
                    <a:gd name="connsiteY32" fmla="*/ 10573 h 195071"/>
                    <a:gd name="connsiteX33" fmla="*/ 227267 w 338804"/>
                    <a:gd name="connsiteY33" fmla="*/ 12573 h 195071"/>
                    <a:gd name="connsiteX34" fmla="*/ 227267 w 338804"/>
                    <a:gd name="connsiteY34" fmla="*/ 8668 h 195071"/>
                    <a:gd name="connsiteX35" fmla="*/ 212122 w 338804"/>
                    <a:gd name="connsiteY35" fmla="*/ 0 h 195071"/>
                    <a:gd name="connsiteX36" fmla="*/ 196501 w 338804"/>
                    <a:gd name="connsiteY36" fmla="*/ 9144 h 195071"/>
                    <a:gd name="connsiteX37" fmla="*/ 196501 w 338804"/>
                    <a:gd name="connsiteY37" fmla="*/ 12573 h 195071"/>
                    <a:gd name="connsiteX38" fmla="*/ 193548 w 338804"/>
                    <a:gd name="connsiteY38" fmla="*/ 10859 h 195071"/>
                    <a:gd name="connsiteX39" fmla="*/ 177927 w 338804"/>
                    <a:gd name="connsiteY39" fmla="*/ 20003 h 195071"/>
                    <a:gd name="connsiteX40" fmla="*/ 177927 w 338804"/>
                    <a:gd name="connsiteY40" fmla="*/ 23432 h 195071"/>
                    <a:gd name="connsiteX41" fmla="*/ 174974 w 338804"/>
                    <a:gd name="connsiteY41" fmla="*/ 21717 h 195071"/>
                    <a:gd name="connsiteX42" fmla="*/ 159353 w 338804"/>
                    <a:gd name="connsiteY42" fmla="*/ 30861 h 195071"/>
                    <a:gd name="connsiteX43" fmla="*/ 159353 w 338804"/>
                    <a:gd name="connsiteY43" fmla="*/ 34290 h 195071"/>
                    <a:gd name="connsiteX44" fmla="*/ 156401 w 338804"/>
                    <a:gd name="connsiteY44" fmla="*/ 32576 h 195071"/>
                    <a:gd name="connsiteX45" fmla="*/ 140780 w 338804"/>
                    <a:gd name="connsiteY45" fmla="*/ 41720 h 195071"/>
                    <a:gd name="connsiteX46" fmla="*/ 140780 w 338804"/>
                    <a:gd name="connsiteY46" fmla="*/ 45149 h 195071"/>
                    <a:gd name="connsiteX47" fmla="*/ 137827 w 338804"/>
                    <a:gd name="connsiteY47" fmla="*/ 43434 h 195071"/>
                    <a:gd name="connsiteX48" fmla="*/ 122206 w 338804"/>
                    <a:gd name="connsiteY48" fmla="*/ 52578 h 195071"/>
                    <a:gd name="connsiteX49" fmla="*/ 122206 w 338804"/>
                    <a:gd name="connsiteY49" fmla="*/ 56007 h 195071"/>
                    <a:gd name="connsiteX50" fmla="*/ 119253 w 338804"/>
                    <a:gd name="connsiteY50" fmla="*/ 54293 h 195071"/>
                    <a:gd name="connsiteX51" fmla="*/ 103632 w 338804"/>
                    <a:gd name="connsiteY51" fmla="*/ 63437 h 195071"/>
                    <a:gd name="connsiteX52" fmla="*/ 103632 w 338804"/>
                    <a:gd name="connsiteY52" fmla="*/ 66866 h 195071"/>
                    <a:gd name="connsiteX53" fmla="*/ 100679 w 338804"/>
                    <a:gd name="connsiteY53" fmla="*/ 65151 h 195071"/>
                    <a:gd name="connsiteX54" fmla="*/ 85058 w 338804"/>
                    <a:gd name="connsiteY54" fmla="*/ 74295 h 195071"/>
                    <a:gd name="connsiteX55" fmla="*/ 85058 w 338804"/>
                    <a:gd name="connsiteY55" fmla="*/ 77724 h 195071"/>
                    <a:gd name="connsiteX56" fmla="*/ 82106 w 338804"/>
                    <a:gd name="connsiteY56" fmla="*/ 76010 h 195071"/>
                    <a:gd name="connsiteX57" fmla="*/ 66485 w 338804"/>
                    <a:gd name="connsiteY57" fmla="*/ 85154 h 195071"/>
                    <a:gd name="connsiteX58" fmla="*/ 66485 w 338804"/>
                    <a:gd name="connsiteY58" fmla="*/ 88583 h 195071"/>
                    <a:gd name="connsiteX59" fmla="*/ 63532 w 338804"/>
                    <a:gd name="connsiteY59" fmla="*/ 86868 h 195071"/>
                    <a:gd name="connsiteX60" fmla="*/ 47911 w 338804"/>
                    <a:gd name="connsiteY60" fmla="*/ 96012 h 195071"/>
                    <a:gd name="connsiteX61" fmla="*/ 47911 w 338804"/>
                    <a:gd name="connsiteY61" fmla="*/ 107252 h 195071"/>
                    <a:gd name="connsiteX62" fmla="*/ 56769 w 338804"/>
                    <a:gd name="connsiteY62" fmla="*/ 112300 h 195071"/>
                    <a:gd name="connsiteX63" fmla="*/ 53054 w 338804"/>
                    <a:gd name="connsiteY63" fmla="*/ 114491 h 195071"/>
                    <a:gd name="connsiteX64" fmla="*/ 53054 w 338804"/>
                    <a:gd name="connsiteY64" fmla="*/ 110585 h 195071"/>
                    <a:gd name="connsiteX65" fmla="*/ 37910 w 338804"/>
                    <a:gd name="connsiteY65" fmla="*/ 101918 h 195071"/>
                    <a:gd name="connsiteX66" fmla="*/ 22289 w 338804"/>
                    <a:gd name="connsiteY66" fmla="*/ 111062 h 195071"/>
                    <a:gd name="connsiteX67" fmla="*/ 22289 w 338804"/>
                    <a:gd name="connsiteY67" fmla="*/ 122301 h 195071"/>
                    <a:gd name="connsiteX68" fmla="*/ 37529 w 338804"/>
                    <a:gd name="connsiteY68" fmla="*/ 130969 h 195071"/>
                    <a:gd name="connsiteX69" fmla="*/ 40958 w 338804"/>
                    <a:gd name="connsiteY69" fmla="*/ 128969 h 195071"/>
                    <a:gd name="connsiteX70" fmla="*/ 40958 w 338804"/>
                    <a:gd name="connsiteY70" fmla="*/ 132874 h 195071"/>
                    <a:gd name="connsiteX71" fmla="*/ 56102 w 338804"/>
                    <a:gd name="connsiteY71" fmla="*/ 141542 h 195071"/>
                    <a:gd name="connsiteX72" fmla="*/ 59531 w 338804"/>
                    <a:gd name="connsiteY72" fmla="*/ 139541 h 195071"/>
                    <a:gd name="connsiteX73" fmla="*/ 59531 w 338804"/>
                    <a:gd name="connsiteY73" fmla="*/ 143447 h 195071"/>
                    <a:gd name="connsiteX74" fmla="*/ 74676 w 338804"/>
                    <a:gd name="connsiteY74" fmla="*/ 152114 h 195071"/>
                    <a:gd name="connsiteX75" fmla="*/ 78010 w 338804"/>
                    <a:gd name="connsiteY75" fmla="*/ 150114 h 195071"/>
                    <a:gd name="connsiteX76" fmla="*/ 78010 w 338804"/>
                    <a:gd name="connsiteY76" fmla="*/ 154019 h 195071"/>
                    <a:gd name="connsiteX77" fmla="*/ 93155 w 338804"/>
                    <a:gd name="connsiteY77" fmla="*/ 162687 h 195071"/>
                    <a:gd name="connsiteX78" fmla="*/ 96584 w 338804"/>
                    <a:gd name="connsiteY78" fmla="*/ 160687 h 195071"/>
                    <a:gd name="connsiteX79" fmla="*/ 96584 w 338804"/>
                    <a:gd name="connsiteY79" fmla="*/ 164687 h 195071"/>
                    <a:gd name="connsiteX80" fmla="*/ 111728 w 338804"/>
                    <a:gd name="connsiteY80" fmla="*/ 173355 h 195071"/>
                    <a:gd name="connsiteX81" fmla="*/ 144875 w 338804"/>
                    <a:gd name="connsiteY81" fmla="*/ 154019 h 195071"/>
                    <a:gd name="connsiteX82" fmla="*/ 144875 w 338804"/>
                    <a:gd name="connsiteY82" fmla="*/ 151733 h 195071"/>
                    <a:gd name="connsiteX83" fmla="*/ 146780 w 338804"/>
                    <a:gd name="connsiteY83" fmla="*/ 152876 h 195071"/>
                    <a:gd name="connsiteX84" fmla="*/ 171260 w 338804"/>
                    <a:gd name="connsiteY84" fmla="*/ 138589 h 195071"/>
                    <a:gd name="connsiteX85" fmla="*/ 171260 w 338804"/>
                    <a:gd name="connsiteY85" fmla="*/ 136017 h 195071"/>
                    <a:gd name="connsiteX86" fmla="*/ 173450 w 338804"/>
                    <a:gd name="connsiteY86" fmla="*/ 137255 h 195071"/>
                    <a:gd name="connsiteX87" fmla="*/ 182404 w 338804"/>
                    <a:gd name="connsiteY87" fmla="*/ 132017 h 195071"/>
                    <a:gd name="connsiteX88" fmla="*/ 182404 w 338804"/>
                    <a:gd name="connsiteY88" fmla="*/ 136303 h 195071"/>
                    <a:gd name="connsiteX89" fmla="*/ 198882 w 338804"/>
                    <a:gd name="connsiteY89" fmla="*/ 145828 h 195071"/>
                    <a:gd name="connsiteX90" fmla="*/ 138017 w 338804"/>
                    <a:gd name="connsiteY90" fmla="*/ 181166 h 195071"/>
                    <a:gd name="connsiteX91" fmla="*/ 136112 w 338804"/>
                    <a:gd name="connsiteY91" fmla="*/ 182118 h 195071"/>
                    <a:gd name="connsiteX92" fmla="*/ 135541 w 338804"/>
                    <a:gd name="connsiteY92" fmla="*/ 182309 h 195071"/>
                    <a:gd name="connsiteX93" fmla="*/ 134207 w 338804"/>
                    <a:gd name="connsiteY93" fmla="*/ 182690 h 195071"/>
                    <a:gd name="connsiteX94" fmla="*/ 132969 w 338804"/>
                    <a:gd name="connsiteY94" fmla="*/ 182975 h 195071"/>
                    <a:gd name="connsiteX95" fmla="*/ 131159 w 338804"/>
                    <a:gd name="connsiteY95" fmla="*/ 183261 h 195071"/>
                    <a:gd name="connsiteX96" fmla="*/ 130778 w 338804"/>
                    <a:gd name="connsiteY96" fmla="*/ 183261 h 195071"/>
                    <a:gd name="connsiteX97" fmla="*/ 128492 w 338804"/>
                    <a:gd name="connsiteY97" fmla="*/ 183356 h 195071"/>
                    <a:gd name="connsiteX98" fmla="*/ 128111 w 338804"/>
                    <a:gd name="connsiteY98" fmla="*/ 183356 h 195071"/>
                    <a:gd name="connsiteX99" fmla="*/ 125825 w 338804"/>
                    <a:gd name="connsiteY99" fmla="*/ 183261 h 195071"/>
                    <a:gd name="connsiteX100" fmla="*/ 125444 w 338804"/>
                    <a:gd name="connsiteY100" fmla="*/ 183261 h 195071"/>
                    <a:gd name="connsiteX101" fmla="*/ 123254 w 338804"/>
                    <a:gd name="connsiteY101" fmla="*/ 182880 h 195071"/>
                    <a:gd name="connsiteX102" fmla="*/ 122873 w 338804"/>
                    <a:gd name="connsiteY102" fmla="*/ 182785 h 195071"/>
                    <a:gd name="connsiteX103" fmla="*/ 120872 w 338804"/>
                    <a:gd name="connsiteY103" fmla="*/ 182213 h 195071"/>
                    <a:gd name="connsiteX104" fmla="*/ 120682 w 338804"/>
                    <a:gd name="connsiteY104" fmla="*/ 182213 h 195071"/>
                    <a:gd name="connsiteX105" fmla="*/ 118586 w 338804"/>
                    <a:gd name="connsiteY105" fmla="*/ 181261 h 195071"/>
                    <a:gd name="connsiteX106" fmla="*/ 4001 w 338804"/>
                    <a:gd name="connsiteY106" fmla="*/ 116110 h 195071"/>
                    <a:gd name="connsiteX107" fmla="*/ 0 w 338804"/>
                    <a:gd name="connsiteY107" fmla="*/ 110490 h 195071"/>
                    <a:gd name="connsiteX108" fmla="*/ 0 w 338804"/>
                    <a:gd name="connsiteY108" fmla="*/ 121730 h 195071"/>
                    <a:gd name="connsiteX109" fmla="*/ 4001 w 338804"/>
                    <a:gd name="connsiteY109" fmla="*/ 127349 h 195071"/>
                    <a:gd name="connsiteX110" fmla="*/ 117920 w 338804"/>
                    <a:gd name="connsiteY110" fmla="*/ 193167 h 195071"/>
                    <a:gd name="connsiteX111" fmla="*/ 120015 w 338804"/>
                    <a:gd name="connsiteY111" fmla="*/ 194120 h 195071"/>
                    <a:gd name="connsiteX112" fmla="*/ 120015 w 338804"/>
                    <a:gd name="connsiteY112" fmla="*/ 194120 h 195071"/>
                    <a:gd name="connsiteX113" fmla="*/ 120206 w 338804"/>
                    <a:gd name="connsiteY113" fmla="*/ 194120 h 195071"/>
                    <a:gd name="connsiteX114" fmla="*/ 121634 w 338804"/>
                    <a:gd name="connsiteY114" fmla="*/ 194596 h 195071"/>
                    <a:gd name="connsiteX115" fmla="*/ 122206 w 338804"/>
                    <a:gd name="connsiteY115" fmla="*/ 194691 h 195071"/>
                    <a:gd name="connsiteX116" fmla="*/ 122682 w 338804"/>
                    <a:gd name="connsiteY116" fmla="*/ 194786 h 195071"/>
                    <a:gd name="connsiteX117" fmla="*/ 123063 w 338804"/>
                    <a:gd name="connsiteY117" fmla="*/ 194881 h 195071"/>
                    <a:gd name="connsiteX118" fmla="*/ 124397 w 338804"/>
                    <a:gd name="connsiteY118" fmla="*/ 195072 h 195071"/>
                    <a:gd name="connsiteX119" fmla="*/ 124778 w 338804"/>
                    <a:gd name="connsiteY119" fmla="*/ 195072 h 195071"/>
                    <a:gd name="connsiteX120" fmla="*/ 125159 w 338804"/>
                    <a:gd name="connsiteY120" fmla="*/ 195072 h 195071"/>
                    <a:gd name="connsiteX121" fmla="*/ 125730 w 338804"/>
                    <a:gd name="connsiteY121" fmla="*/ 195072 h 195071"/>
                    <a:gd name="connsiteX122" fmla="*/ 127064 w 338804"/>
                    <a:gd name="connsiteY122" fmla="*/ 195072 h 195071"/>
                    <a:gd name="connsiteX123" fmla="*/ 127445 w 338804"/>
                    <a:gd name="connsiteY123" fmla="*/ 195072 h 195071"/>
                    <a:gd name="connsiteX124" fmla="*/ 127826 w 338804"/>
                    <a:gd name="connsiteY124" fmla="*/ 195072 h 195071"/>
                    <a:gd name="connsiteX125" fmla="*/ 128492 w 338804"/>
                    <a:gd name="connsiteY125" fmla="*/ 195072 h 195071"/>
                    <a:gd name="connsiteX126" fmla="*/ 130016 w 338804"/>
                    <a:gd name="connsiteY126" fmla="*/ 194977 h 195071"/>
                    <a:gd name="connsiteX127" fmla="*/ 130112 w 338804"/>
                    <a:gd name="connsiteY127" fmla="*/ 194977 h 195071"/>
                    <a:gd name="connsiteX128" fmla="*/ 130493 w 338804"/>
                    <a:gd name="connsiteY128" fmla="*/ 194977 h 195071"/>
                    <a:gd name="connsiteX129" fmla="*/ 131731 w 338804"/>
                    <a:gd name="connsiteY129" fmla="*/ 194786 h 195071"/>
                    <a:gd name="connsiteX130" fmla="*/ 132207 w 338804"/>
                    <a:gd name="connsiteY130" fmla="*/ 194691 h 195071"/>
                    <a:gd name="connsiteX131" fmla="*/ 133445 w 338804"/>
                    <a:gd name="connsiteY131" fmla="*/ 194405 h 195071"/>
                    <a:gd name="connsiteX132" fmla="*/ 134207 w 338804"/>
                    <a:gd name="connsiteY132" fmla="*/ 194215 h 195071"/>
                    <a:gd name="connsiteX133" fmla="*/ 134874 w 338804"/>
                    <a:gd name="connsiteY133" fmla="*/ 193929 h 195071"/>
                    <a:gd name="connsiteX134" fmla="*/ 135446 w 338804"/>
                    <a:gd name="connsiteY134" fmla="*/ 193739 h 195071"/>
                    <a:gd name="connsiteX135" fmla="*/ 137351 w 338804"/>
                    <a:gd name="connsiteY135" fmla="*/ 192786 h 195071"/>
                    <a:gd name="connsiteX136" fmla="*/ 334804 w 338804"/>
                    <a:gd name="connsiteY136" fmla="*/ 78105 h 195071"/>
                    <a:gd name="connsiteX137" fmla="*/ 335280 w 338804"/>
                    <a:gd name="connsiteY137" fmla="*/ 77819 h 195071"/>
                    <a:gd name="connsiteX138" fmla="*/ 335471 w 338804"/>
                    <a:gd name="connsiteY138" fmla="*/ 77629 h 195071"/>
                    <a:gd name="connsiteX139" fmla="*/ 335947 w 338804"/>
                    <a:gd name="connsiteY139" fmla="*/ 77343 h 195071"/>
                    <a:gd name="connsiteX140" fmla="*/ 336328 w 338804"/>
                    <a:gd name="connsiteY140" fmla="*/ 76962 h 195071"/>
                    <a:gd name="connsiteX141" fmla="*/ 336709 w 338804"/>
                    <a:gd name="connsiteY141" fmla="*/ 76676 h 195071"/>
                    <a:gd name="connsiteX142" fmla="*/ 336899 w 338804"/>
                    <a:gd name="connsiteY142" fmla="*/ 76581 h 195071"/>
                    <a:gd name="connsiteX143" fmla="*/ 337090 w 338804"/>
                    <a:gd name="connsiteY143" fmla="*/ 76391 h 195071"/>
                    <a:gd name="connsiteX144" fmla="*/ 337566 w 338804"/>
                    <a:gd name="connsiteY144" fmla="*/ 75819 h 195071"/>
                    <a:gd name="connsiteX145" fmla="*/ 337661 w 338804"/>
                    <a:gd name="connsiteY145" fmla="*/ 75629 h 195071"/>
                    <a:gd name="connsiteX146" fmla="*/ 337661 w 338804"/>
                    <a:gd name="connsiteY146" fmla="*/ 75533 h 195071"/>
                    <a:gd name="connsiteX147" fmla="*/ 337947 w 338804"/>
                    <a:gd name="connsiteY147" fmla="*/ 75057 h 195071"/>
                    <a:gd name="connsiteX148" fmla="*/ 338138 w 338804"/>
                    <a:gd name="connsiteY148" fmla="*/ 74867 h 195071"/>
                    <a:gd name="connsiteX149" fmla="*/ 338138 w 338804"/>
                    <a:gd name="connsiteY149" fmla="*/ 74867 h 195071"/>
                    <a:gd name="connsiteX150" fmla="*/ 338328 w 338804"/>
                    <a:gd name="connsiteY150" fmla="*/ 74390 h 195071"/>
                    <a:gd name="connsiteX151" fmla="*/ 338423 w 338804"/>
                    <a:gd name="connsiteY151" fmla="*/ 74105 h 195071"/>
                    <a:gd name="connsiteX152" fmla="*/ 338423 w 338804"/>
                    <a:gd name="connsiteY152" fmla="*/ 74105 h 195071"/>
                    <a:gd name="connsiteX153" fmla="*/ 338519 w 338804"/>
                    <a:gd name="connsiteY153" fmla="*/ 73628 h 195071"/>
                    <a:gd name="connsiteX154" fmla="*/ 338519 w 338804"/>
                    <a:gd name="connsiteY154" fmla="*/ 73343 h 195071"/>
                    <a:gd name="connsiteX155" fmla="*/ 338519 w 338804"/>
                    <a:gd name="connsiteY155" fmla="*/ 73343 h 195071"/>
                    <a:gd name="connsiteX156" fmla="*/ 338519 w 338804"/>
                    <a:gd name="connsiteY156" fmla="*/ 72962 h 195071"/>
                    <a:gd name="connsiteX157" fmla="*/ 338519 w 338804"/>
                    <a:gd name="connsiteY157" fmla="*/ 72676 h 195071"/>
                    <a:gd name="connsiteX158" fmla="*/ 338519 w 338804"/>
                    <a:gd name="connsiteY158" fmla="*/ 72676 h 195071"/>
                    <a:gd name="connsiteX159" fmla="*/ 338519 w 338804"/>
                    <a:gd name="connsiteY159" fmla="*/ 61341 h 19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338804" h="195071">
                      <a:moveTo>
                        <a:pt x="338804" y="61436"/>
                      </a:moveTo>
                      <a:cubicBezTo>
                        <a:pt x="338804" y="61436"/>
                        <a:pt x="338804" y="61722"/>
                        <a:pt x="338804" y="61817"/>
                      </a:cubicBezTo>
                      <a:cubicBezTo>
                        <a:pt x="338804" y="61913"/>
                        <a:pt x="338804" y="62103"/>
                        <a:pt x="338804" y="62198"/>
                      </a:cubicBezTo>
                      <a:cubicBezTo>
                        <a:pt x="338804" y="62294"/>
                        <a:pt x="338804" y="62484"/>
                        <a:pt x="338804" y="62579"/>
                      </a:cubicBezTo>
                      <a:cubicBezTo>
                        <a:pt x="338804" y="62675"/>
                        <a:pt x="338804" y="62865"/>
                        <a:pt x="338709" y="62960"/>
                      </a:cubicBezTo>
                      <a:cubicBezTo>
                        <a:pt x="338709" y="63056"/>
                        <a:pt x="338709" y="63151"/>
                        <a:pt x="338519" y="63246"/>
                      </a:cubicBezTo>
                      <a:cubicBezTo>
                        <a:pt x="338519" y="63437"/>
                        <a:pt x="338423" y="63532"/>
                        <a:pt x="338328" y="63722"/>
                      </a:cubicBezTo>
                      <a:cubicBezTo>
                        <a:pt x="338328" y="63818"/>
                        <a:pt x="338233" y="63913"/>
                        <a:pt x="338138" y="64008"/>
                      </a:cubicBezTo>
                      <a:cubicBezTo>
                        <a:pt x="338138" y="64199"/>
                        <a:pt x="337947" y="64294"/>
                        <a:pt x="337852" y="64484"/>
                      </a:cubicBezTo>
                      <a:cubicBezTo>
                        <a:pt x="337852" y="64484"/>
                        <a:pt x="337661" y="64675"/>
                        <a:pt x="337661" y="64770"/>
                      </a:cubicBezTo>
                      <a:cubicBezTo>
                        <a:pt x="337471" y="64961"/>
                        <a:pt x="337376" y="65151"/>
                        <a:pt x="337185" y="65342"/>
                      </a:cubicBezTo>
                      <a:cubicBezTo>
                        <a:pt x="337185" y="65342"/>
                        <a:pt x="336995" y="65532"/>
                        <a:pt x="336899" y="65627"/>
                      </a:cubicBezTo>
                      <a:cubicBezTo>
                        <a:pt x="336804" y="65723"/>
                        <a:pt x="336709" y="65818"/>
                        <a:pt x="336518" y="65913"/>
                      </a:cubicBezTo>
                      <a:cubicBezTo>
                        <a:pt x="336423" y="66008"/>
                        <a:pt x="336233" y="66104"/>
                        <a:pt x="336137" y="66199"/>
                      </a:cubicBezTo>
                      <a:cubicBezTo>
                        <a:pt x="336042" y="66294"/>
                        <a:pt x="335852" y="66389"/>
                        <a:pt x="335661" y="66485"/>
                      </a:cubicBezTo>
                      <a:cubicBezTo>
                        <a:pt x="335471" y="66675"/>
                        <a:pt x="335185" y="66770"/>
                        <a:pt x="334994" y="66961"/>
                      </a:cubicBezTo>
                      <a:lnTo>
                        <a:pt x="260509" y="110204"/>
                      </a:lnTo>
                      <a:lnTo>
                        <a:pt x="260509" y="105728"/>
                      </a:lnTo>
                      <a:cubicBezTo>
                        <a:pt x="260509" y="105728"/>
                        <a:pt x="244031" y="96203"/>
                        <a:pt x="244031" y="96203"/>
                      </a:cubicBezTo>
                      <a:lnTo>
                        <a:pt x="267748" y="82296"/>
                      </a:lnTo>
                      <a:lnTo>
                        <a:pt x="267748" y="80486"/>
                      </a:lnTo>
                      <a:cubicBezTo>
                        <a:pt x="267748" y="80486"/>
                        <a:pt x="269272" y="81344"/>
                        <a:pt x="269272" y="81344"/>
                      </a:cubicBezTo>
                      <a:lnTo>
                        <a:pt x="301562" y="62484"/>
                      </a:lnTo>
                      <a:lnTo>
                        <a:pt x="301562" y="51245"/>
                      </a:lnTo>
                      <a:cubicBezTo>
                        <a:pt x="301562" y="51245"/>
                        <a:pt x="286322" y="42577"/>
                        <a:pt x="286322" y="42577"/>
                      </a:cubicBezTo>
                      <a:lnTo>
                        <a:pt x="282893" y="44577"/>
                      </a:lnTo>
                      <a:lnTo>
                        <a:pt x="282893" y="40577"/>
                      </a:lnTo>
                      <a:cubicBezTo>
                        <a:pt x="282893" y="40577"/>
                        <a:pt x="277844" y="37624"/>
                        <a:pt x="277844" y="37624"/>
                      </a:cubicBezTo>
                      <a:lnTo>
                        <a:pt x="267748" y="31814"/>
                      </a:lnTo>
                      <a:lnTo>
                        <a:pt x="250222" y="21717"/>
                      </a:lnTo>
                      <a:lnTo>
                        <a:pt x="245840" y="24289"/>
                      </a:lnTo>
                      <a:lnTo>
                        <a:pt x="245840" y="19241"/>
                      </a:lnTo>
                      <a:cubicBezTo>
                        <a:pt x="245840" y="19241"/>
                        <a:pt x="230696" y="10573"/>
                        <a:pt x="230696" y="10573"/>
                      </a:cubicBezTo>
                      <a:lnTo>
                        <a:pt x="227267" y="12573"/>
                      </a:lnTo>
                      <a:lnTo>
                        <a:pt x="227267" y="8668"/>
                      </a:lnTo>
                      <a:cubicBezTo>
                        <a:pt x="227267" y="8668"/>
                        <a:pt x="212122" y="0"/>
                        <a:pt x="212122" y="0"/>
                      </a:cubicBezTo>
                      <a:lnTo>
                        <a:pt x="196501" y="9144"/>
                      </a:lnTo>
                      <a:lnTo>
                        <a:pt x="196501" y="12573"/>
                      </a:lnTo>
                      <a:cubicBezTo>
                        <a:pt x="196501" y="12573"/>
                        <a:pt x="193548" y="10859"/>
                        <a:pt x="193548" y="10859"/>
                      </a:cubicBezTo>
                      <a:lnTo>
                        <a:pt x="177927" y="20003"/>
                      </a:lnTo>
                      <a:lnTo>
                        <a:pt x="177927" y="23432"/>
                      </a:lnTo>
                      <a:cubicBezTo>
                        <a:pt x="177927" y="23432"/>
                        <a:pt x="174974" y="21717"/>
                        <a:pt x="174974" y="21717"/>
                      </a:cubicBezTo>
                      <a:lnTo>
                        <a:pt x="159353" y="30861"/>
                      </a:lnTo>
                      <a:lnTo>
                        <a:pt x="159353" y="34290"/>
                      </a:lnTo>
                      <a:cubicBezTo>
                        <a:pt x="159353" y="34290"/>
                        <a:pt x="156401" y="32576"/>
                        <a:pt x="156401" y="32576"/>
                      </a:cubicBezTo>
                      <a:lnTo>
                        <a:pt x="140780" y="41720"/>
                      </a:lnTo>
                      <a:lnTo>
                        <a:pt x="140780" y="45149"/>
                      </a:lnTo>
                      <a:cubicBezTo>
                        <a:pt x="140780" y="45149"/>
                        <a:pt x="137827" y="43434"/>
                        <a:pt x="137827" y="43434"/>
                      </a:cubicBezTo>
                      <a:lnTo>
                        <a:pt x="122206" y="52578"/>
                      </a:lnTo>
                      <a:lnTo>
                        <a:pt x="122206" y="56007"/>
                      </a:lnTo>
                      <a:cubicBezTo>
                        <a:pt x="122206" y="56007"/>
                        <a:pt x="119253" y="54293"/>
                        <a:pt x="119253" y="54293"/>
                      </a:cubicBezTo>
                      <a:lnTo>
                        <a:pt x="103632" y="63437"/>
                      </a:lnTo>
                      <a:lnTo>
                        <a:pt x="103632" y="66866"/>
                      </a:lnTo>
                      <a:cubicBezTo>
                        <a:pt x="103632" y="66866"/>
                        <a:pt x="100679" y="65151"/>
                        <a:pt x="100679" y="65151"/>
                      </a:cubicBezTo>
                      <a:lnTo>
                        <a:pt x="85058" y="74295"/>
                      </a:lnTo>
                      <a:lnTo>
                        <a:pt x="85058" y="77724"/>
                      </a:lnTo>
                      <a:cubicBezTo>
                        <a:pt x="85058" y="77724"/>
                        <a:pt x="82106" y="76010"/>
                        <a:pt x="82106" y="76010"/>
                      </a:cubicBezTo>
                      <a:lnTo>
                        <a:pt x="66485" y="85154"/>
                      </a:lnTo>
                      <a:lnTo>
                        <a:pt x="66485" y="88583"/>
                      </a:lnTo>
                      <a:cubicBezTo>
                        <a:pt x="66485" y="88583"/>
                        <a:pt x="63532" y="86868"/>
                        <a:pt x="63532" y="86868"/>
                      </a:cubicBezTo>
                      <a:lnTo>
                        <a:pt x="47911" y="96012"/>
                      </a:lnTo>
                      <a:lnTo>
                        <a:pt x="47911" y="107252"/>
                      </a:lnTo>
                      <a:cubicBezTo>
                        <a:pt x="47911" y="107252"/>
                        <a:pt x="56769" y="112300"/>
                        <a:pt x="56769" y="112300"/>
                      </a:cubicBezTo>
                      <a:lnTo>
                        <a:pt x="53054" y="114491"/>
                      </a:lnTo>
                      <a:lnTo>
                        <a:pt x="53054" y="110585"/>
                      </a:lnTo>
                      <a:cubicBezTo>
                        <a:pt x="53054" y="110585"/>
                        <a:pt x="37910" y="101918"/>
                        <a:pt x="37910" y="101918"/>
                      </a:cubicBezTo>
                      <a:lnTo>
                        <a:pt x="22289" y="111062"/>
                      </a:lnTo>
                      <a:lnTo>
                        <a:pt x="22289" y="122301"/>
                      </a:lnTo>
                      <a:cubicBezTo>
                        <a:pt x="22289" y="122301"/>
                        <a:pt x="37529" y="130969"/>
                        <a:pt x="37529" y="130969"/>
                      </a:cubicBezTo>
                      <a:lnTo>
                        <a:pt x="40958" y="128969"/>
                      </a:lnTo>
                      <a:lnTo>
                        <a:pt x="40958" y="132874"/>
                      </a:lnTo>
                      <a:cubicBezTo>
                        <a:pt x="40958" y="132874"/>
                        <a:pt x="56102" y="141542"/>
                        <a:pt x="56102" y="141542"/>
                      </a:cubicBezTo>
                      <a:lnTo>
                        <a:pt x="59531" y="139541"/>
                      </a:lnTo>
                      <a:lnTo>
                        <a:pt x="59531" y="143447"/>
                      </a:lnTo>
                      <a:cubicBezTo>
                        <a:pt x="59531" y="143447"/>
                        <a:pt x="74676" y="152114"/>
                        <a:pt x="74676" y="152114"/>
                      </a:cubicBezTo>
                      <a:lnTo>
                        <a:pt x="78010" y="150114"/>
                      </a:lnTo>
                      <a:lnTo>
                        <a:pt x="78010" y="154019"/>
                      </a:lnTo>
                      <a:cubicBezTo>
                        <a:pt x="78010" y="154019"/>
                        <a:pt x="93155" y="162687"/>
                        <a:pt x="93155" y="162687"/>
                      </a:cubicBezTo>
                      <a:lnTo>
                        <a:pt x="96584" y="160687"/>
                      </a:lnTo>
                      <a:lnTo>
                        <a:pt x="96584" y="164687"/>
                      </a:lnTo>
                      <a:cubicBezTo>
                        <a:pt x="96584" y="164687"/>
                        <a:pt x="111728" y="173355"/>
                        <a:pt x="111728" y="173355"/>
                      </a:cubicBezTo>
                      <a:lnTo>
                        <a:pt x="144875" y="154019"/>
                      </a:lnTo>
                      <a:lnTo>
                        <a:pt x="144875" y="151733"/>
                      </a:lnTo>
                      <a:cubicBezTo>
                        <a:pt x="144875" y="151733"/>
                        <a:pt x="146780" y="152876"/>
                        <a:pt x="146780" y="152876"/>
                      </a:cubicBezTo>
                      <a:lnTo>
                        <a:pt x="171260" y="138589"/>
                      </a:lnTo>
                      <a:lnTo>
                        <a:pt x="171260" y="136017"/>
                      </a:lnTo>
                      <a:cubicBezTo>
                        <a:pt x="171260" y="136017"/>
                        <a:pt x="173450" y="137255"/>
                        <a:pt x="173450" y="137255"/>
                      </a:cubicBezTo>
                      <a:lnTo>
                        <a:pt x="182404" y="132017"/>
                      </a:lnTo>
                      <a:lnTo>
                        <a:pt x="182404" y="136303"/>
                      </a:lnTo>
                      <a:cubicBezTo>
                        <a:pt x="182404" y="136303"/>
                        <a:pt x="198882" y="145828"/>
                        <a:pt x="198882" y="145828"/>
                      </a:cubicBezTo>
                      <a:lnTo>
                        <a:pt x="138017" y="181166"/>
                      </a:lnTo>
                      <a:cubicBezTo>
                        <a:pt x="137446" y="181547"/>
                        <a:pt x="136779" y="181832"/>
                        <a:pt x="136112" y="182118"/>
                      </a:cubicBezTo>
                      <a:cubicBezTo>
                        <a:pt x="135922" y="182118"/>
                        <a:pt x="135731" y="182309"/>
                        <a:pt x="135541" y="182309"/>
                      </a:cubicBezTo>
                      <a:cubicBezTo>
                        <a:pt x="135065" y="182499"/>
                        <a:pt x="134684" y="182594"/>
                        <a:pt x="134207" y="182690"/>
                      </a:cubicBezTo>
                      <a:cubicBezTo>
                        <a:pt x="133826" y="182785"/>
                        <a:pt x="133350" y="182880"/>
                        <a:pt x="132969" y="182975"/>
                      </a:cubicBezTo>
                      <a:cubicBezTo>
                        <a:pt x="132398" y="183071"/>
                        <a:pt x="131826" y="183166"/>
                        <a:pt x="131159" y="183261"/>
                      </a:cubicBezTo>
                      <a:cubicBezTo>
                        <a:pt x="131064" y="183261"/>
                        <a:pt x="130969" y="183261"/>
                        <a:pt x="130778" y="183261"/>
                      </a:cubicBezTo>
                      <a:cubicBezTo>
                        <a:pt x="130016" y="183261"/>
                        <a:pt x="129254" y="183356"/>
                        <a:pt x="128492" y="183356"/>
                      </a:cubicBezTo>
                      <a:cubicBezTo>
                        <a:pt x="128397" y="183356"/>
                        <a:pt x="128207" y="183356"/>
                        <a:pt x="128111" y="183356"/>
                      </a:cubicBezTo>
                      <a:cubicBezTo>
                        <a:pt x="127349" y="183356"/>
                        <a:pt x="126587" y="183356"/>
                        <a:pt x="125825" y="183261"/>
                      </a:cubicBezTo>
                      <a:cubicBezTo>
                        <a:pt x="125730" y="183261"/>
                        <a:pt x="125540" y="183261"/>
                        <a:pt x="125444" y="183261"/>
                      </a:cubicBezTo>
                      <a:cubicBezTo>
                        <a:pt x="124682" y="183261"/>
                        <a:pt x="124016" y="183071"/>
                        <a:pt x="123254" y="182880"/>
                      </a:cubicBezTo>
                      <a:cubicBezTo>
                        <a:pt x="123158" y="182880"/>
                        <a:pt x="122968" y="182880"/>
                        <a:pt x="122873" y="182785"/>
                      </a:cubicBezTo>
                      <a:cubicBezTo>
                        <a:pt x="122206" y="182594"/>
                        <a:pt x="121539" y="182404"/>
                        <a:pt x="120872" y="182213"/>
                      </a:cubicBezTo>
                      <a:cubicBezTo>
                        <a:pt x="120872" y="182213"/>
                        <a:pt x="120682" y="182213"/>
                        <a:pt x="120682" y="182213"/>
                      </a:cubicBezTo>
                      <a:cubicBezTo>
                        <a:pt x="119920" y="181928"/>
                        <a:pt x="119253" y="181642"/>
                        <a:pt x="118586" y="181261"/>
                      </a:cubicBezTo>
                      <a:lnTo>
                        <a:pt x="4001" y="116110"/>
                      </a:lnTo>
                      <a:cubicBezTo>
                        <a:pt x="1333" y="114586"/>
                        <a:pt x="0" y="112586"/>
                        <a:pt x="0" y="110490"/>
                      </a:cubicBezTo>
                      <a:cubicBezTo>
                        <a:pt x="0" y="114205"/>
                        <a:pt x="0" y="118015"/>
                        <a:pt x="0" y="121730"/>
                      </a:cubicBezTo>
                      <a:cubicBezTo>
                        <a:pt x="0" y="123730"/>
                        <a:pt x="1333" y="125825"/>
                        <a:pt x="4001" y="127349"/>
                      </a:cubicBezTo>
                      <a:lnTo>
                        <a:pt x="117920" y="193167"/>
                      </a:lnTo>
                      <a:cubicBezTo>
                        <a:pt x="118586" y="193548"/>
                        <a:pt x="119253" y="193834"/>
                        <a:pt x="120015" y="194120"/>
                      </a:cubicBezTo>
                      <a:cubicBezTo>
                        <a:pt x="120015" y="194120"/>
                        <a:pt x="120015" y="194120"/>
                        <a:pt x="120015" y="194120"/>
                      </a:cubicBezTo>
                      <a:cubicBezTo>
                        <a:pt x="120015" y="194120"/>
                        <a:pt x="120206" y="194120"/>
                        <a:pt x="120206" y="194120"/>
                      </a:cubicBezTo>
                      <a:cubicBezTo>
                        <a:pt x="120682" y="194310"/>
                        <a:pt x="121158" y="194405"/>
                        <a:pt x="121634" y="194596"/>
                      </a:cubicBezTo>
                      <a:cubicBezTo>
                        <a:pt x="121825" y="194596"/>
                        <a:pt x="122015" y="194596"/>
                        <a:pt x="122206" y="194691"/>
                      </a:cubicBezTo>
                      <a:cubicBezTo>
                        <a:pt x="122396" y="194691"/>
                        <a:pt x="122492" y="194691"/>
                        <a:pt x="122682" y="194786"/>
                      </a:cubicBezTo>
                      <a:cubicBezTo>
                        <a:pt x="122777" y="194786"/>
                        <a:pt x="122968" y="194786"/>
                        <a:pt x="123063" y="194881"/>
                      </a:cubicBezTo>
                      <a:cubicBezTo>
                        <a:pt x="123539" y="194881"/>
                        <a:pt x="123920" y="195072"/>
                        <a:pt x="124397" y="195072"/>
                      </a:cubicBezTo>
                      <a:cubicBezTo>
                        <a:pt x="124492" y="195072"/>
                        <a:pt x="124682" y="195072"/>
                        <a:pt x="124778" y="195072"/>
                      </a:cubicBezTo>
                      <a:cubicBezTo>
                        <a:pt x="124873" y="195072"/>
                        <a:pt x="124968" y="195072"/>
                        <a:pt x="125159" y="195072"/>
                      </a:cubicBezTo>
                      <a:cubicBezTo>
                        <a:pt x="125349" y="195072"/>
                        <a:pt x="125540" y="195072"/>
                        <a:pt x="125730" y="195072"/>
                      </a:cubicBezTo>
                      <a:cubicBezTo>
                        <a:pt x="126206" y="195072"/>
                        <a:pt x="126683" y="195072"/>
                        <a:pt x="127064" y="195072"/>
                      </a:cubicBezTo>
                      <a:cubicBezTo>
                        <a:pt x="127159" y="195072"/>
                        <a:pt x="127254" y="195072"/>
                        <a:pt x="127445" y="195072"/>
                      </a:cubicBezTo>
                      <a:cubicBezTo>
                        <a:pt x="127635" y="195072"/>
                        <a:pt x="127730" y="195072"/>
                        <a:pt x="127826" y="195072"/>
                      </a:cubicBezTo>
                      <a:cubicBezTo>
                        <a:pt x="128016" y="195072"/>
                        <a:pt x="128302" y="195072"/>
                        <a:pt x="128492" y="195072"/>
                      </a:cubicBezTo>
                      <a:cubicBezTo>
                        <a:pt x="128969" y="195072"/>
                        <a:pt x="129540" y="195072"/>
                        <a:pt x="130016" y="194977"/>
                      </a:cubicBezTo>
                      <a:cubicBezTo>
                        <a:pt x="130016" y="194977"/>
                        <a:pt x="130016" y="194977"/>
                        <a:pt x="130112" y="194977"/>
                      </a:cubicBezTo>
                      <a:cubicBezTo>
                        <a:pt x="130207" y="194977"/>
                        <a:pt x="130302" y="194977"/>
                        <a:pt x="130493" y="194977"/>
                      </a:cubicBezTo>
                      <a:cubicBezTo>
                        <a:pt x="130874" y="194977"/>
                        <a:pt x="131350" y="194881"/>
                        <a:pt x="131731" y="194786"/>
                      </a:cubicBezTo>
                      <a:cubicBezTo>
                        <a:pt x="131921" y="194786"/>
                        <a:pt x="132017" y="194786"/>
                        <a:pt x="132207" y="194691"/>
                      </a:cubicBezTo>
                      <a:cubicBezTo>
                        <a:pt x="132588" y="194691"/>
                        <a:pt x="132969" y="194501"/>
                        <a:pt x="133445" y="194405"/>
                      </a:cubicBezTo>
                      <a:cubicBezTo>
                        <a:pt x="133731" y="194405"/>
                        <a:pt x="133922" y="194310"/>
                        <a:pt x="134207" y="194215"/>
                      </a:cubicBezTo>
                      <a:cubicBezTo>
                        <a:pt x="134398" y="194215"/>
                        <a:pt x="134684" y="194024"/>
                        <a:pt x="134874" y="193929"/>
                      </a:cubicBezTo>
                      <a:cubicBezTo>
                        <a:pt x="135065" y="193929"/>
                        <a:pt x="135255" y="193834"/>
                        <a:pt x="135446" y="193739"/>
                      </a:cubicBezTo>
                      <a:cubicBezTo>
                        <a:pt x="136112" y="193453"/>
                        <a:pt x="136779" y="193167"/>
                        <a:pt x="137351" y="192786"/>
                      </a:cubicBezTo>
                      <a:lnTo>
                        <a:pt x="334804" y="78105"/>
                      </a:lnTo>
                      <a:cubicBezTo>
                        <a:pt x="334804" y="78105"/>
                        <a:pt x="335090" y="77915"/>
                        <a:pt x="335280" y="77819"/>
                      </a:cubicBezTo>
                      <a:cubicBezTo>
                        <a:pt x="335280" y="77819"/>
                        <a:pt x="335471" y="77724"/>
                        <a:pt x="335471" y="77629"/>
                      </a:cubicBezTo>
                      <a:cubicBezTo>
                        <a:pt x="335661" y="77534"/>
                        <a:pt x="335756" y="77438"/>
                        <a:pt x="335947" y="77343"/>
                      </a:cubicBezTo>
                      <a:cubicBezTo>
                        <a:pt x="336137" y="77248"/>
                        <a:pt x="336233" y="77153"/>
                        <a:pt x="336328" y="76962"/>
                      </a:cubicBezTo>
                      <a:cubicBezTo>
                        <a:pt x="336423" y="76867"/>
                        <a:pt x="336614" y="76772"/>
                        <a:pt x="336709" y="76676"/>
                      </a:cubicBezTo>
                      <a:cubicBezTo>
                        <a:pt x="336709" y="76676"/>
                        <a:pt x="336804" y="76676"/>
                        <a:pt x="336899" y="76581"/>
                      </a:cubicBezTo>
                      <a:cubicBezTo>
                        <a:pt x="336899" y="76581"/>
                        <a:pt x="336899" y="76486"/>
                        <a:pt x="337090" y="76391"/>
                      </a:cubicBezTo>
                      <a:cubicBezTo>
                        <a:pt x="337280" y="76200"/>
                        <a:pt x="337471" y="76010"/>
                        <a:pt x="337566" y="75819"/>
                      </a:cubicBezTo>
                      <a:cubicBezTo>
                        <a:pt x="337566" y="75819"/>
                        <a:pt x="337661" y="75724"/>
                        <a:pt x="337661" y="75629"/>
                      </a:cubicBezTo>
                      <a:cubicBezTo>
                        <a:pt x="337661" y="75629"/>
                        <a:pt x="337661" y="75629"/>
                        <a:pt x="337661" y="75533"/>
                      </a:cubicBezTo>
                      <a:cubicBezTo>
                        <a:pt x="337757" y="75343"/>
                        <a:pt x="337852" y="75248"/>
                        <a:pt x="337947" y="75057"/>
                      </a:cubicBezTo>
                      <a:cubicBezTo>
                        <a:pt x="337947" y="75057"/>
                        <a:pt x="338042" y="74867"/>
                        <a:pt x="338138" y="74867"/>
                      </a:cubicBezTo>
                      <a:cubicBezTo>
                        <a:pt x="338138" y="74867"/>
                        <a:pt x="338138" y="74867"/>
                        <a:pt x="338138" y="74867"/>
                      </a:cubicBezTo>
                      <a:cubicBezTo>
                        <a:pt x="338138" y="74676"/>
                        <a:pt x="338233" y="74581"/>
                        <a:pt x="338328" y="74390"/>
                      </a:cubicBezTo>
                      <a:cubicBezTo>
                        <a:pt x="338328" y="74390"/>
                        <a:pt x="338328" y="74200"/>
                        <a:pt x="338423" y="74105"/>
                      </a:cubicBezTo>
                      <a:cubicBezTo>
                        <a:pt x="338423" y="74105"/>
                        <a:pt x="338423" y="74105"/>
                        <a:pt x="338423" y="74105"/>
                      </a:cubicBezTo>
                      <a:cubicBezTo>
                        <a:pt x="338423" y="73914"/>
                        <a:pt x="338423" y="73819"/>
                        <a:pt x="338519" y="73628"/>
                      </a:cubicBezTo>
                      <a:cubicBezTo>
                        <a:pt x="338519" y="73628"/>
                        <a:pt x="338519" y="73438"/>
                        <a:pt x="338519" y="73343"/>
                      </a:cubicBezTo>
                      <a:cubicBezTo>
                        <a:pt x="338519" y="73343"/>
                        <a:pt x="338519" y="73343"/>
                        <a:pt x="338519" y="73343"/>
                      </a:cubicBezTo>
                      <a:cubicBezTo>
                        <a:pt x="338519" y="73247"/>
                        <a:pt x="338519" y="73057"/>
                        <a:pt x="338519" y="72962"/>
                      </a:cubicBezTo>
                      <a:cubicBezTo>
                        <a:pt x="338519" y="72866"/>
                        <a:pt x="338519" y="72771"/>
                        <a:pt x="338519" y="72676"/>
                      </a:cubicBezTo>
                      <a:lnTo>
                        <a:pt x="338519" y="72676"/>
                      </a:lnTo>
                      <a:cubicBezTo>
                        <a:pt x="338519" y="68866"/>
                        <a:pt x="338519" y="65056"/>
                        <a:pt x="338519" y="61341"/>
                      </a:cubicBezTo>
                      <a:close/>
                    </a:path>
                  </a:pathLst>
                </a:custGeom>
                <a:solidFill>
                  <a:srgbClr val="082C44"/>
                </a:solidFill>
                <a:ln w="9525" cap="flat">
                  <a:noFill/>
                  <a:prstDash val="solid"/>
                  <a:miter/>
                </a:ln>
              </p:spPr>
              <p:txBody>
                <a:bodyPr rtlCol="0" anchor="ctr"/>
                <a:lstStyle/>
                <a:p>
                  <a:endParaRPr lang="zh-CN" altLang="en-US" sz="2000"/>
                </a:p>
              </p:txBody>
            </p:sp>
            <p:grpSp>
              <p:nvGrpSpPr>
                <p:cNvPr id="123" name="图形 93">
                  <a:extLst>
                    <a:ext uri="{FF2B5EF4-FFF2-40B4-BE49-F238E27FC236}">
                      <a16:creationId xmlns:a16="http://schemas.microsoft.com/office/drawing/2014/main" id="{C3361200-D3D7-3520-5CD8-00AC677D3244}"/>
                    </a:ext>
                  </a:extLst>
                </p:cNvPr>
                <p:cNvGrpSpPr/>
                <p:nvPr/>
              </p:nvGrpSpPr>
              <p:grpSpPr>
                <a:xfrm>
                  <a:off x="5933086" y="3404484"/>
                  <a:ext cx="338935" cy="196536"/>
                  <a:chOff x="5933086" y="3404484"/>
                  <a:chExt cx="338935" cy="196536"/>
                </a:xfrm>
              </p:grpSpPr>
              <p:sp>
                <p:nvSpPr>
                  <p:cNvPr id="124" name="任意多边形: 形状 123">
                    <a:extLst>
                      <a:ext uri="{FF2B5EF4-FFF2-40B4-BE49-F238E27FC236}">
                        <a16:creationId xmlns:a16="http://schemas.microsoft.com/office/drawing/2014/main" id="{D3058C3B-46BA-F8F7-9713-72F45CA3E20F}"/>
                      </a:ext>
                    </a:extLst>
                  </p:cNvPr>
                  <p:cNvSpPr/>
                  <p:nvPr/>
                </p:nvSpPr>
                <p:spPr>
                  <a:xfrm>
                    <a:off x="5933086" y="3404484"/>
                    <a:ext cx="338935" cy="196536"/>
                  </a:xfrm>
                  <a:custGeom>
                    <a:avLst/>
                    <a:gdLst>
                      <a:gd name="connsiteX0" fmla="*/ 334935 w 338935"/>
                      <a:gd name="connsiteY0" fmla="*/ 68140 h 196536"/>
                      <a:gd name="connsiteX1" fmla="*/ 221016 w 338935"/>
                      <a:gd name="connsiteY1" fmla="*/ 2322 h 196536"/>
                      <a:gd name="connsiteX2" fmla="*/ 201490 w 338935"/>
                      <a:gd name="connsiteY2" fmla="*/ 2322 h 196536"/>
                      <a:gd name="connsiteX3" fmla="*/ 4036 w 338935"/>
                      <a:gd name="connsiteY3" fmla="*/ 117098 h 196536"/>
                      <a:gd name="connsiteX4" fmla="*/ 4036 w 338935"/>
                      <a:gd name="connsiteY4" fmla="*/ 128433 h 196536"/>
                      <a:gd name="connsiteX5" fmla="*/ 117955 w 338935"/>
                      <a:gd name="connsiteY5" fmla="*/ 194251 h 196536"/>
                      <a:gd name="connsiteX6" fmla="*/ 137482 w 338935"/>
                      <a:gd name="connsiteY6" fmla="*/ 194251 h 196536"/>
                      <a:gd name="connsiteX7" fmla="*/ 334935 w 338935"/>
                      <a:gd name="connsiteY7" fmla="*/ 79570 h 196536"/>
                      <a:gd name="connsiteX8" fmla="*/ 334935 w 338935"/>
                      <a:gd name="connsiteY8" fmla="*/ 68235 h 19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35" h="196536">
                        <a:moveTo>
                          <a:pt x="334935" y="68140"/>
                        </a:moveTo>
                        <a:lnTo>
                          <a:pt x="221016" y="2322"/>
                        </a:lnTo>
                        <a:cubicBezTo>
                          <a:pt x="215682" y="-821"/>
                          <a:pt x="206919" y="-726"/>
                          <a:pt x="201490" y="2322"/>
                        </a:cubicBezTo>
                        <a:lnTo>
                          <a:pt x="4036" y="117098"/>
                        </a:lnTo>
                        <a:cubicBezTo>
                          <a:pt x="-1298" y="120241"/>
                          <a:pt x="-1393" y="125290"/>
                          <a:pt x="4036" y="128433"/>
                        </a:cubicBezTo>
                        <a:lnTo>
                          <a:pt x="117955" y="194251"/>
                        </a:lnTo>
                        <a:cubicBezTo>
                          <a:pt x="123289" y="197299"/>
                          <a:pt x="132052" y="197299"/>
                          <a:pt x="137482" y="194251"/>
                        </a:cubicBezTo>
                        <a:lnTo>
                          <a:pt x="334935" y="79570"/>
                        </a:lnTo>
                        <a:cubicBezTo>
                          <a:pt x="340269" y="76426"/>
                          <a:pt x="340269" y="71378"/>
                          <a:pt x="334935" y="68235"/>
                        </a:cubicBezTo>
                        <a:close/>
                      </a:path>
                    </a:pathLst>
                  </a:custGeom>
                  <a:solidFill>
                    <a:srgbClr val="134169"/>
                  </a:solidFill>
                  <a:ln w="9525" cap="flat">
                    <a:noFill/>
                    <a:prstDash val="solid"/>
                    <a:miter/>
                  </a:ln>
                </p:spPr>
                <p:txBody>
                  <a:bodyPr rtlCol="0" anchor="ctr"/>
                  <a:lstStyle/>
                  <a:p>
                    <a:endParaRPr lang="zh-CN" altLang="en-US" sz="2000"/>
                  </a:p>
                </p:txBody>
              </p:sp>
              <p:sp>
                <p:nvSpPr>
                  <p:cNvPr id="125" name="任意多边形: 形状 124">
                    <a:extLst>
                      <a:ext uri="{FF2B5EF4-FFF2-40B4-BE49-F238E27FC236}">
                        <a16:creationId xmlns:a16="http://schemas.microsoft.com/office/drawing/2014/main" id="{DE5925CC-95AD-F918-9AC2-EED404B202EE}"/>
                      </a:ext>
                    </a:extLst>
                  </p:cNvPr>
                  <p:cNvSpPr/>
                  <p:nvPr/>
                </p:nvSpPr>
                <p:spPr>
                  <a:xfrm>
                    <a:off x="6121526" y="3442906"/>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26" name="任意多边形: 形状 125">
                    <a:extLst>
                      <a:ext uri="{FF2B5EF4-FFF2-40B4-BE49-F238E27FC236}">
                        <a16:creationId xmlns:a16="http://schemas.microsoft.com/office/drawing/2014/main" id="{89F2D6ED-E1D5-D403-A52B-54EBF5888C73}"/>
                      </a:ext>
                    </a:extLst>
                  </p:cNvPr>
                  <p:cNvSpPr/>
                  <p:nvPr/>
                </p:nvSpPr>
                <p:spPr>
                  <a:xfrm>
                    <a:off x="6145719" y="3450240"/>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27" name="任意多边形: 形状 126">
                    <a:extLst>
                      <a:ext uri="{FF2B5EF4-FFF2-40B4-BE49-F238E27FC236}">
                        <a16:creationId xmlns:a16="http://schemas.microsoft.com/office/drawing/2014/main" id="{A5CC7FDC-746A-5E17-3EAD-F44882300E84}"/>
                      </a:ext>
                    </a:extLst>
                  </p:cNvPr>
                  <p:cNvSpPr/>
                  <p:nvPr/>
                </p:nvSpPr>
                <p:spPr>
                  <a:xfrm>
                    <a:off x="6164865" y="3438715"/>
                    <a:ext cx="50958" cy="34194"/>
                  </a:xfrm>
                  <a:custGeom>
                    <a:avLst/>
                    <a:gdLst>
                      <a:gd name="connsiteX0" fmla="*/ 18288 w 50958"/>
                      <a:gd name="connsiteY0" fmla="*/ 0 h 34194"/>
                      <a:gd name="connsiteX1" fmla="*/ 35814 w 50958"/>
                      <a:gd name="connsiteY1" fmla="*/ 10096 h 34194"/>
                      <a:gd name="connsiteX2" fmla="*/ 45910 w 50958"/>
                      <a:gd name="connsiteY2" fmla="*/ 15907 h 34194"/>
                      <a:gd name="connsiteX3" fmla="*/ 50959 w 50958"/>
                      <a:gd name="connsiteY3" fmla="*/ 18764 h 34194"/>
                      <a:gd name="connsiteX4" fmla="*/ 24575 w 50958"/>
                      <a:gd name="connsiteY4" fmla="*/ 34195 h 34194"/>
                      <a:gd name="connsiteX5" fmla="*/ 9430 w 50958"/>
                      <a:gd name="connsiteY5" fmla="*/ 25527 h 34194"/>
                      <a:gd name="connsiteX6" fmla="*/ 17526 w 50958"/>
                      <a:gd name="connsiteY6" fmla="*/ 20765 h 34194"/>
                      <a:gd name="connsiteX7" fmla="*/ 0 w 50958"/>
                      <a:gd name="connsiteY7" fmla="*/ 10668 h 34194"/>
                      <a:gd name="connsiteX8" fmla="*/ 18288 w 50958"/>
                      <a:gd name="connsiteY8" fmla="*/ 0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8" h="34194">
                        <a:moveTo>
                          <a:pt x="18288" y="0"/>
                        </a:moveTo>
                        <a:lnTo>
                          <a:pt x="35814" y="10096"/>
                        </a:lnTo>
                        <a:lnTo>
                          <a:pt x="45910" y="15907"/>
                        </a:lnTo>
                        <a:lnTo>
                          <a:pt x="50959" y="18764"/>
                        </a:lnTo>
                        <a:lnTo>
                          <a:pt x="24575" y="34195"/>
                        </a:lnTo>
                        <a:lnTo>
                          <a:pt x="9430" y="25527"/>
                        </a:lnTo>
                        <a:lnTo>
                          <a:pt x="17526" y="20765"/>
                        </a:lnTo>
                        <a:lnTo>
                          <a:pt x="0" y="10668"/>
                        </a:lnTo>
                        <a:lnTo>
                          <a:pt x="18288" y="0"/>
                        </a:lnTo>
                        <a:close/>
                      </a:path>
                    </a:pathLst>
                  </a:custGeom>
                  <a:solidFill>
                    <a:srgbClr val="F8F9FC"/>
                  </a:solidFill>
                  <a:ln w="9525" cap="flat">
                    <a:noFill/>
                    <a:prstDash val="solid"/>
                    <a:miter/>
                  </a:ln>
                </p:spPr>
                <p:txBody>
                  <a:bodyPr rtlCol="0" anchor="ctr"/>
                  <a:lstStyle/>
                  <a:p>
                    <a:endParaRPr lang="zh-CN" altLang="en-US" sz="2000"/>
                  </a:p>
                </p:txBody>
              </p:sp>
              <p:sp>
                <p:nvSpPr>
                  <p:cNvPr id="128" name="任意多边形: 形状 127">
                    <a:extLst>
                      <a:ext uri="{FF2B5EF4-FFF2-40B4-BE49-F238E27FC236}">
                        <a16:creationId xmlns:a16="http://schemas.microsoft.com/office/drawing/2014/main" id="{EEFD5998-0538-5604-ADC2-153385A91ECE}"/>
                      </a:ext>
                    </a:extLst>
                  </p:cNvPr>
                  <p:cNvSpPr/>
                  <p:nvPr/>
                </p:nvSpPr>
                <p:spPr>
                  <a:xfrm>
                    <a:off x="6128098" y="3460527"/>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29" name="任意多边形: 形状 128">
                    <a:extLst>
                      <a:ext uri="{FF2B5EF4-FFF2-40B4-BE49-F238E27FC236}">
                        <a16:creationId xmlns:a16="http://schemas.microsoft.com/office/drawing/2014/main" id="{1097244F-EAFB-9539-5237-1FB49D4E3890}"/>
                      </a:ext>
                    </a:extLst>
                  </p:cNvPr>
                  <p:cNvSpPr/>
                  <p:nvPr/>
                </p:nvSpPr>
                <p:spPr>
                  <a:xfrm>
                    <a:off x="6187058" y="3459480"/>
                    <a:ext cx="47434" cy="27527"/>
                  </a:xfrm>
                  <a:custGeom>
                    <a:avLst/>
                    <a:gdLst>
                      <a:gd name="connsiteX0" fmla="*/ 32290 w 47434"/>
                      <a:gd name="connsiteY0" fmla="*/ 0 h 27527"/>
                      <a:gd name="connsiteX1" fmla="*/ 47435 w 47434"/>
                      <a:gd name="connsiteY1" fmla="*/ 8763 h 27527"/>
                      <a:gd name="connsiteX2" fmla="*/ 15145 w 47434"/>
                      <a:gd name="connsiteY2" fmla="*/ 27527 h 27527"/>
                      <a:gd name="connsiteX3" fmla="*/ 0 w 47434"/>
                      <a:gd name="connsiteY3" fmla="*/ 18859 h 27527"/>
                      <a:gd name="connsiteX4" fmla="*/ 32290 w 47434"/>
                      <a:gd name="connsiteY4" fmla="*/ 0 h 27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 h="27527">
                        <a:moveTo>
                          <a:pt x="32290" y="0"/>
                        </a:moveTo>
                        <a:lnTo>
                          <a:pt x="47435" y="8763"/>
                        </a:lnTo>
                        <a:lnTo>
                          <a:pt x="15145" y="27527"/>
                        </a:lnTo>
                        <a:lnTo>
                          <a:pt x="0" y="18859"/>
                        </a:lnTo>
                        <a:lnTo>
                          <a:pt x="32290" y="0"/>
                        </a:lnTo>
                        <a:close/>
                      </a:path>
                    </a:pathLst>
                  </a:custGeom>
                  <a:solidFill>
                    <a:srgbClr val="F8F9FC"/>
                  </a:solidFill>
                  <a:ln w="9525" cap="flat">
                    <a:noFill/>
                    <a:prstDash val="solid"/>
                    <a:miter/>
                  </a:ln>
                </p:spPr>
                <p:txBody>
                  <a:bodyPr rtlCol="0" anchor="ctr"/>
                  <a:lstStyle/>
                  <a:p>
                    <a:endParaRPr lang="zh-CN" altLang="en-US" sz="2000"/>
                  </a:p>
                </p:txBody>
              </p:sp>
              <p:sp>
                <p:nvSpPr>
                  <p:cNvPr id="130" name="任意多边形: 形状 129">
                    <a:extLst>
                      <a:ext uri="{FF2B5EF4-FFF2-40B4-BE49-F238E27FC236}">
                        <a16:creationId xmlns:a16="http://schemas.microsoft.com/office/drawing/2014/main" id="{D77B5B35-A45C-FB2C-1C64-94F6E6C536E2}"/>
                      </a:ext>
                    </a:extLst>
                  </p:cNvPr>
                  <p:cNvSpPr/>
                  <p:nvPr/>
                </p:nvSpPr>
                <p:spPr>
                  <a:xfrm>
                    <a:off x="6161055" y="3479196"/>
                    <a:ext cx="39623" cy="23050"/>
                  </a:xfrm>
                  <a:custGeom>
                    <a:avLst/>
                    <a:gdLst>
                      <a:gd name="connsiteX0" fmla="*/ 24479 w 39623"/>
                      <a:gd name="connsiteY0" fmla="*/ 0 h 23050"/>
                      <a:gd name="connsiteX1" fmla="*/ 39624 w 39623"/>
                      <a:gd name="connsiteY1" fmla="*/ 8763 h 23050"/>
                      <a:gd name="connsiteX2" fmla="*/ 15145 w 39623"/>
                      <a:gd name="connsiteY2" fmla="*/ 23051 h 23050"/>
                      <a:gd name="connsiteX3" fmla="*/ 0 w 39623"/>
                      <a:gd name="connsiteY3" fmla="*/ 14288 h 23050"/>
                      <a:gd name="connsiteX4" fmla="*/ 24479 w 39623"/>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3" h="23050">
                        <a:moveTo>
                          <a:pt x="24479" y="0"/>
                        </a:moveTo>
                        <a:lnTo>
                          <a:pt x="39624" y="8763"/>
                        </a:lnTo>
                        <a:lnTo>
                          <a:pt x="15145" y="23051"/>
                        </a:lnTo>
                        <a:lnTo>
                          <a:pt x="0" y="14288"/>
                        </a:lnTo>
                        <a:lnTo>
                          <a:pt x="24479" y="0"/>
                        </a:lnTo>
                        <a:close/>
                      </a:path>
                    </a:pathLst>
                  </a:custGeom>
                  <a:solidFill>
                    <a:srgbClr val="F8F9FC"/>
                  </a:solidFill>
                  <a:ln w="9525" cap="flat">
                    <a:noFill/>
                    <a:prstDash val="solid"/>
                    <a:miter/>
                  </a:ln>
                </p:spPr>
                <p:txBody>
                  <a:bodyPr rtlCol="0" anchor="ctr"/>
                  <a:lstStyle/>
                  <a:p>
                    <a:endParaRPr lang="zh-CN" altLang="en-US" sz="2000"/>
                  </a:p>
                </p:txBody>
              </p:sp>
              <p:sp>
                <p:nvSpPr>
                  <p:cNvPr id="131" name="任意多边形: 形状 130">
                    <a:extLst>
                      <a:ext uri="{FF2B5EF4-FFF2-40B4-BE49-F238E27FC236}">
                        <a16:creationId xmlns:a16="http://schemas.microsoft.com/office/drawing/2014/main" id="{9CF122BB-64ED-7D72-A5B6-05460C992C0F}"/>
                      </a:ext>
                    </a:extLst>
                  </p:cNvPr>
                  <p:cNvSpPr/>
                  <p:nvPr/>
                </p:nvSpPr>
                <p:spPr>
                  <a:xfrm>
                    <a:off x="6121621" y="3485864"/>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32" name="任意多边形: 形状 131">
                    <a:extLst>
                      <a:ext uri="{FF2B5EF4-FFF2-40B4-BE49-F238E27FC236}">
                        <a16:creationId xmlns:a16="http://schemas.microsoft.com/office/drawing/2014/main" id="{E166749F-C2BC-2B73-EE01-57939339E606}"/>
                      </a:ext>
                    </a:extLst>
                  </p:cNvPr>
                  <p:cNvSpPr/>
                  <p:nvPr/>
                </p:nvSpPr>
                <p:spPr>
                  <a:xfrm>
                    <a:off x="6129432" y="3416807"/>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33" name="任意多边形: 形状 132">
                    <a:extLst>
                      <a:ext uri="{FF2B5EF4-FFF2-40B4-BE49-F238E27FC236}">
                        <a16:creationId xmlns:a16="http://schemas.microsoft.com/office/drawing/2014/main" id="{8DEAD5DC-74E8-8346-E9CE-15ECADBA4B63}"/>
                      </a:ext>
                    </a:extLst>
                  </p:cNvPr>
                  <p:cNvSpPr/>
                  <p:nvPr/>
                </p:nvSpPr>
                <p:spPr>
                  <a:xfrm>
                    <a:off x="6110763" y="3427666"/>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34" name="任意多边形: 形状 133">
                    <a:extLst>
                      <a:ext uri="{FF2B5EF4-FFF2-40B4-BE49-F238E27FC236}">
                        <a16:creationId xmlns:a16="http://schemas.microsoft.com/office/drawing/2014/main" id="{C9962DDD-6B0A-7138-77AE-0D5DEF3832A6}"/>
                      </a:ext>
                    </a:extLst>
                  </p:cNvPr>
                  <p:cNvSpPr/>
                  <p:nvPr/>
                </p:nvSpPr>
                <p:spPr>
                  <a:xfrm>
                    <a:off x="6139338" y="3427476"/>
                    <a:ext cx="39433" cy="22859"/>
                  </a:xfrm>
                  <a:custGeom>
                    <a:avLst/>
                    <a:gdLst>
                      <a:gd name="connsiteX0" fmla="*/ 24194 w 39433"/>
                      <a:gd name="connsiteY0" fmla="*/ 0 h 22859"/>
                      <a:gd name="connsiteX1" fmla="*/ 39434 w 39433"/>
                      <a:gd name="connsiteY1" fmla="*/ 8668 h 22859"/>
                      <a:gd name="connsiteX2" fmla="*/ 15145 w 39433"/>
                      <a:gd name="connsiteY2" fmla="*/ 22860 h 22859"/>
                      <a:gd name="connsiteX3" fmla="*/ 0 w 39433"/>
                      <a:gd name="connsiteY3" fmla="*/ 14192 h 22859"/>
                      <a:gd name="connsiteX4" fmla="*/ 24194 w 39433"/>
                      <a:gd name="connsiteY4" fmla="*/ 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3" h="22859">
                        <a:moveTo>
                          <a:pt x="24194" y="0"/>
                        </a:moveTo>
                        <a:lnTo>
                          <a:pt x="39434" y="8668"/>
                        </a:lnTo>
                        <a:lnTo>
                          <a:pt x="15145" y="22860"/>
                        </a:lnTo>
                        <a:lnTo>
                          <a:pt x="0" y="14192"/>
                        </a:lnTo>
                        <a:lnTo>
                          <a:pt x="24194" y="0"/>
                        </a:lnTo>
                        <a:close/>
                      </a:path>
                    </a:pathLst>
                  </a:custGeom>
                  <a:solidFill>
                    <a:srgbClr val="F8F9FC"/>
                  </a:solidFill>
                  <a:ln w="9525" cap="flat">
                    <a:noFill/>
                    <a:prstDash val="solid"/>
                    <a:miter/>
                  </a:ln>
                </p:spPr>
                <p:txBody>
                  <a:bodyPr rtlCol="0" anchor="ctr"/>
                  <a:lstStyle/>
                  <a:p>
                    <a:endParaRPr lang="zh-CN" altLang="en-US" sz="2000"/>
                  </a:p>
                </p:txBody>
              </p:sp>
              <p:sp>
                <p:nvSpPr>
                  <p:cNvPr id="135" name="任意多边形: 形状 134">
                    <a:extLst>
                      <a:ext uri="{FF2B5EF4-FFF2-40B4-BE49-F238E27FC236}">
                        <a16:creationId xmlns:a16="http://schemas.microsoft.com/office/drawing/2014/main" id="{34FBD01E-2AB1-AD5C-272A-EE7E788C34FB}"/>
                      </a:ext>
                    </a:extLst>
                  </p:cNvPr>
                  <p:cNvSpPr/>
                  <p:nvPr/>
                </p:nvSpPr>
                <p:spPr>
                  <a:xfrm>
                    <a:off x="6092094" y="3438620"/>
                    <a:ext cx="30860" cy="17811"/>
                  </a:xfrm>
                  <a:custGeom>
                    <a:avLst/>
                    <a:gdLst>
                      <a:gd name="connsiteX0" fmla="*/ 15716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145"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sz="2000"/>
                  </a:p>
                </p:txBody>
              </p:sp>
              <p:sp>
                <p:nvSpPr>
                  <p:cNvPr id="136" name="任意多边形: 形状 135">
                    <a:extLst>
                      <a:ext uri="{FF2B5EF4-FFF2-40B4-BE49-F238E27FC236}">
                        <a16:creationId xmlns:a16="http://schemas.microsoft.com/office/drawing/2014/main" id="{0B52C0CD-4F34-8B79-72D7-FBFED0A64F5B}"/>
                      </a:ext>
                    </a:extLst>
                  </p:cNvPr>
                  <p:cNvSpPr/>
                  <p:nvPr/>
                </p:nvSpPr>
                <p:spPr>
                  <a:xfrm>
                    <a:off x="6073520" y="344947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37" name="任意多边形: 形状 136">
                    <a:extLst>
                      <a:ext uri="{FF2B5EF4-FFF2-40B4-BE49-F238E27FC236}">
                        <a16:creationId xmlns:a16="http://schemas.microsoft.com/office/drawing/2014/main" id="{84A1136E-5B03-5ABD-D700-2FCCAA57CA82}"/>
                      </a:ext>
                    </a:extLst>
                  </p:cNvPr>
                  <p:cNvSpPr/>
                  <p:nvPr/>
                </p:nvSpPr>
                <p:spPr>
                  <a:xfrm>
                    <a:off x="6103714" y="345328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38" name="任意多边形: 形状 137">
                    <a:extLst>
                      <a:ext uri="{FF2B5EF4-FFF2-40B4-BE49-F238E27FC236}">
                        <a16:creationId xmlns:a16="http://schemas.microsoft.com/office/drawing/2014/main" id="{CF5D1D2F-586A-8D00-7BA5-1CC16EC5C706}"/>
                      </a:ext>
                    </a:extLst>
                  </p:cNvPr>
                  <p:cNvSpPr/>
                  <p:nvPr/>
                </p:nvSpPr>
                <p:spPr>
                  <a:xfrm>
                    <a:off x="6054851" y="3460337"/>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39" name="任意多边形: 形状 138">
                    <a:extLst>
                      <a:ext uri="{FF2B5EF4-FFF2-40B4-BE49-F238E27FC236}">
                        <a16:creationId xmlns:a16="http://schemas.microsoft.com/office/drawing/2014/main" id="{0549D185-01EC-FFB4-FB88-5BDDF332FABF}"/>
                      </a:ext>
                    </a:extLst>
                  </p:cNvPr>
                  <p:cNvSpPr/>
                  <p:nvPr/>
                </p:nvSpPr>
                <p:spPr>
                  <a:xfrm>
                    <a:off x="6085903" y="3463670"/>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40" name="任意多边形: 形状 139">
                    <a:extLst>
                      <a:ext uri="{FF2B5EF4-FFF2-40B4-BE49-F238E27FC236}">
                        <a16:creationId xmlns:a16="http://schemas.microsoft.com/office/drawing/2014/main" id="{F25B4A2D-7CC0-B2A0-99E3-C58379DDE872}"/>
                      </a:ext>
                    </a:extLst>
                  </p:cNvPr>
                  <p:cNvSpPr/>
                  <p:nvPr/>
                </p:nvSpPr>
                <p:spPr>
                  <a:xfrm>
                    <a:off x="6156578" y="3465385"/>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41" name="任意多边形: 形状 140">
                    <a:extLst>
                      <a:ext uri="{FF2B5EF4-FFF2-40B4-BE49-F238E27FC236}">
                        <a16:creationId xmlns:a16="http://schemas.microsoft.com/office/drawing/2014/main" id="{6A0C5301-6E7E-7EC7-275E-B0539271AC96}"/>
                      </a:ext>
                    </a:extLst>
                  </p:cNvPr>
                  <p:cNvSpPr/>
                  <p:nvPr/>
                </p:nvSpPr>
                <p:spPr>
                  <a:xfrm>
                    <a:off x="6036277" y="3471195"/>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42" name="任意多边形: 形状 141">
                    <a:extLst>
                      <a:ext uri="{FF2B5EF4-FFF2-40B4-BE49-F238E27FC236}">
                        <a16:creationId xmlns:a16="http://schemas.microsoft.com/office/drawing/2014/main" id="{3F3618C2-1C2F-2D7D-317D-A8D03AA820C4}"/>
                      </a:ext>
                    </a:extLst>
                  </p:cNvPr>
                  <p:cNvSpPr/>
                  <p:nvPr/>
                </p:nvSpPr>
                <p:spPr>
                  <a:xfrm>
                    <a:off x="6110477" y="3470814"/>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43" name="任意多边形: 形状 142">
                    <a:extLst>
                      <a:ext uri="{FF2B5EF4-FFF2-40B4-BE49-F238E27FC236}">
                        <a16:creationId xmlns:a16="http://schemas.microsoft.com/office/drawing/2014/main" id="{3A1E9833-96EE-C388-C02D-C208E26CE50B}"/>
                      </a:ext>
                    </a:extLst>
                  </p:cNvPr>
                  <p:cNvSpPr/>
                  <p:nvPr/>
                </p:nvSpPr>
                <p:spPr>
                  <a:xfrm>
                    <a:off x="6068091" y="347414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049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049"/>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44" name="任意多边形: 形状 143">
                    <a:extLst>
                      <a:ext uri="{FF2B5EF4-FFF2-40B4-BE49-F238E27FC236}">
                        <a16:creationId xmlns:a16="http://schemas.microsoft.com/office/drawing/2014/main" id="{1CF51F63-A18B-3EF0-A3F9-E9BE05E7E669}"/>
                      </a:ext>
                    </a:extLst>
                  </p:cNvPr>
                  <p:cNvSpPr/>
                  <p:nvPr/>
                </p:nvSpPr>
                <p:spPr>
                  <a:xfrm>
                    <a:off x="6138957" y="3475672"/>
                    <a:ext cx="30860" cy="17811"/>
                  </a:xfrm>
                  <a:custGeom>
                    <a:avLst/>
                    <a:gdLst>
                      <a:gd name="connsiteX0" fmla="*/ 15716 w 30860"/>
                      <a:gd name="connsiteY0" fmla="*/ 0 h 17811"/>
                      <a:gd name="connsiteX1" fmla="*/ 30861 w 30860"/>
                      <a:gd name="connsiteY1" fmla="*/ 8668 h 17811"/>
                      <a:gd name="connsiteX2" fmla="*/ 15240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240"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sz="2000"/>
                  </a:p>
                </p:txBody>
              </p:sp>
              <p:sp>
                <p:nvSpPr>
                  <p:cNvPr id="145" name="任意多边形: 形状 144">
                    <a:extLst>
                      <a:ext uri="{FF2B5EF4-FFF2-40B4-BE49-F238E27FC236}">
                        <a16:creationId xmlns:a16="http://schemas.microsoft.com/office/drawing/2014/main" id="{A3740FCD-4E41-A142-AC3C-94C44559E823}"/>
                      </a:ext>
                    </a:extLst>
                  </p:cNvPr>
                  <p:cNvSpPr/>
                  <p:nvPr/>
                </p:nvSpPr>
                <p:spPr>
                  <a:xfrm>
                    <a:off x="6092856" y="3481101"/>
                    <a:ext cx="30860" cy="17907"/>
                  </a:xfrm>
                  <a:custGeom>
                    <a:avLst/>
                    <a:gdLst>
                      <a:gd name="connsiteX0" fmla="*/ 15621 w 30860"/>
                      <a:gd name="connsiteY0" fmla="*/ 0 h 17907"/>
                      <a:gd name="connsiteX1" fmla="*/ 30861 w 30860"/>
                      <a:gd name="connsiteY1" fmla="*/ 8763 h 17907"/>
                      <a:gd name="connsiteX2" fmla="*/ 15145 w 30860"/>
                      <a:gd name="connsiteY2" fmla="*/ 17907 h 17907"/>
                      <a:gd name="connsiteX3" fmla="*/ 0 w 30860"/>
                      <a:gd name="connsiteY3" fmla="*/ 9144 h 17907"/>
                      <a:gd name="connsiteX4" fmla="*/ 15621 w 30860"/>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907">
                        <a:moveTo>
                          <a:pt x="15621" y="0"/>
                        </a:moveTo>
                        <a:lnTo>
                          <a:pt x="30861"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46" name="任意多边形: 形状 145">
                    <a:extLst>
                      <a:ext uri="{FF2B5EF4-FFF2-40B4-BE49-F238E27FC236}">
                        <a16:creationId xmlns:a16="http://schemas.microsoft.com/office/drawing/2014/main" id="{A4749E48-091A-729C-D929-60971FE10BD1}"/>
                      </a:ext>
                    </a:extLst>
                  </p:cNvPr>
                  <p:cNvSpPr/>
                  <p:nvPr/>
                </p:nvSpPr>
                <p:spPr>
                  <a:xfrm>
                    <a:off x="6017608" y="3482054"/>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47" name="任意多边形: 形状 146">
                    <a:extLst>
                      <a:ext uri="{FF2B5EF4-FFF2-40B4-BE49-F238E27FC236}">
                        <a16:creationId xmlns:a16="http://schemas.microsoft.com/office/drawing/2014/main" id="{B1C2F427-825F-277E-6A69-24A87C7666EC}"/>
                      </a:ext>
                    </a:extLst>
                  </p:cNvPr>
                  <p:cNvSpPr/>
                  <p:nvPr/>
                </p:nvSpPr>
                <p:spPr>
                  <a:xfrm>
                    <a:off x="6050279" y="3484530"/>
                    <a:ext cx="30861" cy="17811"/>
                  </a:xfrm>
                  <a:custGeom>
                    <a:avLst/>
                    <a:gdLst>
                      <a:gd name="connsiteX0" fmla="*/ 15716 w 30861"/>
                      <a:gd name="connsiteY0" fmla="*/ 0 h 17811"/>
                      <a:gd name="connsiteX1" fmla="*/ 30861 w 30861"/>
                      <a:gd name="connsiteY1" fmla="*/ 8668 h 17811"/>
                      <a:gd name="connsiteX2" fmla="*/ 15145 w 30861"/>
                      <a:gd name="connsiteY2" fmla="*/ 17812 h 17811"/>
                      <a:gd name="connsiteX3" fmla="*/ 0 w 30861"/>
                      <a:gd name="connsiteY3" fmla="*/ 9144 h 17811"/>
                      <a:gd name="connsiteX4" fmla="*/ 15716 w 30861"/>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1" h="17811">
                        <a:moveTo>
                          <a:pt x="15716" y="0"/>
                        </a:moveTo>
                        <a:lnTo>
                          <a:pt x="30861" y="8668"/>
                        </a:lnTo>
                        <a:lnTo>
                          <a:pt x="15145"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sz="2000"/>
                  </a:p>
                </p:txBody>
              </p:sp>
              <p:sp>
                <p:nvSpPr>
                  <p:cNvPr id="148" name="任意多边形: 形状 147">
                    <a:extLst>
                      <a:ext uri="{FF2B5EF4-FFF2-40B4-BE49-F238E27FC236}">
                        <a16:creationId xmlns:a16="http://schemas.microsoft.com/office/drawing/2014/main" id="{E15E0295-3486-9CD2-FC17-2862B17E692F}"/>
                      </a:ext>
                    </a:extLst>
                  </p:cNvPr>
                  <p:cNvSpPr/>
                  <p:nvPr/>
                </p:nvSpPr>
                <p:spPr>
                  <a:xfrm>
                    <a:off x="6075234" y="3491388"/>
                    <a:ext cx="30860" cy="17907"/>
                  </a:xfrm>
                  <a:custGeom>
                    <a:avLst/>
                    <a:gdLst>
                      <a:gd name="connsiteX0" fmla="*/ 15716 w 30860"/>
                      <a:gd name="connsiteY0" fmla="*/ 0 h 17907"/>
                      <a:gd name="connsiteX1" fmla="*/ 30861 w 30860"/>
                      <a:gd name="connsiteY1" fmla="*/ 8763 h 17907"/>
                      <a:gd name="connsiteX2" fmla="*/ 15145 w 30860"/>
                      <a:gd name="connsiteY2" fmla="*/ 17907 h 17907"/>
                      <a:gd name="connsiteX3" fmla="*/ 0 w 30860"/>
                      <a:gd name="connsiteY3" fmla="*/ 9144 h 17907"/>
                      <a:gd name="connsiteX4" fmla="*/ 15716 w 30860"/>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907">
                        <a:moveTo>
                          <a:pt x="15716" y="0"/>
                        </a:moveTo>
                        <a:lnTo>
                          <a:pt x="30861" y="8763"/>
                        </a:lnTo>
                        <a:lnTo>
                          <a:pt x="15145" y="17907"/>
                        </a:lnTo>
                        <a:lnTo>
                          <a:pt x="0" y="9144"/>
                        </a:lnTo>
                        <a:lnTo>
                          <a:pt x="15716" y="0"/>
                        </a:lnTo>
                        <a:close/>
                      </a:path>
                    </a:pathLst>
                  </a:custGeom>
                  <a:solidFill>
                    <a:srgbClr val="F8F9FC"/>
                  </a:solidFill>
                  <a:ln w="9525" cap="flat">
                    <a:noFill/>
                    <a:prstDash val="solid"/>
                    <a:miter/>
                  </a:ln>
                </p:spPr>
                <p:txBody>
                  <a:bodyPr rtlCol="0" anchor="ctr"/>
                  <a:lstStyle/>
                  <a:p>
                    <a:endParaRPr lang="zh-CN" altLang="en-US" sz="2000"/>
                  </a:p>
                </p:txBody>
              </p:sp>
              <p:sp>
                <p:nvSpPr>
                  <p:cNvPr id="149" name="任意多边形: 形状 148">
                    <a:extLst>
                      <a:ext uri="{FF2B5EF4-FFF2-40B4-BE49-F238E27FC236}">
                        <a16:creationId xmlns:a16="http://schemas.microsoft.com/office/drawing/2014/main" id="{B08B2252-33B1-EFE4-19CD-D7A7CBD08C1C}"/>
                      </a:ext>
                    </a:extLst>
                  </p:cNvPr>
                  <p:cNvSpPr/>
                  <p:nvPr/>
                </p:nvSpPr>
                <p:spPr>
                  <a:xfrm>
                    <a:off x="5999034" y="3493007"/>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50" name="任意多边形: 形状 149">
                    <a:extLst>
                      <a:ext uri="{FF2B5EF4-FFF2-40B4-BE49-F238E27FC236}">
                        <a16:creationId xmlns:a16="http://schemas.microsoft.com/office/drawing/2014/main" id="{6303081C-5B9D-AAB6-815B-E11F611A187D}"/>
                      </a:ext>
                    </a:extLst>
                  </p:cNvPr>
                  <p:cNvSpPr/>
                  <p:nvPr/>
                </p:nvSpPr>
                <p:spPr>
                  <a:xfrm>
                    <a:off x="6032467" y="3494913"/>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51" name="任意多边形: 形状 150">
                    <a:extLst>
                      <a:ext uri="{FF2B5EF4-FFF2-40B4-BE49-F238E27FC236}">
                        <a16:creationId xmlns:a16="http://schemas.microsoft.com/office/drawing/2014/main" id="{9891D63A-3F45-C6C9-B6B1-6C21FB4D4921}"/>
                      </a:ext>
                    </a:extLst>
                  </p:cNvPr>
                  <p:cNvSpPr/>
                  <p:nvPr/>
                </p:nvSpPr>
                <p:spPr>
                  <a:xfrm>
                    <a:off x="6103429" y="3496436"/>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52" name="任意多边形: 形状 151">
                    <a:extLst>
                      <a:ext uri="{FF2B5EF4-FFF2-40B4-BE49-F238E27FC236}">
                        <a16:creationId xmlns:a16="http://schemas.microsoft.com/office/drawing/2014/main" id="{28F8849E-A864-6CF0-312F-4CFB3F5EE555}"/>
                      </a:ext>
                    </a:extLst>
                  </p:cNvPr>
                  <p:cNvSpPr/>
                  <p:nvPr/>
                </p:nvSpPr>
                <p:spPr>
                  <a:xfrm>
                    <a:off x="6057708" y="3501675"/>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53" name="任意多边形: 形状 152">
                    <a:extLst>
                      <a:ext uri="{FF2B5EF4-FFF2-40B4-BE49-F238E27FC236}">
                        <a16:creationId xmlns:a16="http://schemas.microsoft.com/office/drawing/2014/main" id="{5D7D9F56-2D45-8E52-F317-FF7EC50EEC5B}"/>
                      </a:ext>
                    </a:extLst>
                  </p:cNvPr>
                  <p:cNvSpPr/>
                  <p:nvPr/>
                </p:nvSpPr>
                <p:spPr>
                  <a:xfrm>
                    <a:off x="5980366" y="3503866"/>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54" name="任意多边形: 形状 153">
                    <a:extLst>
                      <a:ext uri="{FF2B5EF4-FFF2-40B4-BE49-F238E27FC236}">
                        <a16:creationId xmlns:a16="http://schemas.microsoft.com/office/drawing/2014/main" id="{E9E1778A-976D-9D34-4171-920DBDB74B47}"/>
                      </a:ext>
                    </a:extLst>
                  </p:cNvPr>
                  <p:cNvSpPr/>
                  <p:nvPr/>
                </p:nvSpPr>
                <p:spPr>
                  <a:xfrm>
                    <a:off x="6014656" y="3505295"/>
                    <a:ext cx="30860" cy="17811"/>
                  </a:xfrm>
                  <a:custGeom>
                    <a:avLst/>
                    <a:gdLst>
                      <a:gd name="connsiteX0" fmla="*/ 15716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145"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sz="2000"/>
                  </a:p>
                </p:txBody>
              </p:sp>
              <p:sp>
                <p:nvSpPr>
                  <p:cNvPr id="155" name="任意多边形: 形状 154">
                    <a:extLst>
                      <a:ext uri="{FF2B5EF4-FFF2-40B4-BE49-F238E27FC236}">
                        <a16:creationId xmlns:a16="http://schemas.microsoft.com/office/drawing/2014/main" id="{15158995-B211-080E-492C-28D0EAA97786}"/>
                      </a:ext>
                    </a:extLst>
                  </p:cNvPr>
                  <p:cNvSpPr/>
                  <p:nvPr/>
                </p:nvSpPr>
                <p:spPr>
                  <a:xfrm>
                    <a:off x="6085998" y="350662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56" name="任意多边形: 形状 155">
                    <a:extLst>
                      <a:ext uri="{FF2B5EF4-FFF2-40B4-BE49-F238E27FC236}">
                        <a16:creationId xmlns:a16="http://schemas.microsoft.com/office/drawing/2014/main" id="{927486EC-44E7-03F5-BEC4-9655F723B22C}"/>
                      </a:ext>
                    </a:extLst>
                  </p:cNvPr>
                  <p:cNvSpPr/>
                  <p:nvPr/>
                </p:nvSpPr>
                <p:spPr>
                  <a:xfrm>
                    <a:off x="6040087" y="3511962"/>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57" name="任意多边形: 形状 156">
                    <a:extLst>
                      <a:ext uri="{FF2B5EF4-FFF2-40B4-BE49-F238E27FC236}">
                        <a16:creationId xmlns:a16="http://schemas.microsoft.com/office/drawing/2014/main" id="{9F3BDC15-4095-50D4-FEFB-59975A72E9AD}"/>
                      </a:ext>
                    </a:extLst>
                  </p:cNvPr>
                  <p:cNvSpPr/>
                  <p:nvPr/>
                </p:nvSpPr>
                <p:spPr>
                  <a:xfrm>
                    <a:off x="6068377" y="3516915"/>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58" name="任意多边形: 形状 157">
                    <a:extLst>
                      <a:ext uri="{FF2B5EF4-FFF2-40B4-BE49-F238E27FC236}">
                        <a16:creationId xmlns:a16="http://schemas.microsoft.com/office/drawing/2014/main" id="{325D95D8-0160-F689-D830-58B7C8DFE04F}"/>
                      </a:ext>
                    </a:extLst>
                  </p:cNvPr>
                  <p:cNvSpPr/>
                  <p:nvPr/>
                </p:nvSpPr>
                <p:spPr>
                  <a:xfrm>
                    <a:off x="5954648" y="3518820"/>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59" name="任意多边形: 形状 158">
                    <a:extLst>
                      <a:ext uri="{FF2B5EF4-FFF2-40B4-BE49-F238E27FC236}">
                        <a16:creationId xmlns:a16="http://schemas.microsoft.com/office/drawing/2014/main" id="{9DACC2C9-397E-C3C9-E535-D9B89136F349}"/>
                      </a:ext>
                    </a:extLst>
                  </p:cNvPr>
                  <p:cNvSpPr/>
                  <p:nvPr/>
                </p:nvSpPr>
                <p:spPr>
                  <a:xfrm>
                    <a:off x="6022466" y="3522249"/>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60" name="任意多边形: 形状 159">
                    <a:extLst>
                      <a:ext uri="{FF2B5EF4-FFF2-40B4-BE49-F238E27FC236}">
                        <a16:creationId xmlns:a16="http://schemas.microsoft.com/office/drawing/2014/main" id="{4A6CD53A-C06A-73E2-92A1-370DF4A2BBEA}"/>
                      </a:ext>
                    </a:extLst>
                  </p:cNvPr>
                  <p:cNvSpPr/>
                  <p:nvPr/>
                </p:nvSpPr>
                <p:spPr>
                  <a:xfrm>
                    <a:off x="6090760" y="3494436"/>
                    <a:ext cx="83819" cy="48863"/>
                  </a:xfrm>
                  <a:custGeom>
                    <a:avLst/>
                    <a:gdLst>
                      <a:gd name="connsiteX0" fmla="*/ 68675 w 83819"/>
                      <a:gd name="connsiteY0" fmla="*/ 0 h 48863"/>
                      <a:gd name="connsiteX1" fmla="*/ 83820 w 83819"/>
                      <a:gd name="connsiteY1" fmla="*/ 8763 h 48863"/>
                      <a:gd name="connsiteX2" fmla="*/ 15145 w 83819"/>
                      <a:gd name="connsiteY2" fmla="*/ 48863 h 48863"/>
                      <a:gd name="connsiteX3" fmla="*/ 0 w 83819"/>
                      <a:gd name="connsiteY3" fmla="*/ 40195 h 48863"/>
                      <a:gd name="connsiteX4" fmla="*/ 68675 w 83819"/>
                      <a:gd name="connsiteY4" fmla="*/ 0 h 48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9" h="48863">
                        <a:moveTo>
                          <a:pt x="68675" y="0"/>
                        </a:moveTo>
                        <a:lnTo>
                          <a:pt x="83820" y="8763"/>
                        </a:lnTo>
                        <a:lnTo>
                          <a:pt x="15145" y="48863"/>
                        </a:lnTo>
                        <a:lnTo>
                          <a:pt x="0" y="40195"/>
                        </a:lnTo>
                        <a:lnTo>
                          <a:pt x="68675" y="0"/>
                        </a:lnTo>
                        <a:close/>
                      </a:path>
                    </a:pathLst>
                  </a:custGeom>
                  <a:solidFill>
                    <a:srgbClr val="F8F9FC"/>
                  </a:solidFill>
                  <a:ln w="9525" cap="flat">
                    <a:noFill/>
                    <a:prstDash val="solid"/>
                    <a:miter/>
                  </a:ln>
                </p:spPr>
                <p:txBody>
                  <a:bodyPr rtlCol="0" anchor="ctr"/>
                  <a:lstStyle/>
                  <a:p>
                    <a:endParaRPr lang="zh-CN" altLang="en-US" sz="2000"/>
                  </a:p>
                </p:txBody>
              </p:sp>
              <p:sp>
                <p:nvSpPr>
                  <p:cNvPr id="161" name="任意多边形: 形状 160">
                    <a:extLst>
                      <a:ext uri="{FF2B5EF4-FFF2-40B4-BE49-F238E27FC236}">
                        <a16:creationId xmlns:a16="http://schemas.microsoft.com/office/drawing/2014/main" id="{1FC78929-21DD-0383-3F04-EB39E1331C00}"/>
                      </a:ext>
                    </a:extLst>
                  </p:cNvPr>
                  <p:cNvSpPr/>
                  <p:nvPr/>
                </p:nvSpPr>
                <p:spPr>
                  <a:xfrm>
                    <a:off x="6050946" y="3527107"/>
                    <a:ext cx="30860" cy="17811"/>
                  </a:xfrm>
                  <a:custGeom>
                    <a:avLst/>
                    <a:gdLst>
                      <a:gd name="connsiteX0" fmla="*/ 15716 w 30860"/>
                      <a:gd name="connsiteY0" fmla="*/ 0 h 17811"/>
                      <a:gd name="connsiteX1" fmla="*/ 30861 w 30860"/>
                      <a:gd name="connsiteY1" fmla="*/ 8668 h 17811"/>
                      <a:gd name="connsiteX2" fmla="*/ 15240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240"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sz="2000"/>
                  </a:p>
                </p:txBody>
              </p:sp>
              <p:sp>
                <p:nvSpPr>
                  <p:cNvPr id="162" name="任意多边形: 形状 161">
                    <a:extLst>
                      <a:ext uri="{FF2B5EF4-FFF2-40B4-BE49-F238E27FC236}">
                        <a16:creationId xmlns:a16="http://schemas.microsoft.com/office/drawing/2014/main" id="{64084E43-B1ED-28C4-9B62-AF8560C95290}"/>
                      </a:ext>
                    </a:extLst>
                  </p:cNvPr>
                  <p:cNvSpPr/>
                  <p:nvPr/>
                </p:nvSpPr>
                <p:spPr>
                  <a:xfrm>
                    <a:off x="5973222" y="3516153"/>
                    <a:ext cx="53625" cy="31242"/>
                  </a:xfrm>
                  <a:custGeom>
                    <a:avLst/>
                    <a:gdLst>
                      <a:gd name="connsiteX0" fmla="*/ 38481 w 53625"/>
                      <a:gd name="connsiteY0" fmla="*/ 0 h 31242"/>
                      <a:gd name="connsiteX1" fmla="*/ 53626 w 53625"/>
                      <a:gd name="connsiteY1" fmla="*/ 8668 h 31242"/>
                      <a:gd name="connsiteX2" fmla="*/ 15145 w 53625"/>
                      <a:gd name="connsiteY2" fmla="*/ 31242 h 31242"/>
                      <a:gd name="connsiteX3" fmla="*/ 0 w 53625"/>
                      <a:gd name="connsiteY3" fmla="*/ 22479 h 31242"/>
                      <a:gd name="connsiteX4" fmla="*/ 38481 w 53625"/>
                      <a:gd name="connsiteY4" fmla="*/ 0 h 31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5" h="31242">
                        <a:moveTo>
                          <a:pt x="38481" y="0"/>
                        </a:moveTo>
                        <a:lnTo>
                          <a:pt x="53626" y="8668"/>
                        </a:lnTo>
                        <a:lnTo>
                          <a:pt x="15145" y="31242"/>
                        </a:lnTo>
                        <a:lnTo>
                          <a:pt x="0" y="22479"/>
                        </a:lnTo>
                        <a:lnTo>
                          <a:pt x="38481" y="0"/>
                        </a:lnTo>
                        <a:close/>
                      </a:path>
                    </a:pathLst>
                  </a:custGeom>
                  <a:solidFill>
                    <a:srgbClr val="F8F9FC"/>
                  </a:solidFill>
                  <a:ln w="9525" cap="flat">
                    <a:noFill/>
                    <a:prstDash val="solid"/>
                    <a:miter/>
                  </a:ln>
                </p:spPr>
                <p:txBody>
                  <a:bodyPr rtlCol="0" anchor="ctr"/>
                  <a:lstStyle/>
                  <a:p>
                    <a:endParaRPr lang="zh-CN" altLang="en-US" sz="2000"/>
                  </a:p>
                </p:txBody>
              </p:sp>
              <p:sp>
                <p:nvSpPr>
                  <p:cNvPr id="163" name="任意多边形: 形状 162">
                    <a:extLst>
                      <a:ext uri="{FF2B5EF4-FFF2-40B4-BE49-F238E27FC236}">
                        <a16:creationId xmlns:a16="http://schemas.microsoft.com/office/drawing/2014/main" id="{0EF7BB30-BC35-661E-1ED9-161E057EC636}"/>
                      </a:ext>
                    </a:extLst>
                  </p:cNvPr>
                  <p:cNvSpPr/>
                  <p:nvPr/>
                </p:nvSpPr>
                <p:spPr>
                  <a:xfrm>
                    <a:off x="6114858" y="3509676"/>
                    <a:ext cx="78581" cy="45624"/>
                  </a:xfrm>
                  <a:custGeom>
                    <a:avLst/>
                    <a:gdLst>
                      <a:gd name="connsiteX0" fmla="*/ 56293 w 78581"/>
                      <a:gd name="connsiteY0" fmla="*/ 0 h 45624"/>
                      <a:gd name="connsiteX1" fmla="*/ 78581 w 78581"/>
                      <a:gd name="connsiteY1" fmla="*/ 12954 h 45624"/>
                      <a:gd name="connsiteX2" fmla="*/ 22289 w 78581"/>
                      <a:gd name="connsiteY2" fmla="*/ 45625 h 45624"/>
                      <a:gd name="connsiteX3" fmla="*/ 0 w 78581"/>
                      <a:gd name="connsiteY3" fmla="*/ 32766 h 45624"/>
                      <a:gd name="connsiteX4" fmla="*/ 56293 w 78581"/>
                      <a:gd name="connsiteY4" fmla="*/ 0 h 45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 h="45624">
                        <a:moveTo>
                          <a:pt x="56293" y="0"/>
                        </a:moveTo>
                        <a:lnTo>
                          <a:pt x="78581" y="12954"/>
                        </a:lnTo>
                        <a:lnTo>
                          <a:pt x="22289" y="45625"/>
                        </a:lnTo>
                        <a:lnTo>
                          <a:pt x="0" y="32766"/>
                        </a:lnTo>
                        <a:lnTo>
                          <a:pt x="56293" y="0"/>
                        </a:lnTo>
                        <a:close/>
                      </a:path>
                    </a:pathLst>
                  </a:custGeom>
                  <a:solidFill>
                    <a:srgbClr val="F8F9FC"/>
                  </a:solidFill>
                  <a:ln w="9525" cap="flat">
                    <a:noFill/>
                    <a:prstDash val="solid"/>
                    <a:miter/>
                  </a:ln>
                </p:spPr>
                <p:txBody>
                  <a:bodyPr rtlCol="0" anchor="ctr"/>
                  <a:lstStyle/>
                  <a:p>
                    <a:endParaRPr lang="zh-CN" altLang="en-US" sz="2000"/>
                  </a:p>
                </p:txBody>
              </p:sp>
              <p:sp>
                <p:nvSpPr>
                  <p:cNvPr id="164" name="任意多边形: 形状 163">
                    <a:extLst>
                      <a:ext uri="{FF2B5EF4-FFF2-40B4-BE49-F238E27FC236}">
                        <a16:creationId xmlns:a16="http://schemas.microsoft.com/office/drawing/2014/main" id="{F9644168-D475-5A24-603E-8498711E9665}"/>
                      </a:ext>
                    </a:extLst>
                  </p:cNvPr>
                  <p:cNvSpPr/>
                  <p:nvPr/>
                </p:nvSpPr>
                <p:spPr>
                  <a:xfrm>
                    <a:off x="5991795" y="3532536"/>
                    <a:ext cx="43814" cy="25431"/>
                  </a:xfrm>
                  <a:custGeom>
                    <a:avLst/>
                    <a:gdLst>
                      <a:gd name="connsiteX0" fmla="*/ 28670 w 43814"/>
                      <a:gd name="connsiteY0" fmla="*/ 0 h 25431"/>
                      <a:gd name="connsiteX1" fmla="*/ 43815 w 43814"/>
                      <a:gd name="connsiteY1" fmla="*/ 8763 h 25431"/>
                      <a:gd name="connsiteX2" fmla="*/ 15145 w 43814"/>
                      <a:gd name="connsiteY2" fmla="*/ 25432 h 25431"/>
                      <a:gd name="connsiteX3" fmla="*/ 0 w 43814"/>
                      <a:gd name="connsiteY3" fmla="*/ 16764 h 25431"/>
                      <a:gd name="connsiteX4" fmla="*/ 28670 w 43814"/>
                      <a:gd name="connsiteY4" fmla="*/ 0 h 25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4" h="25431">
                        <a:moveTo>
                          <a:pt x="28670" y="0"/>
                        </a:moveTo>
                        <a:lnTo>
                          <a:pt x="43815" y="8763"/>
                        </a:lnTo>
                        <a:lnTo>
                          <a:pt x="15145" y="25432"/>
                        </a:lnTo>
                        <a:lnTo>
                          <a:pt x="0" y="16764"/>
                        </a:lnTo>
                        <a:lnTo>
                          <a:pt x="28670" y="0"/>
                        </a:lnTo>
                        <a:close/>
                      </a:path>
                    </a:pathLst>
                  </a:custGeom>
                  <a:solidFill>
                    <a:srgbClr val="F8F9FC"/>
                  </a:solidFill>
                  <a:ln w="9525" cap="flat">
                    <a:noFill/>
                    <a:prstDash val="solid"/>
                    <a:miter/>
                  </a:ln>
                </p:spPr>
                <p:txBody>
                  <a:bodyPr rtlCol="0" anchor="ctr"/>
                  <a:lstStyle/>
                  <a:p>
                    <a:endParaRPr lang="zh-CN" altLang="en-US" sz="2000"/>
                  </a:p>
                </p:txBody>
              </p:sp>
              <p:sp>
                <p:nvSpPr>
                  <p:cNvPr id="165" name="任意多边形: 形状 164">
                    <a:extLst>
                      <a:ext uri="{FF2B5EF4-FFF2-40B4-BE49-F238E27FC236}">
                        <a16:creationId xmlns:a16="http://schemas.microsoft.com/office/drawing/2014/main" id="{A5C3FD09-7FA8-6FF0-1227-52DB1BDD0D6A}"/>
                      </a:ext>
                    </a:extLst>
                  </p:cNvPr>
                  <p:cNvSpPr/>
                  <p:nvPr/>
                </p:nvSpPr>
                <p:spPr>
                  <a:xfrm>
                    <a:off x="6064090" y="3535870"/>
                    <a:ext cx="39528" cy="23050"/>
                  </a:xfrm>
                  <a:custGeom>
                    <a:avLst/>
                    <a:gdLst>
                      <a:gd name="connsiteX0" fmla="*/ 24384 w 39528"/>
                      <a:gd name="connsiteY0" fmla="*/ 0 h 23050"/>
                      <a:gd name="connsiteX1" fmla="*/ 39529 w 39528"/>
                      <a:gd name="connsiteY1" fmla="*/ 8763 h 23050"/>
                      <a:gd name="connsiteX2" fmla="*/ 15145 w 39528"/>
                      <a:gd name="connsiteY2" fmla="*/ 23051 h 23050"/>
                      <a:gd name="connsiteX3" fmla="*/ 0 w 39528"/>
                      <a:gd name="connsiteY3" fmla="*/ 14288 h 23050"/>
                      <a:gd name="connsiteX4" fmla="*/ 24384 w 39528"/>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 h="23050">
                        <a:moveTo>
                          <a:pt x="24384" y="0"/>
                        </a:moveTo>
                        <a:lnTo>
                          <a:pt x="39529" y="8763"/>
                        </a:lnTo>
                        <a:lnTo>
                          <a:pt x="15145" y="23051"/>
                        </a:lnTo>
                        <a:lnTo>
                          <a:pt x="0" y="14288"/>
                        </a:lnTo>
                        <a:lnTo>
                          <a:pt x="24384" y="0"/>
                        </a:lnTo>
                        <a:close/>
                      </a:path>
                    </a:pathLst>
                  </a:custGeom>
                  <a:solidFill>
                    <a:srgbClr val="F8F9FC"/>
                  </a:solidFill>
                  <a:ln w="9525" cap="flat">
                    <a:noFill/>
                    <a:prstDash val="solid"/>
                    <a:miter/>
                  </a:ln>
                </p:spPr>
                <p:txBody>
                  <a:bodyPr rtlCol="0" anchor="ctr"/>
                  <a:lstStyle/>
                  <a:p>
                    <a:endParaRPr lang="zh-CN" altLang="en-US" sz="2000"/>
                  </a:p>
                </p:txBody>
              </p:sp>
              <p:sp>
                <p:nvSpPr>
                  <p:cNvPr id="166" name="任意多边形: 形状 165">
                    <a:extLst>
                      <a:ext uri="{FF2B5EF4-FFF2-40B4-BE49-F238E27FC236}">
                        <a16:creationId xmlns:a16="http://schemas.microsoft.com/office/drawing/2014/main" id="{571EBBD4-9E5E-A1B7-4D85-222AB1EAC0E0}"/>
                      </a:ext>
                    </a:extLst>
                  </p:cNvPr>
                  <p:cNvSpPr/>
                  <p:nvPr/>
                </p:nvSpPr>
                <p:spPr>
                  <a:xfrm>
                    <a:off x="6010274" y="3537489"/>
                    <a:ext cx="53721" cy="31146"/>
                  </a:xfrm>
                  <a:custGeom>
                    <a:avLst/>
                    <a:gdLst>
                      <a:gd name="connsiteX0" fmla="*/ 38576 w 53721"/>
                      <a:gd name="connsiteY0" fmla="*/ 0 h 31146"/>
                      <a:gd name="connsiteX1" fmla="*/ 53721 w 53721"/>
                      <a:gd name="connsiteY1" fmla="*/ 8668 h 31146"/>
                      <a:gd name="connsiteX2" fmla="*/ 15145 w 53721"/>
                      <a:gd name="connsiteY2" fmla="*/ 31147 h 31146"/>
                      <a:gd name="connsiteX3" fmla="*/ 0 w 53721"/>
                      <a:gd name="connsiteY3" fmla="*/ 22479 h 31146"/>
                      <a:gd name="connsiteX4" fmla="*/ 38576 w 53721"/>
                      <a:gd name="connsiteY4" fmla="*/ 0 h 31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21" h="31146">
                        <a:moveTo>
                          <a:pt x="38576" y="0"/>
                        </a:moveTo>
                        <a:lnTo>
                          <a:pt x="53721" y="8668"/>
                        </a:lnTo>
                        <a:lnTo>
                          <a:pt x="15145" y="31147"/>
                        </a:lnTo>
                        <a:lnTo>
                          <a:pt x="0" y="22479"/>
                        </a:lnTo>
                        <a:lnTo>
                          <a:pt x="38576" y="0"/>
                        </a:lnTo>
                        <a:close/>
                      </a:path>
                    </a:pathLst>
                  </a:custGeom>
                  <a:solidFill>
                    <a:srgbClr val="F8F9FC"/>
                  </a:solidFill>
                  <a:ln w="9525" cap="flat">
                    <a:noFill/>
                    <a:prstDash val="solid"/>
                    <a:miter/>
                  </a:ln>
                </p:spPr>
                <p:txBody>
                  <a:bodyPr rtlCol="0" anchor="ctr"/>
                  <a:lstStyle/>
                  <a:p>
                    <a:endParaRPr lang="zh-CN" altLang="en-US" sz="2000"/>
                  </a:p>
                </p:txBody>
              </p:sp>
              <p:sp>
                <p:nvSpPr>
                  <p:cNvPr id="167" name="任意多边形: 形状 166">
                    <a:extLst>
                      <a:ext uri="{FF2B5EF4-FFF2-40B4-BE49-F238E27FC236}">
                        <a16:creationId xmlns:a16="http://schemas.microsoft.com/office/drawing/2014/main" id="{64CD6FE3-0850-82EC-43CA-E703CC36F70D}"/>
                      </a:ext>
                    </a:extLst>
                  </p:cNvPr>
                  <p:cNvSpPr/>
                  <p:nvPr/>
                </p:nvSpPr>
                <p:spPr>
                  <a:xfrm>
                    <a:off x="6028943" y="3551301"/>
                    <a:ext cx="48291" cy="28098"/>
                  </a:xfrm>
                  <a:custGeom>
                    <a:avLst/>
                    <a:gdLst>
                      <a:gd name="connsiteX0" fmla="*/ 33147 w 48291"/>
                      <a:gd name="connsiteY0" fmla="*/ 0 h 28098"/>
                      <a:gd name="connsiteX1" fmla="*/ 48292 w 48291"/>
                      <a:gd name="connsiteY1" fmla="*/ 8668 h 28098"/>
                      <a:gd name="connsiteX2" fmla="*/ 15145 w 48291"/>
                      <a:gd name="connsiteY2" fmla="*/ 28099 h 28098"/>
                      <a:gd name="connsiteX3" fmla="*/ 0 w 48291"/>
                      <a:gd name="connsiteY3" fmla="*/ 19336 h 28098"/>
                      <a:gd name="connsiteX4" fmla="*/ 33147 w 48291"/>
                      <a:gd name="connsiteY4" fmla="*/ 0 h 2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 h="28098">
                        <a:moveTo>
                          <a:pt x="33147" y="0"/>
                        </a:moveTo>
                        <a:lnTo>
                          <a:pt x="48292" y="8668"/>
                        </a:lnTo>
                        <a:lnTo>
                          <a:pt x="15145" y="28099"/>
                        </a:lnTo>
                        <a:lnTo>
                          <a:pt x="0" y="19336"/>
                        </a:lnTo>
                        <a:lnTo>
                          <a:pt x="33147" y="0"/>
                        </a:lnTo>
                        <a:close/>
                      </a:path>
                    </a:pathLst>
                  </a:custGeom>
                  <a:solidFill>
                    <a:srgbClr val="F8F9FC"/>
                  </a:solidFill>
                  <a:ln w="9525" cap="flat">
                    <a:noFill/>
                    <a:prstDash val="solid"/>
                    <a:miter/>
                  </a:ln>
                </p:spPr>
                <p:txBody>
                  <a:bodyPr rtlCol="0" anchor="ctr"/>
                  <a:lstStyle/>
                  <a:p>
                    <a:endParaRPr lang="zh-CN" altLang="en-US" sz="2000"/>
                  </a:p>
                </p:txBody>
              </p:sp>
            </p:grpSp>
          </p:grpSp>
          <p:sp>
            <p:nvSpPr>
              <p:cNvPr id="120" name="任意多边形: 形状 119">
                <a:extLst>
                  <a:ext uri="{FF2B5EF4-FFF2-40B4-BE49-F238E27FC236}">
                    <a16:creationId xmlns:a16="http://schemas.microsoft.com/office/drawing/2014/main" id="{4A5D90F7-AE90-C3B0-BB85-13202155A364}"/>
                  </a:ext>
                </a:extLst>
              </p:cNvPr>
              <p:cNvSpPr/>
              <p:nvPr/>
            </p:nvSpPr>
            <p:spPr>
              <a:xfrm>
                <a:off x="5919787" y="3248033"/>
                <a:ext cx="221075" cy="274787"/>
              </a:xfrm>
              <a:custGeom>
                <a:avLst/>
                <a:gdLst>
                  <a:gd name="connsiteX0" fmla="*/ 220028 w 221075"/>
                  <a:gd name="connsiteY0" fmla="*/ 4087 h 274787"/>
                  <a:gd name="connsiteX1" fmla="*/ 219647 w 221075"/>
                  <a:gd name="connsiteY1" fmla="*/ 3896 h 274787"/>
                  <a:gd name="connsiteX2" fmla="*/ 216884 w 221075"/>
                  <a:gd name="connsiteY2" fmla="*/ 2277 h 274787"/>
                  <a:gd name="connsiteX3" fmla="*/ 214122 w 221075"/>
                  <a:gd name="connsiteY3" fmla="*/ 658 h 274787"/>
                  <a:gd name="connsiteX4" fmla="*/ 207169 w 221075"/>
                  <a:gd name="connsiteY4" fmla="*/ 1325 h 274787"/>
                  <a:gd name="connsiteX5" fmla="*/ 9716 w 221075"/>
                  <a:gd name="connsiteY5" fmla="*/ 116006 h 274787"/>
                  <a:gd name="connsiteX6" fmla="*/ 0 w 221075"/>
                  <a:gd name="connsiteY6" fmla="*/ 132960 h 274787"/>
                  <a:gd name="connsiteX7" fmla="*/ 762 w 221075"/>
                  <a:gd name="connsiteY7" fmla="*/ 264500 h 274787"/>
                  <a:gd name="connsiteX8" fmla="*/ 3620 w 221075"/>
                  <a:gd name="connsiteY8" fmla="*/ 270787 h 274787"/>
                  <a:gd name="connsiteX9" fmla="*/ 10573 w 221075"/>
                  <a:gd name="connsiteY9" fmla="*/ 274787 h 274787"/>
                  <a:gd name="connsiteX10" fmla="*/ 7715 w 221075"/>
                  <a:gd name="connsiteY10" fmla="*/ 268501 h 274787"/>
                  <a:gd name="connsiteX11" fmla="*/ 6953 w 221075"/>
                  <a:gd name="connsiteY11" fmla="*/ 136961 h 274787"/>
                  <a:gd name="connsiteX12" fmla="*/ 16669 w 221075"/>
                  <a:gd name="connsiteY12" fmla="*/ 120101 h 274787"/>
                  <a:gd name="connsiteX13" fmla="*/ 214122 w 221075"/>
                  <a:gd name="connsiteY13" fmla="*/ 5325 h 274787"/>
                  <a:gd name="connsiteX14" fmla="*/ 221075 w 221075"/>
                  <a:gd name="connsiteY14" fmla="*/ 4658 h 274787"/>
                  <a:gd name="connsiteX15" fmla="*/ 220028 w 221075"/>
                  <a:gd name="connsiteY15" fmla="*/ 4087 h 2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075" h="274787">
                    <a:moveTo>
                      <a:pt x="220028" y="4087"/>
                    </a:moveTo>
                    <a:cubicBezTo>
                      <a:pt x="220028" y="4087"/>
                      <a:pt x="219742" y="3992"/>
                      <a:pt x="219647" y="3896"/>
                    </a:cubicBezTo>
                    <a:cubicBezTo>
                      <a:pt x="218694" y="3325"/>
                      <a:pt x="217742" y="2849"/>
                      <a:pt x="216884" y="2277"/>
                    </a:cubicBezTo>
                    <a:cubicBezTo>
                      <a:pt x="215932" y="1706"/>
                      <a:pt x="214979" y="1229"/>
                      <a:pt x="214122" y="658"/>
                    </a:cubicBezTo>
                    <a:cubicBezTo>
                      <a:pt x="212312" y="-390"/>
                      <a:pt x="209836" y="-199"/>
                      <a:pt x="207169" y="1325"/>
                    </a:cubicBezTo>
                    <a:lnTo>
                      <a:pt x="9716" y="116006"/>
                    </a:lnTo>
                    <a:cubicBezTo>
                      <a:pt x="4286" y="119149"/>
                      <a:pt x="0" y="126769"/>
                      <a:pt x="0" y="132960"/>
                    </a:cubicBezTo>
                    <a:lnTo>
                      <a:pt x="762" y="264500"/>
                    </a:lnTo>
                    <a:cubicBezTo>
                      <a:pt x="762" y="267548"/>
                      <a:pt x="1905" y="269739"/>
                      <a:pt x="3620" y="270787"/>
                    </a:cubicBezTo>
                    <a:cubicBezTo>
                      <a:pt x="5906" y="272120"/>
                      <a:pt x="8287" y="273454"/>
                      <a:pt x="10573" y="274787"/>
                    </a:cubicBezTo>
                    <a:cubicBezTo>
                      <a:pt x="8763" y="273740"/>
                      <a:pt x="7715" y="271644"/>
                      <a:pt x="7715" y="268501"/>
                    </a:cubicBezTo>
                    <a:lnTo>
                      <a:pt x="6953" y="136961"/>
                    </a:lnTo>
                    <a:cubicBezTo>
                      <a:pt x="6953" y="130769"/>
                      <a:pt x="11239" y="123149"/>
                      <a:pt x="16669" y="120101"/>
                    </a:cubicBezTo>
                    <a:lnTo>
                      <a:pt x="214122" y="5325"/>
                    </a:lnTo>
                    <a:cubicBezTo>
                      <a:pt x="216789" y="3801"/>
                      <a:pt x="219266" y="3611"/>
                      <a:pt x="221075" y="4658"/>
                    </a:cubicBezTo>
                    <a:cubicBezTo>
                      <a:pt x="220694" y="4468"/>
                      <a:pt x="220409" y="4277"/>
                      <a:pt x="220028" y="4087"/>
                    </a:cubicBezTo>
                    <a:close/>
                  </a:path>
                </a:pathLst>
              </a:custGeom>
              <a:solidFill>
                <a:srgbClr val="082C44"/>
              </a:solidFill>
              <a:ln w="9525" cap="flat">
                <a:noFill/>
                <a:prstDash val="solid"/>
                <a:miter/>
              </a:ln>
            </p:spPr>
            <p:txBody>
              <a:bodyPr rtlCol="0" anchor="ctr"/>
              <a:lstStyle/>
              <a:p>
                <a:endParaRPr lang="zh-CN" altLang="en-US" sz="2000"/>
              </a:p>
            </p:txBody>
          </p:sp>
          <p:sp>
            <p:nvSpPr>
              <p:cNvPr id="121" name="任意多边形: 形状 120">
                <a:extLst>
                  <a:ext uri="{FF2B5EF4-FFF2-40B4-BE49-F238E27FC236}">
                    <a16:creationId xmlns:a16="http://schemas.microsoft.com/office/drawing/2014/main" id="{840137A1-D2D6-A8C6-124E-B45F72A5EDAE}"/>
                  </a:ext>
                </a:extLst>
              </p:cNvPr>
              <p:cNvSpPr/>
              <p:nvPr/>
            </p:nvSpPr>
            <p:spPr>
              <a:xfrm>
                <a:off x="5926740" y="3252185"/>
                <a:ext cx="217741" cy="271270"/>
              </a:xfrm>
              <a:custGeom>
                <a:avLst/>
                <a:gdLst>
                  <a:gd name="connsiteX0" fmla="*/ 9716 w 217741"/>
                  <a:gd name="connsiteY0" fmla="*/ 115949 h 271270"/>
                  <a:gd name="connsiteX1" fmla="*/ 0 w 217741"/>
                  <a:gd name="connsiteY1" fmla="*/ 132809 h 271270"/>
                  <a:gd name="connsiteX2" fmla="*/ 762 w 217741"/>
                  <a:gd name="connsiteY2" fmla="*/ 264349 h 271270"/>
                  <a:gd name="connsiteX3" fmla="*/ 10573 w 217741"/>
                  <a:gd name="connsiteY3" fmla="*/ 269969 h 271270"/>
                  <a:gd name="connsiteX4" fmla="*/ 208026 w 217741"/>
                  <a:gd name="connsiteY4" fmla="*/ 155288 h 271270"/>
                  <a:gd name="connsiteX5" fmla="*/ 217742 w 217741"/>
                  <a:gd name="connsiteY5" fmla="*/ 138428 h 271270"/>
                  <a:gd name="connsiteX6" fmla="*/ 216980 w 217741"/>
                  <a:gd name="connsiteY6" fmla="*/ 6888 h 271270"/>
                  <a:gd name="connsiteX7" fmla="*/ 207169 w 217741"/>
                  <a:gd name="connsiteY7" fmla="*/ 1364 h 271270"/>
                  <a:gd name="connsiteX8" fmla="*/ 9716 w 217741"/>
                  <a:gd name="connsiteY8" fmla="*/ 115949 h 271270"/>
                  <a:gd name="connsiteX9" fmla="*/ 209836 w 217741"/>
                  <a:gd name="connsiteY9" fmla="*/ 137285 h 271270"/>
                  <a:gd name="connsiteX10" fmla="*/ 204026 w 217741"/>
                  <a:gd name="connsiteY10" fmla="*/ 147382 h 271270"/>
                  <a:gd name="connsiteX11" fmla="*/ 14478 w 217741"/>
                  <a:gd name="connsiteY11" fmla="*/ 257586 h 271270"/>
                  <a:gd name="connsiteX12" fmla="*/ 8573 w 217741"/>
                  <a:gd name="connsiteY12" fmla="*/ 254252 h 271270"/>
                  <a:gd name="connsiteX13" fmla="*/ 7906 w 217741"/>
                  <a:gd name="connsiteY13" fmla="*/ 133761 h 271270"/>
                  <a:gd name="connsiteX14" fmla="*/ 13716 w 217741"/>
                  <a:gd name="connsiteY14" fmla="*/ 123569 h 271270"/>
                  <a:gd name="connsiteX15" fmla="*/ 203264 w 217741"/>
                  <a:gd name="connsiteY15" fmla="*/ 13556 h 271270"/>
                  <a:gd name="connsiteX16" fmla="*/ 209169 w 217741"/>
                  <a:gd name="connsiteY16" fmla="*/ 16889 h 271270"/>
                  <a:gd name="connsiteX17" fmla="*/ 209836 w 217741"/>
                  <a:gd name="connsiteY17" fmla="*/ 137381 h 271270"/>
                  <a:gd name="connsiteX18" fmla="*/ 209836 w 217741"/>
                  <a:gd name="connsiteY18" fmla="*/ 137381 h 27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741" h="271270">
                    <a:moveTo>
                      <a:pt x="9716" y="115949"/>
                    </a:moveTo>
                    <a:cubicBezTo>
                      <a:pt x="4382" y="119093"/>
                      <a:pt x="0" y="126713"/>
                      <a:pt x="0" y="132809"/>
                    </a:cubicBezTo>
                    <a:lnTo>
                      <a:pt x="762" y="264349"/>
                    </a:lnTo>
                    <a:cubicBezTo>
                      <a:pt x="762" y="270540"/>
                      <a:pt x="5239" y="273017"/>
                      <a:pt x="10573" y="269969"/>
                    </a:cubicBezTo>
                    <a:lnTo>
                      <a:pt x="208026" y="155288"/>
                    </a:lnTo>
                    <a:cubicBezTo>
                      <a:pt x="213360" y="152144"/>
                      <a:pt x="217742" y="144524"/>
                      <a:pt x="217742" y="138428"/>
                    </a:cubicBezTo>
                    <a:lnTo>
                      <a:pt x="216980" y="6888"/>
                    </a:lnTo>
                    <a:cubicBezTo>
                      <a:pt x="216980" y="697"/>
                      <a:pt x="212503" y="-1780"/>
                      <a:pt x="207169" y="1364"/>
                    </a:cubicBezTo>
                    <a:lnTo>
                      <a:pt x="9716" y="115949"/>
                    </a:lnTo>
                    <a:close/>
                    <a:moveTo>
                      <a:pt x="209836" y="137285"/>
                    </a:moveTo>
                    <a:cubicBezTo>
                      <a:pt x="209836" y="141000"/>
                      <a:pt x="207264" y="145572"/>
                      <a:pt x="204026" y="147382"/>
                    </a:cubicBezTo>
                    <a:lnTo>
                      <a:pt x="14478" y="257586"/>
                    </a:lnTo>
                    <a:cubicBezTo>
                      <a:pt x="11239" y="259491"/>
                      <a:pt x="8573" y="257967"/>
                      <a:pt x="8573" y="254252"/>
                    </a:cubicBezTo>
                    <a:lnTo>
                      <a:pt x="7906" y="133761"/>
                    </a:lnTo>
                    <a:cubicBezTo>
                      <a:pt x="7906" y="130046"/>
                      <a:pt x="10478" y="125474"/>
                      <a:pt x="13716" y="123569"/>
                    </a:cubicBezTo>
                    <a:lnTo>
                      <a:pt x="203264" y="13556"/>
                    </a:lnTo>
                    <a:cubicBezTo>
                      <a:pt x="206502" y="11651"/>
                      <a:pt x="209169" y="13175"/>
                      <a:pt x="209169" y="16889"/>
                    </a:cubicBezTo>
                    <a:lnTo>
                      <a:pt x="209836" y="137381"/>
                    </a:lnTo>
                    <a:lnTo>
                      <a:pt x="209836" y="137381"/>
                    </a:lnTo>
                    <a:close/>
                  </a:path>
                </a:pathLst>
              </a:custGeom>
              <a:solidFill>
                <a:srgbClr val="114269"/>
              </a:solidFill>
              <a:ln w="9525" cap="flat">
                <a:noFill/>
                <a:prstDash val="solid"/>
                <a:miter/>
              </a:ln>
            </p:spPr>
            <p:txBody>
              <a:bodyPr rtlCol="0" anchor="ctr"/>
              <a:lstStyle/>
              <a:p>
                <a:endParaRPr lang="zh-CN" altLang="en-US" sz="2000"/>
              </a:p>
            </p:txBody>
          </p:sp>
        </p:grpSp>
        <p:sp>
          <p:nvSpPr>
            <p:cNvPr id="117" name="矩形 116">
              <a:extLst>
                <a:ext uri="{FF2B5EF4-FFF2-40B4-BE49-F238E27FC236}">
                  <a16:creationId xmlns:a16="http://schemas.microsoft.com/office/drawing/2014/main" id="{427F5E57-81C5-0543-AE2E-A200AF6E5203}"/>
                </a:ext>
              </a:extLst>
            </p:cNvPr>
            <p:cNvSpPr/>
            <p:nvPr/>
          </p:nvSpPr>
          <p:spPr>
            <a:xfrm>
              <a:off x="7529043" y="2205745"/>
              <a:ext cx="2060225" cy="461665"/>
            </a:xfrm>
            <a:prstGeom prst="rect">
              <a:avLst/>
            </a:prstGeom>
          </p:spPr>
          <p:txBody>
            <a:bodyPr wrap="square">
              <a:spAutoFit/>
            </a:bodyPr>
            <a:lstStyle/>
            <a:p>
              <a:pPr algn="ctr"/>
              <a:r>
                <a:rPr lang="en-US" altLang="zh-CN" sz="2400" b="1" dirty="0">
                  <a:latin typeface="Candara" panose="020E0502030303020204" pitchFamily="34" charset="0"/>
                  <a:ea typeface="微软雅黑" panose="020B0503020204020204" pitchFamily="34" charset="-122"/>
                  <a:cs typeface="Segoe UI" panose="020B0502040204020203" pitchFamily="34" charset="0"/>
                </a:rPr>
                <a:t>Rx</a:t>
              </a:r>
            </a:p>
          </p:txBody>
        </p:sp>
      </p:grpSp>
      <p:sp>
        <p:nvSpPr>
          <p:cNvPr id="170" name="文本框 169">
            <a:extLst>
              <a:ext uri="{FF2B5EF4-FFF2-40B4-BE49-F238E27FC236}">
                <a16:creationId xmlns:a16="http://schemas.microsoft.com/office/drawing/2014/main" id="{54E94362-6BA1-76F7-38C7-9BB8AF2D23DD}"/>
              </a:ext>
            </a:extLst>
          </p:cNvPr>
          <p:cNvSpPr txBox="1"/>
          <p:nvPr/>
        </p:nvSpPr>
        <p:spPr>
          <a:xfrm>
            <a:off x="3713621" y="3465138"/>
            <a:ext cx="582211" cy="461665"/>
          </a:xfrm>
          <a:prstGeom prst="rect">
            <a:avLst/>
          </a:prstGeom>
          <a:noFill/>
        </p:spPr>
        <p:txBody>
          <a:bodyPr wrap="none" rtlCol="0">
            <a:spAutoFit/>
          </a:bodyPr>
          <a:lstStyle/>
          <a:p>
            <a:pPr algn="ctr"/>
            <a:r>
              <a:rPr lang="en-US" altLang="zh-CN" sz="2400" b="1" dirty="0">
                <a:solidFill>
                  <a:srgbClr val="0D0D0D"/>
                </a:solidFill>
                <a:latin typeface="Candara" panose="020E0502030303020204" pitchFamily="34" charset="0"/>
              </a:rPr>
              <a:t>OR</a:t>
            </a:r>
            <a:endParaRPr lang="zh-CN" altLang="en-US" sz="2400" b="1" dirty="0">
              <a:solidFill>
                <a:srgbClr val="0D0D0D"/>
              </a:solidFill>
              <a:latin typeface="Candara" panose="020E0502030303020204" pitchFamily="34" charset="0"/>
            </a:endParaRPr>
          </a:p>
        </p:txBody>
      </p:sp>
      <p:grpSp>
        <p:nvGrpSpPr>
          <p:cNvPr id="171" name="组合 170">
            <a:extLst>
              <a:ext uri="{FF2B5EF4-FFF2-40B4-BE49-F238E27FC236}">
                <a16:creationId xmlns:a16="http://schemas.microsoft.com/office/drawing/2014/main" id="{7E226253-70EF-3669-B704-A1B7134F08B3}"/>
              </a:ext>
            </a:extLst>
          </p:cNvPr>
          <p:cNvGrpSpPr/>
          <p:nvPr/>
        </p:nvGrpSpPr>
        <p:grpSpPr>
          <a:xfrm>
            <a:off x="2763802" y="3926288"/>
            <a:ext cx="2457815" cy="1173690"/>
            <a:chOff x="2629726" y="2699876"/>
            <a:chExt cx="2457815" cy="1173690"/>
          </a:xfrm>
        </p:grpSpPr>
        <p:sp>
          <p:nvSpPr>
            <p:cNvPr id="172" name="矩形: 圆角 171">
              <a:extLst>
                <a:ext uri="{FF2B5EF4-FFF2-40B4-BE49-F238E27FC236}">
                  <a16:creationId xmlns:a16="http://schemas.microsoft.com/office/drawing/2014/main" id="{40B24657-C45D-C398-DD33-D517E1577474}"/>
                </a:ext>
              </a:extLst>
            </p:cNvPr>
            <p:cNvSpPr/>
            <p:nvPr/>
          </p:nvSpPr>
          <p:spPr>
            <a:xfrm>
              <a:off x="2653759" y="2699876"/>
              <a:ext cx="2433782" cy="1173690"/>
            </a:xfrm>
            <a:prstGeom prst="roundRect">
              <a:avLst>
                <a:gd name="adj" fmla="val 9448"/>
              </a:avLst>
            </a:prstGeom>
            <a:solidFill>
              <a:srgbClr val="FFCDCD"/>
            </a:solidFill>
            <a:ln w="28575">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文本框 172">
              <a:extLst>
                <a:ext uri="{FF2B5EF4-FFF2-40B4-BE49-F238E27FC236}">
                  <a16:creationId xmlns:a16="http://schemas.microsoft.com/office/drawing/2014/main" id="{0E60FB2F-D2B3-758E-E831-E84A6B300CAE}"/>
                </a:ext>
              </a:extLst>
            </p:cNvPr>
            <p:cNvSpPr txBox="1"/>
            <p:nvPr/>
          </p:nvSpPr>
          <p:spPr>
            <a:xfrm>
              <a:off x="2629726" y="2912938"/>
              <a:ext cx="1632178" cy="707886"/>
            </a:xfrm>
            <a:prstGeom prst="rect">
              <a:avLst/>
            </a:prstGeom>
            <a:noFill/>
            <a:ln w="57150">
              <a:noFill/>
            </a:ln>
          </p:spPr>
          <p:txBody>
            <a:bodyPr wrap="none" rtlCol="0">
              <a:spAutoFit/>
            </a:bodyPr>
            <a:lstStyle/>
            <a:p>
              <a:pPr algn="ctr"/>
              <a:r>
                <a:rPr lang="en-US" altLang="zh-CN" sz="2000" b="1" dirty="0">
                  <a:latin typeface="Candara" panose="020E0502030303020204" pitchFamily="34" charset="0"/>
                </a:rPr>
                <a:t>Analog audio</a:t>
              </a:r>
            </a:p>
            <a:p>
              <a:pPr algn="ctr"/>
              <a:r>
                <a:rPr lang="en-US" altLang="zh-CN" sz="2000" b="1" dirty="0">
                  <a:latin typeface="Candara" panose="020E0502030303020204" pitchFamily="34" charset="0"/>
                </a:rPr>
                <a:t>embedding</a:t>
              </a:r>
              <a:endParaRPr lang="zh-CN" altLang="en-US" sz="2000" b="1" dirty="0">
                <a:latin typeface="Candara" panose="020E0502030303020204" pitchFamily="34" charset="0"/>
              </a:endParaRPr>
            </a:p>
          </p:txBody>
        </p:sp>
      </p:grpSp>
      <p:grpSp>
        <p:nvGrpSpPr>
          <p:cNvPr id="174" name="组合 173">
            <a:extLst>
              <a:ext uri="{FF2B5EF4-FFF2-40B4-BE49-F238E27FC236}">
                <a16:creationId xmlns:a16="http://schemas.microsoft.com/office/drawing/2014/main" id="{BC1299F2-778D-ACDF-4F93-61E9E22059BE}"/>
              </a:ext>
            </a:extLst>
          </p:cNvPr>
          <p:cNvGrpSpPr/>
          <p:nvPr/>
        </p:nvGrpSpPr>
        <p:grpSpPr>
          <a:xfrm>
            <a:off x="4332960" y="4264561"/>
            <a:ext cx="709342" cy="535062"/>
            <a:chOff x="4309591" y="4717335"/>
            <a:chExt cx="829422" cy="535062"/>
          </a:xfrm>
        </p:grpSpPr>
        <p:sp>
          <p:nvSpPr>
            <p:cNvPr id="175" name="任意多边形: 形状 174">
              <a:extLst>
                <a:ext uri="{FF2B5EF4-FFF2-40B4-BE49-F238E27FC236}">
                  <a16:creationId xmlns:a16="http://schemas.microsoft.com/office/drawing/2014/main" id="{6678EFBF-80CC-0504-53AC-6BE5C734C29B}"/>
                </a:ext>
              </a:extLst>
            </p:cNvPr>
            <p:cNvSpPr/>
            <p:nvPr/>
          </p:nvSpPr>
          <p:spPr>
            <a:xfrm>
              <a:off x="4930589" y="4984760"/>
              <a:ext cx="208424" cy="21376"/>
            </a:xfrm>
            <a:custGeom>
              <a:avLst/>
              <a:gdLst>
                <a:gd name="connsiteX0" fmla="*/ 208424 w 208424"/>
                <a:gd name="connsiteY0" fmla="*/ 0 h 21376"/>
                <a:gd name="connsiteX1" fmla="*/ 0 w 208424"/>
                <a:gd name="connsiteY1" fmla="*/ 0 h 21376"/>
              </a:gdLst>
              <a:ahLst/>
              <a:cxnLst>
                <a:cxn ang="0">
                  <a:pos x="connsiteX0" y="connsiteY0"/>
                </a:cxn>
                <a:cxn ang="0">
                  <a:pos x="connsiteX1" y="connsiteY1"/>
                </a:cxn>
              </a:cxnLst>
              <a:rect l="l" t="t" r="r" b="b"/>
              <a:pathLst>
                <a:path w="208424" h="21376">
                  <a:moveTo>
                    <a:pt x="208424" y="0"/>
                  </a:moveTo>
                  <a:lnTo>
                    <a:pt x="0" y="0"/>
                  </a:lnTo>
                </a:path>
              </a:pathLst>
            </a:custGeom>
            <a:ln w="57150" cap="rnd">
              <a:solidFill>
                <a:srgbClr val="000000"/>
              </a:solidFill>
              <a:prstDash val="solid"/>
              <a:round/>
            </a:ln>
          </p:spPr>
          <p:txBody>
            <a:bodyPr rtlCol="0" anchor="ctr"/>
            <a:lstStyle/>
            <a:p>
              <a:endParaRPr lang="zh-CN" altLang="en-US"/>
            </a:p>
          </p:txBody>
        </p:sp>
        <p:sp>
          <p:nvSpPr>
            <p:cNvPr id="176" name="任意多边形: 形状 175">
              <a:extLst>
                <a:ext uri="{FF2B5EF4-FFF2-40B4-BE49-F238E27FC236}">
                  <a16:creationId xmlns:a16="http://schemas.microsoft.com/office/drawing/2014/main" id="{5DAF10CA-D67C-4C07-912D-3B055034B240}"/>
                </a:ext>
              </a:extLst>
            </p:cNvPr>
            <p:cNvSpPr/>
            <p:nvPr/>
          </p:nvSpPr>
          <p:spPr>
            <a:xfrm>
              <a:off x="4309591" y="4984760"/>
              <a:ext cx="208424" cy="21376"/>
            </a:xfrm>
            <a:custGeom>
              <a:avLst/>
              <a:gdLst>
                <a:gd name="connsiteX0" fmla="*/ 208424 w 208424"/>
                <a:gd name="connsiteY0" fmla="*/ 0 h 21376"/>
                <a:gd name="connsiteX1" fmla="*/ 0 w 208424"/>
                <a:gd name="connsiteY1" fmla="*/ 0 h 21376"/>
              </a:gdLst>
              <a:ahLst/>
              <a:cxnLst>
                <a:cxn ang="0">
                  <a:pos x="connsiteX0" y="connsiteY0"/>
                </a:cxn>
                <a:cxn ang="0">
                  <a:pos x="connsiteX1" y="connsiteY1"/>
                </a:cxn>
              </a:cxnLst>
              <a:rect l="l" t="t" r="r" b="b"/>
              <a:pathLst>
                <a:path w="208424" h="21376">
                  <a:moveTo>
                    <a:pt x="208424" y="0"/>
                  </a:moveTo>
                  <a:lnTo>
                    <a:pt x="0" y="0"/>
                  </a:lnTo>
                </a:path>
              </a:pathLst>
            </a:custGeom>
            <a:ln w="57150" cap="rnd">
              <a:solidFill>
                <a:srgbClr val="000000"/>
              </a:solidFill>
              <a:prstDash val="solid"/>
              <a:round/>
            </a:ln>
          </p:spPr>
          <p:txBody>
            <a:bodyPr rtlCol="0" anchor="ctr"/>
            <a:lstStyle/>
            <a:p>
              <a:endParaRPr lang="zh-CN" altLang="en-US"/>
            </a:p>
          </p:txBody>
        </p:sp>
        <p:sp>
          <p:nvSpPr>
            <p:cNvPr id="177" name="任意多边形: 形状 176">
              <a:extLst>
                <a:ext uri="{FF2B5EF4-FFF2-40B4-BE49-F238E27FC236}">
                  <a16:creationId xmlns:a16="http://schemas.microsoft.com/office/drawing/2014/main" id="{AC9B6BCD-D707-64D1-8AB3-07CB16AC61B0}"/>
                </a:ext>
              </a:extLst>
            </p:cNvPr>
            <p:cNvSpPr/>
            <p:nvPr/>
          </p:nvSpPr>
          <p:spPr>
            <a:xfrm>
              <a:off x="4930589" y="4717335"/>
              <a:ext cx="21376" cy="535062"/>
            </a:xfrm>
            <a:custGeom>
              <a:avLst/>
              <a:gdLst>
                <a:gd name="connsiteX0" fmla="*/ 0 w 21376"/>
                <a:gd name="connsiteY0" fmla="*/ 0 h 535062"/>
                <a:gd name="connsiteX1" fmla="*/ 0 w 21376"/>
                <a:gd name="connsiteY1" fmla="*/ 535063 h 535062"/>
              </a:gdLst>
              <a:ahLst/>
              <a:cxnLst>
                <a:cxn ang="0">
                  <a:pos x="connsiteX0" y="connsiteY0"/>
                </a:cxn>
                <a:cxn ang="0">
                  <a:pos x="connsiteX1" y="connsiteY1"/>
                </a:cxn>
              </a:cxnLst>
              <a:rect l="l" t="t" r="r" b="b"/>
              <a:pathLst>
                <a:path w="21376" h="535062">
                  <a:moveTo>
                    <a:pt x="0" y="0"/>
                  </a:moveTo>
                  <a:lnTo>
                    <a:pt x="0" y="535063"/>
                  </a:lnTo>
                </a:path>
              </a:pathLst>
            </a:custGeom>
            <a:ln w="57150" cap="rnd">
              <a:solidFill>
                <a:srgbClr val="000000"/>
              </a:solidFill>
              <a:prstDash val="solid"/>
              <a:round/>
            </a:ln>
          </p:spPr>
          <p:txBody>
            <a:bodyPr rtlCol="0" anchor="ctr"/>
            <a:lstStyle/>
            <a:p>
              <a:endParaRPr lang="zh-CN" altLang="en-US"/>
            </a:p>
          </p:txBody>
        </p:sp>
        <p:sp>
          <p:nvSpPr>
            <p:cNvPr id="178" name="任意多边形: 形状 177">
              <a:extLst>
                <a:ext uri="{FF2B5EF4-FFF2-40B4-BE49-F238E27FC236}">
                  <a16:creationId xmlns:a16="http://schemas.microsoft.com/office/drawing/2014/main" id="{2D63EFBD-834F-4D62-B04D-EA0A907C431C}"/>
                </a:ext>
              </a:extLst>
            </p:cNvPr>
            <p:cNvSpPr/>
            <p:nvPr/>
          </p:nvSpPr>
          <p:spPr>
            <a:xfrm>
              <a:off x="4518016" y="4766075"/>
              <a:ext cx="378797" cy="437370"/>
            </a:xfrm>
            <a:custGeom>
              <a:avLst/>
              <a:gdLst>
                <a:gd name="connsiteX0" fmla="*/ 378798 w 378797"/>
                <a:gd name="connsiteY0" fmla="*/ 218685 h 437370"/>
                <a:gd name="connsiteX1" fmla="*/ 0 w 378797"/>
                <a:gd name="connsiteY1" fmla="*/ 0 h 437370"/>
                <a:gd name="connsiteX2" fmla="*/ 0 w 378797"/>
                <a:gd name="connsiteY2" fmla="*/ 437370 h 437370"/>
                <a:gd name="connsiteX3" fmla="*/ 378798 w 378797"/>
                <a:gd name="connsiteY3" fmla="*/ 218685 h 437370"/>
              </a:gdLst>
              <a:ahLst/>
              <a:cxnLst>
                <a:cxn ang="0">
                  <a:pos x="connsiteX0" y="connsiteY0"/>
                </a:cxn>
                <a:cxn ang="0">
                  <a:pos x="connsiteX1" y="connsiteY1"/>
                </a:cxn>
                <a:cxn ang="0">
                  <a:pos x="connsiteX2" y="connsiteY2"/>
                </a:cxn>
                <a:cxn ang="0">
                  <a:pos x="connsiteX3" y="connsiteY3"/>
                </a:cxn>
              </a:cxnLst>
              <a:rect l="l" t="t" r="r" b="b"/>
              <a:pathLst>
                <a:path w="378797" h="437370">
                  <a:moveTo>
                    <a:pt x="378798" y="218685"/>
                  </a:moveTo>
                  <a:lnTo>
                    <a:pt x="0" y="0"/>
                  </a:lnTo>
                  <a:lnTo>
                    <a:pt x="0" y="437370"/>
                  </a:lnTo>
                  <a:lnTo>
                    <a:pt x="378798" y="218685"/>
                  </a:lnTo>
                  <a:close/>
                </a:path>
              </a:pathLst>
            </a:custGeom>
            <a:noFill/>
            <a:ln w="57150" cap="rnd">
              <a:solidFill>
                <a:srgbClr val="000000"/>
              </a:solidFill>
              <a:prstDash val="solid"/>
              <a:round/>
            </a:ln>
          </p:spPr>
          <p:txBody>
            <a:bodyPr rtlCol="0" anchor="ctr"/>
            <a:lstStyle/>
            <a:p>
              <a:endParaRPr lang="zh-CN" altLang="en-US"/>
            </a:p>
          </p:txBody>
        </p:sp>
      </p:grpSp>
      <p:sp>
        <p:nvSpPr>
          <p:cNvPr id="168" name="矩形 167">
            <a:extLst>
              <a:ext uri="{FF2B5EF4-FFF2-40B4-BE49-F238E27FC236}">
                <a16:creationId xmlns:a16="http://schemas.microsoft.com/office/drawing/2014/main" id="{86D384FD-BEA0-30E7-CB06-F5EE5273CF4A}"/>
              </a:ext>
            </a:extLst>
          </p:cNvPr>
          <p:cNvSpPr/>
          <p:nvPr/>
        </p:nvSpPr>
        <p:spPr>
          <a:xfrm>
            <a:off x="2707752" y="2138764"/>
            <a:ext cx="3267461" cy="3467164"/>
          </a:xfrm>
          <a:prstGeom prst="rect">
            <a:avLst/>
          </a:prstGeom>
          <a:solidFill>
            <a:srgbClr val="FEF4FE">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文本框 180">
            <a:extLst>
              <a:ext uri="{FF2B5EF4-FFF2-40B4-BE49-F238E27FC236}">
                <a16:creationId xmlns:a16="http://schemas.microsoft.com/office/drawing/2014/main" id="{01F5F907-FA12-9BCC-6EE6-3F10F9487DD8}"/>
              </a:ext>
            </a:extLst>
          </p:cNvPr>
          <p:cNvSpPr txBox="1"/>
          <p:nvPr/>
        </p:nvSpPr>
        <p:spPr>
          <a:xfrm>
            <a:off x="9177271" y="2499452"/>
            <a:ext cx="1244251" cy="461665"/>
          </a:xfrm>
          <a:prstGeom prst="rect">
            <a:avLst/>
          </a:prstGeom>
          <a:noFill/>
        </p:spPr>
        <p:txBody>
          <a:bodyPr wrap="none" rtlCol="0">
            <a:spAutoFit/>
          </a:bodyPr>
          <a:lstStyle/>
          <a:p>
            <a:pPr algn="ctr"/>
            <a:r>
              <a:rPr lang="en-US" altLang="zh-CN" sz="2400" b="1" dirty="0">
                <a:solidFill>
                  <a:srgbClr val="0070C0"/>
                </a:solidFill>
                <a:latin typeface="Candara" panose="020E0502030303020204" pitchFamily="34" charset="0"/>
              </a:rPr>
              <a:t>2.45GHz</a:t>
            </a:r>
            <a:endParaRPr lang="zh-CN" altLang="en-US" sz="2400" b="1" dirty="0">
              <a:solidFill>
                <a:srgbClr val="0070C0"/>
              </a:solidFill>
              <a:latin typeface="Candara" panose="020E0502030303020204" pitchFamily="34" charset="0"/>
            </a:endParaRPr>
          </a:p>
        </p:txBody>
      </p:sp>
      <p:sp>
        <p:nvSpPr>
          <p:cNvPr id="182" name="文本框 181">
            <a:extLst>
              <a:ext uri="{FF2B5EF4-FFF2-40B4-BE49-F238E27FC236}">
                <a16:creationId xmlns:a16="http://schemas.microsoft.com/office/drawing/2014/main" id="{244F3B6C-A9B6-6CB2-10E1-CA0C39B103C7}"/>
              </a:ext>
            </a:extLst>
          </p:cNvPr>
          <p:cNvSpPr txBox="1"/>
          <p:nvPr/>
        </p:nvSpPr>
        <p:spPr>
          <a:xfrm>
            <a:off x="9177271" y="3970356"/>
            <a:ext cx="1261884" cy="461665"/>
          </a:xfrm>
          <a:prstGeom prst="rect">
            <a:avLst/>
          </a:prstGeom>
          <a:noFill/>
        </p:spPr>
        <p:txBody>
          <a:bodyPr wrap="none" rtlCol="0">
            <a:spAutoFit/>
          </a:bodyPr>
          <a:lstStyle/>
          <a:p>
            <a:pPr algn="ctr"/>
            <a:r>
              <a:rPr lang="en-US" altLang="zh-CN" sz="2400" b="1" dirty="0">
                <a:solidFill>
                  <a:srgbClr val="E97132"/>
                </a:solidFill>
                <a:latin typeface="Candara" panose="020E0502030303020204" pitchFamily="34" charset="0"/>
              </a:rPr>
              <a:t>2.46GHz</a:t>
            </a:r>
            <a:endParaRPr lang="zh-CN" altLang="en-US" sz="2400" b="1" dirty="0">
              <a:solidFill>
                <a:srgbClr val="E97132"/>
              </a:solidFill>
              <a:latin typeface="Candara" panose="020E0502030303020204" pitchFamily="34" charset="0"/>
            </a:endParaRPr>
          </a:p>
        </p:txBody>
      </p:sp>
      <p:sp>
        <p:nvSpPr>
          <p:cNvPr id="183" name="矩形: 圆角 182">
            <a:extLst>
              <a:ext uri="{FF2B5EF4-FFF2-40B4-BE49-F238E27FC236}">
                <a16:creationId xmlns:a16="http://schemas.microsoft.com/office/drawing/2014/main" id="{DF89675A-0D97-2940-7465-FE339108294D}"/>
              </a:ext>
            </a:extLst>
          </p:cNvPr>
          <p:cNvSpPr/>
          <p:nvPr/>
        </p:nvSpPr>
        <p:spPr>
          <a:xfrm>
            <a:off x="772448" y="2983067"/>
            <a:ext cx="5182931" cy="1308276"/>
          </a:xfrm>
          <a:prstGeom prst="roundRect">
            <a:avLst/>
          </a:prstGeom>
          <a:solidFill>
            <a:srgbClr val="8F26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b="1" i="1" dirty="0">
                <a:solidFill>
                  <a:schemeClr val="bg1"/>
                </a:solidFill>
                <a:latin typeface="Candara" panose="020E0502030303020204" pitchFamily="34" charset="0"/>
              </a:rPr>
              <a:t>Energy and bandwidth overhead from frequency shifting.</a:t>
            </a:r>
            <a:endParaRPr lang="zh-CN" altLang="en-US" sz="2400" b="1" dirty="0">
              <a:solidFill>
                <a:schemeClr val="bg1"/>
              </a:solidFill>
              <a:latin typeface="Candara" panose="020E0502030303020204" pitchFamily="34" charset="0"/>
            </a:endParaRPr>
          </a:p>
        </p:txBody>
      </p:sp>
    </p:spTree>
    <p:extLst>
      <p:ext uri="{BB962C8B-B14F-4D97-AF65-F5344CB8AC3E}">
        <p14:creationId xmlns:p14="http://schemas.microsoft.com/office/powerpoint/2010/main" val="212924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fill="hold" nodeType="withEffect">
                                  <p:stCondLst>
                                    <p:cond delay="0"/>
                                  </p:stCondLst>
                                  <p:childTnLst>
                                    <p:animMotion origin="layout" path="M -3.33333E-6 -3.7037E-6 L -0.02799 0.02662 " pathEditMode="relative" rAng="0" ptsTypes="AA">
                                      <p:cBhvr>
                                        <p:cTn id="6" dur="500" fill="hold"/>
                                        <p:tgtEl>
                                          <p:spTgt spid="11"/>
                                        </p:tgtEl>
                                        <p:attrNameLst>
                                          <p:attrName>ppt_x</p:attrName>
                                          <p:attrName>ppt_y</p:attrName>
                                        </p:attrNameLst>
                                      </p:cBhvr>
                                      <p:rCtr x="-1406" y="1319"/>
                                    </p:animMotion>
                                  </p:childTnLst>
                                </p:cTn>
                              </p:par>
                              <p:par>
                                <p:cTn id="7" presetID="42" presetClass="path" presetSubtype="0" repeatCount="indefinite" fill="hold" nodeType="withEffect">
                                  <p:stCondLst>
                                    <p:cond delay="0"/>
                                  </p:stCondLst>
                                  <p:childTnLst>
                                    <p:animMotion origin="layout" path="M -6.25E-7 -3.7037E-7 L 0.02552 0.02014 " pathEditMode="relative" rAng="0" ptsTypes="AA">
                                      <p:cBhvr>
                                        <p:cTn id="8" dur="500" fill="hold"/>
                                        <p:tgtEl>
                                          <p:spTgt spid="4"/>
                                        </p:tgtEl>
                                        <p:attrNameLst>
                                          <p:attrName>ppt_x</p:attrName>
                                          <p:attrName>ppt_y</p:attrName>
                                        </p:attrNameLst>
                                      </p:cBhvr>
                                      <p:rCtr x="1276" y="995"/>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3"/>
                                        </p:tgtEl>
                                        <p:attrNameLst>
                                          <p:attrName>style.visibility</p:attrName>
                                        </p:attrNameLst>
                                      </p:cBhvr>
                                      <p:to>
                                        <p:strVal val="visible"/>
                                      </p:to>
                                    </p:set>
                                    <p:animEffect transition="in" filter="fade">
                                      <p:cBhvr>
                                        <p:cTn id="13"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3CBFDA-7AEC-8730-9804-F67476DCB8B5}"/>
              </a:ext>
            </a:extLst>
          </p:cNvPr>
          <p:cNvSpPr>
            <a:spLocks noGrp="1"/>
          </p:cNvSpPr>
          <p:nvPr>
            <p:ph type="title"/>
          </p:nvPr>
        </p:nvSpPr>
        <p:spPr/>
        <p:txBody>
          <a:bodyPr/>
          <a:lstStyle/>
          <a:p>
            <a:r>
              <a:rPr lang="en-US" altLang="zh-CN"/>
              <a:t>Satori Overview</a:t>
            </a:r>
            <a:endParaRPr lang="zh-CN" altLang="en-US"/>
          </a:p>
        </p:txBody>
      </p:sp>
      <p:grpSp>
        <p:nvGrpSpPr>
          <p:cNvPr id="68" name="组合 67">
            <a:extLst>
              <a:ext uri="{FF2B5EF4-FFF2-40B4-BE49-F238E27FC236}">
                <a16:creationId xmlns:a16="http://schemas.microsoft.com/office/drawing/2014/main" id="{64C3AE68-D9BF-29D8-FACD-DA5AB00751B4}"/>
              </a:ext>
            </a:extLst>
          </p:cNvPr>
          <p:cNvGrpSpPr/>
          <p:nvPr/>
        </p:nvGrpSpPr>
        <p:grpSpPr>
          <a:xfrm>
            <a:off x="776850" y="2361534"/>
            <a:ext cx="1895886" cy="1280137"/>
            <a:chOff x="534076" y="1600424"/>
            <a:chExt cx="2349828" cy="1586649"/>
          </a:xfrm>
        </p:grpSpPr>
        <p:grpSp>
          <p:nvGrpSpPr>
            <p:cNvPr id="4" name="组合 3">
              <a:extLst>
                <a:ext uri="{FF2B5EF4-FFF2-40B4-BE49-F238E27FC236}">
                  <a16:creationId xmlns:a16="http://schemas.microsoft.com/office/drawing/2014/main" id="{0A4BD44D-A27D-7165-26BA-519369DBB903}"/>
                </a:ext>
              </a:extLst>
            </p:cNvPr>
            <p:cNvGrpSpPr/>
            <p:nvPr/>
          </p:nvGrpSpPr>
          <p:grpSpPr>
            <a:xfrm>
              <a:off x="534076" y="2064136"/>
              <a:ext cx="745427" cy="1122937"/>
              <a:chOff x="603201" y="3206199"/>
              <a:chExt cx="745427" cy="1122937"/>
            </a:xfrm>
          </p:grpSpPr>
          <p:pic>
            <p:nvPicPr>
              <p:cNvPr id="5" name="图片 4">
                <a:extLst>
                  <a:ext uri="{FF2B5EF4-FFF2-40B4-BE49-F238E27FC236}">
                    <a16:creationId xmlns:a16="http://schemas.microsoft.com/office/drawing/2014/main" id="{6C027A17-D5B9-657F-084D-11752A33DC0A}"/>
                  </a:ext>
                </a:extLst>
              </p:cNvPr>
              <p:cNvPicPr>
                <a:picLocks noChangeAspect="1"/>
              </p:cNvPicPr>
              <p:nvPr/>
            </p:nvPicPr>
            <p:blipFill>
              <a:blip r:embed="rId3">
                <a:biLevel thresh="50000"/>
              </a:blip>
              <a:stretch>
                <a:fillRect/>
              </a:stretch>
            </p:blipFill>
            <p:spPr>
              <a:xfrm>
                <a:off x="603201" y="3206199"/>
                <a:ext cx="745427" cy="745427"/>
              </a:xfrm>
              <a:custGeom>
                <a:avLst/>
                <a:gdLst>
                  <a:gd name="connsiteX0" fmla="*/ -179 w 585216"/>
                  <a:gd name="connsiteY0" fmla="*/ -225 h 585216"/>
                  <a:gd name="connsiteX1" fmla="*/ 585037 w 585216"/>
                  <a:gd name="connsiteY1" fmla="*/ -225 h 585216"/>
                  <a:gd name="connsiteX2" fmla="*/ 585037 w 585216"/>
                  <a:gd name="connsiteY2" fmla="*/ 584991 h 585216"/>
                  <a:gd name="connsiteX3" fmla="*/ -179 w 585216"/>
                  <a:gd name="connsiteY3" fmla="*/ 584991 h 585216"/>
                </a:gdLst>
                <a:ahLst/>
                <a:cxnLst>
                  <a:cxn ang="0">
                    <a:pos x="connsiteX0" y="connsiteY0"/>
                  </a:cxn>
                  <a:cxn ang="0">
                    <a:pos x="connsiteX1" y="connsiteY1"/>
                  </a:cxn>
                  <a:cxn ang="0">
                    <a:pos x="connsiteX2" y="connsiteY2"/>
                  </a:cxn>
                  <a:cxn ang="0">
                    <a:pos x="connsiteX3" y="connsiteY3"/>
                  </a:cxn>
                </a:cxnLst>
                <a:rect l="l" t="t" r="r" b="b"/>
                <a:pathLst>
                  <a:path w="585216" h="585216">
                    <a:moveTo>
                      <a:pt x="-179" y="-225"/>
                    </a:moveTo>
                    <a:lnTo>
                      <a:pt x="585037" y="-225"/>
                    </a:lnTo>
                    <a:lnTo>
                      <a:pt x="585037" y="584991"/>
                    </a:lnTo>
                    <a:lnTo>
                      <a:pt x="-179" y="584991"/>
                    </a:lnTo>
                    <a:close/>
                  </a:path>
                </a:pathLst>
              </a:custGeom>
            </p:spPr>
          </p:pic>
          <p:sp>
            <p:nvSpPr>
              <p:cNvPr id="6" name="文本框 5">
                <a:extLst>
                  <a:ext uri="{FF2B5EF4-FFF2-40B4-BE49-F238E27FC236}">
                    <a16:creationId xmlns:a16="http://schemas.microsoft.com/office/drawing/2014/main" id="{80EFA91E-75A9-D8EA-2748-738D9566D265}"/>
                  </a:ext>
                </a:extLst>
              </p:cNvPr>
              <p:cNvSpPr txBox="1"/>
              <p:nvPr/>
            </p:nvSpPr>
            <p:spPr>
              <a:xfrm>
                <a:off x="615607" y="3929026"/>
                <a:ext cx="647934" cy="400110"/>
              </a:xfrm>
              <a:prstGeom prst="rect">
                <a:avLst/>
              </a:prstGeom>
              <a:noFill/>
            </p:spPr>
            <p:txBody>
              <a:bodyPr wrap="none" rtlCol="0">
                <a:spAutoFit/>
              </a:bodyPr>
              <a:lstStyle/>
              <a:p>
                <a:r>
                  <a:rPr lang="en-US" altLang="zh-CN" sz="2000">
                    <a:latin typeface="Candara" panose="020E0502030303020204" pitchFamily="34" charset="0"/>
                  </a:rPr>
                  <a:t>Mic.</a:t>
                </a:r>
                <a:endParaRPr lang="zh-CN" altLang="en-US" sz="2000">
                  <a:latin typeface="Candara" panose="020E0502030303020204" pitchFamily="34" charset="0"/>
                </a:endParaRPr>
              </a:p>
            </p:txBody>
          </p:sp>
        </p:grpSp>
        <p:grpSp>
          <p:nvGrpSpPr>
            <p:cNvPr id="7" name="组合 6">
              <a:extLst>
                <a:ext uri="{FF2B5EF4-FFF2-40B4-BE49-F238E27FC236}">
                  <a16:creationId xmlns:a16="http://schemas.microsoft.com/office/drawing/2014/main" id="{3B69669F-8A69-B608-B9C6-328FB1B36EE5}"/>
                </a:ext>
              </a:extLst>
            </p:cNvPr>
            <p:cNvGrpSpPr/>
            <p:nvPr/>
          </p:nvGrpSpPr>
          <p:grpSpPr>
            <a:xfrm>
              <a:off x="1423749" y="2119713"/>
              <a:ext cx="1200962" cy="461665"/>
              <a:chOff x="5119539" y="3489925"/>
              <a:chExt cx="854767" cy="307401"/>
            </a:xfrm>
          </p:grpSpPr>
          <p:grpSp>
            <p:nvGrpSpPr>
              <p:cNvPr id="8" name="组合 7">
                <a:extLst>
                  <a:ext uri="{FF2B5EF4-FFF2-40B4-BE49-F238E27FC236}">
                    <a16:creationId xmlns:a16="http://schemas.microsoft.com/office/drawing/2014/main" id="{6725BCD2-B64A-18CF-D60B-6DC2E721C913}"/>
                  </a:ext>
                </a:extLst>
              </p:cNvPr>
              <p:cNvGrpSpPr/>
              <p:nvPr/>
            </p:nvGrpSpPr>
            <p:grpSpPr>
              <a:xfrm>
                <a:off x="5119539" y="3489925"/>
                <a:ext cx="517821" cy="307401"/>
                <a:chOff x="3620562" y="3801934"/>
                <a:chExt cx="517821" cy="307401"/>
              </a:xfrm>
            </p:grpSpPr>
            <p:sp>
              <p:nvSpPr>
                <p:cNvPr id="13" name="任意多边形: 形状 12">
                  <a:extLst>
                    <a:ext uri="{FF2B5EF4-FFF2-40B4-BE49-F238E27FC236}">
                      <a16:creationId xmlns:a16="http://schemas.microsoft.com/office/drawing/2014/main" id="{45D41FA3-91EE-D6FD-DDE0-9B91B858D04B}"/>
                    </a:ext>
                  </a:extLst>
                </p:cNvPr>
                <p:cNvSpPr/>
                <p:nvPr/>
              </p:nvSpPr>
              <p:spPr>
                <a:xfrm>
                  <a:off x="4052994" y="3867129"/>
                  <a:ext cx="1246" cy="178133"/>
                </a:xfrm>
                <a:custGeom>
                  <a:avLst/>
                  <a:gdLst>
                    <a:gd name="connsiteX0" fmla="*/ 953 w 952"/>
                    <a:gd name="connsiteY0" fmla="*/ 0 h 136112"/>
                    <a:gd name="connsiteX1" fmla="*/ 0 w 952"/>
                    <a:gd name="connsiteY1" fmla="*/ 136112 h 136112"/>
                  </a:gdLst>
                  <a:ahLst/>
                  <a:cxnLst>
                    <a:cxn ang="0">
                      <a:pos x="connsiteX0" y="connsiteY0"/>
                    </a:cxn>
                    <a:cxn ang="0">
                      <a:pos x="connsiteX1" y="connsiteY1"/>
                    </a:cxn>
                  </a:cxnLst>
                  <a:rect l="l" t="t" r="r" b="b"/>
                  <a:pathLst>
                    <a:path w="952" h="136112">
                      <a:moveTo>
                        <a:pt x="953" y="0"/>
                      </a:moveTo>
                      <a:lnTo>
                        <a:pt x="0" y="136112"/>
                      </a:lnTo>
                    </a:path>
                  </a:pathLst>
                </a:custGeom>
                <a:ln w="38100" cap="rnd">
                  <a:solidFill>
                    <a:srgbClr val="000000"/>
                  </a:solid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66D51D35-23F8-4139-5134-422DDF9925E2}"/>
                    </a:ext>
                  </a:extLst>
                </p:cNvPr>
                <p:cNvSpPr/>
                <p:nvPr/>
              </p:nvSpPr>
              <p:spPr>
                <a:xfrm>
                  <a:off x="3972715" y="3801934"/>
                  <a:ext cx="2119" cy="307401"/>
                </a:xfrm>
                <a:custGeom>
                  <a:avLst/>
                  <a:gdLst>
                    <a:gd name="connsiteX0" fmla="*/ 0 w 1619"/>
                    <a:gd name="connsiteY0" fmla="*/ 234887 h 234886"/>
                    <a:gd name="connsiteX1" fmla="*/ 1619 w 1619"/>
                    <a:gd name="connsiteY1" fmla="*/ 0 h 234886"/>
                  </a:gdLst>
                  <a:ahLst/>
                  <a:cxnLst>
                    <a:cxn ang="0">
                      <a:pos x="connsiteX0" y="connsiteY0"/>
                    </a:cxn>
                    <a:cxn ang="0">
                      <a:pos x="connsiteX1" y="connsiteY1"/>
                    </a:cxn>
                  </a:cxnLst>
                  <a:rect l="l" t="t" r="r" b="b"/>
                  <a:pathLst>
                    <a:path w="1619" h="234886">
                      <a:moveTo>
                        <a:pt x="0" y="234887"/>
                      </a:moveTo>
                      <a:lnTo>
                        <a:pt x="1619" y="0"/>
                      </a:lnTo>
                    </a:path>
                  </a:pathLst>
                </a:custGeom>
                <a:ln w="38100" cap="rnd">
                  <a:solidFill>
                    <a:srgbClr val="000000"/>
                  </a:solidFill>
                  <a:prstDash val="solid"/>
                  <a:miter/>
                </a:ln>
              </p:spPr>
              <p:txBody>
                <a:bodyPr rtlCol="0" anchor="ctr"/>
                <a:lstStyle/>
                <a:p>
                  <a:endParaRPr lang="zh-CN" altLang="en-US"/>
                </a:p>
              </p:txBody>
            </p:sp>
            <p:sp>
              <p:nvSpPr>
                <p:cNvPr id="15" name="任意多边形: 形状 14">
                  <a:extLst>
                    <a:ext uri="{FF2B5EF4-FFF2-40B4-BE49-F238E27FC236}">
                      <a16:creationId xmlns:a16="http://schemas.microsoft.com/office/drawing/2014/main" id="{860A718F-D681-1919-A351-5089D70EE963}"/>
                    </a:ext>
                  </a:extLst>
                </p:cNvPr>
                <p:cNvSpPr/>
                <p:nvPr/>
              </p:nvSpPr>
              <p:spPr>
                <a:xfrm>
                  <a:off x="4137636" y="3900537"/>
                  <a:ext cx="747" cy="112563"/>
                </a:xfrm>
                <a:custGeom>
                  <a:avLst/>
                  <a:gdLst>
                    <a:gd name="connsiteX0" fmla="*/ 572 w 571"/>
                    <a:gd name="connsiteY0" fmla="*/ 0 h 86010"/>
                    <a:gd name="connsiteX1" fmla="*/ 0 w 571"/>
                    <a:gd name="connsiteY1" fmla="*/ 86011 h 86010"/>
                  </a:gdLst>
                  <a:ahLst/>
                  <a:cxnLst>
                    <a:cxn ang="0">
                      <a:pos x="connsiteX0" y="connsiteY0"/>
                    </a:cxn>
                    <a:cxn ang="0">
                      <a:pos x="connsiteX1" y="connsiteY1"/>
                    </a:cxn>
                  </a:cxnLst>
                  <a:rect l="l" t="t" r="r" b="b"/>
                  <a:pathLst>
                    <a:path w="571" h="86010">
                      <a:moveTo>
                        <a:pt x="572" y="0"/>
                      </a:moveTo>
                      <a:lnTo>
                        <a:pt x="0" y="86011"/>
                      </a:lnTo>
                    </a:path>
                  </a:pathLst>
                </a:custGeom>
                <a:ln w="38100" cap="rnd">
                  <a:solidFill>
                    <a:srgbClr val="000000"/>
                  </a:solid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9295CBF1-21C3-4877-D9B1-33840DAFB2D4}"/>
                    </a:ext>
                  </a:extLst>
                </p:cNvPr>
                <p:cNvSpPr/>
                <p:nvPr/>
              </p:nvSpPr>
              <p:spPr>
                <a:xfrm>
                  <a:off x="3884833" y="3839206"/>
                  <a:ext cx="1620" cy="231734"/>
                </a:xfrm>
                <a:custGeom>
                  <a:avLst/>
                  <a:gdLst>
                    <a:gd name="connsiteX0" fmla="*/ 1238 w 1238"/>
                    <a:gd name="connsiteY0" fmla="*/ 0 h 177069"/>
                    <a:gd name="connsiteX1" fmla="*/ 0 w 1238"/>
                    <a:gd name="connsiteY1" fmla="*/ 177070 h 177069"/>
                  </a:gdLst>
                  <a:ahLst/>
                  <a:cxnLst>
                    <a:cxn ang="0">
                      <a:pos x="connsiteX0" y="connsiteY0"/>
                    </a:cxn>
                    <a:cxn ang="0">
                      <a:pos x="connsiteX1" y="connsiteY1"/>
                    </a:cxn>
                  </a:cxnLst>
                  <a:rect l="l" t="t" r="r" b="b"/>
                  <a:pathLst>
                    <a:path w="1238" h="177069">
                      <a:moveTo>
                        <a:pt x="1238" y="0"/>
                      </a:moveTo>
                      <a:lnTo>
                        <a:pt x="0" y="177070"/>
                      </a:lnTo>
                    </a:path>
                  </a:pathLst>
                </a:custGeom>
                <a:ln w="38100" cap="rnd">
                  <a:solidFill>
                    <a:srgbClr val="000000"/>
                  </a:solidFill>
                  <a:prstDash val="solid"/>
                  <a:miter/>
                </a:ln>
              </p:spPr>
              <p:txBody>
                <a:bodyPr rtlCol="0" anchor="ctr"/>
                <a:lstStyle/>
                <a:p>
                  <a:endParaRPr lang="zh-CN" altLang="en-US"/>
                </a:p>
              </p:txBody>
            </p:sp>
            <p:sp>
              <p:nvSpPr>
                <p:cNvPr id="17" name="任意多边形: 形状 16">
                  <a:extLst>
                    <a:ext uri="{FF2B5EF4-FFF2-40B4-BE49-F238E27FC236}">
                      <a16:creationId xmlns:a16="http://schemas.microsoft.com/office/drawing/2014/main" id="{63114730-9FCF-37D6-3E18-4751276A7BC8}"/>
                    </a:ext>
                  </a:extLst>
                </p:cNvPr>
                <p:cNvSpPr/>
                <p:nvPr/>
              </p:nvSpPr>
              <p:spPr>
                <a:xfrm>
                  <a:off x="3793336" y="3908265"/>
                  <a:ext cx="623" cy="92370"/>
                </a:xfrm>
                <a:custGeom>
                  <a:avLst/>
                  <a:gdLst>
                    <a:gd name="connsiteX0" fmla="*/ 0 w 476"/>
                    <a:gd name="connsiteY0" fmla="*/ 70580 h 70580"/>
                    <a:gd name="connsiteX1" fmla="*/ 476 w 476"/>
                    <a:gd name="connsiteY1" fmla="*/ 0 h 70580"/>
                  </a:gdLst>
                  <a:ahLst/>
                  <a:cxnLst>
                    <a:cxn ang="0">
                      <a:pos x="connsiteX0" y="connsiteY0"/>
                    </a:cxn>
                    <a:cxn ang="0">
                      <a:pos x="connsiteX1" y="connsiteY1"/>
                    </a:cxn>
                  </a:cxnLst>
                  <a:rect l="l" t="t" r="r" b="b"/>
                  <a:pathLst>
                    <a:path w="476" h="70580">
                      <a:moveTo>
                        <a:pt x="0" y="70580"/>
                      </a:moveTo>
                      <a:lnTo>
                        <a:pt x="476" y="0"/>
                      </a:lnTo>
                    </a:path>
                  </a:pathLst>
                </a:custGeom>
                <a:ln w="38100" cap="rnd">
                  <a:solidFill>
                    <a:srgbClr val="000000"/>
                  </a:solidFill>
                  <a:prstDash val="solid"/>
                  <a:miter/>
                </a:ln>
              </p:spPr>
              <p:txBody>
                <a:bodyPr rtlCol="0" anchor="ctr"/>
                <a:lstStyle/>
                <a:p>
                  <a:endParaRPr lang="zh-CN" altLang="en-US"/>
                </a:p>
              </p:txBody>
            </p:sp>
            <p:sp>
              <p:nvSpPr>
                <p:cNvPr id="18" name="任意多边形: 形状 17">
                  <a:extLst>
                    <a:ext uri="{FF2B5EF4-FFF2-40B4-BE49-F238E27FC236}">
                      <a16:creationId xmlns:a16="http://schemas.microsoft.com/office/drawing/2014/main" id="{497845EC-CA70-5B8C-4A98-58B6078539D5}"/>
                    </a:ext>
                  </a:extLst>
                </p:cNvPr>
                <p:cNvSpPr/>
                <p:nvPr/>
              </p:nvSpPr>
              <p:spPr>
                <a:xfrm>
                  <a:off x="3707323" y="3848805"/>
                  <a:ext cx="1370" cy="210045"/>
                </a:xfrm>
                <a:custGeom>
                  <a:avLst/>
                  <a:gdLst>
                    <a:gd name="connsiteX0" fmla="*/ 1048 w 1047"/>
                    <a:gd name="connsiteY0" fmla="*/ 0 h 160496"/>
                    <a:gd name="connsiteX1" fmla="*/ 0 w 1047"/>
                    <a:gd name="connsiteY1" fmla="*/ 160496 h 160496"/>
                  </a:gdLst>
                  <a:ahLst/>
                  <a:cxnLst>
                    <a:cxn ang="0">
                      <a:pos x="connsiteX0" y="connsiteY0"/>
                    </a:cxn>
                    <a:cxn ang="0">
                      <a:pos x="connsiteX1" y="connsiteY1"/>
                    </a:cxn>
                  </a:cxnLst>
                  <a:rect l="l" t="t" r="r" b="b"/>
                  <a:pathLst>
                    <a:path w="1047" h="160496">
                      <a:moveTo>
                        <a:pt x="1048" y="0"/>
                      </a:moveTo>
                      <a:lnTo>
                        <a:pt x="0" y="160496"/>
                      </a:lnTo>
                    </a:path>
                  </a:pathLst>
                </a:custGeom>
                <a:ln w="38100" cap="rnd">
                  <a:solidFill>
                    <a:srgbClr val="000000"/>
                  </a:solidFill>
                  <a:prstDash val="solid"/>
                  <a:miter/>
                </a:ln>
              </p:spPr>
              <p:txBody>
                <a:bodyPr rtlCol="0" anchor="ctr"/>
                <a:lstStyle/>
                <a:p>
                  <a:endParaRPr lang="zh-CN" altLang="en-US"/>
                </a:p>
              </p:txBody>
            </p:sp>
            <p:sp>
              <p:nvSpPr>
                <p:cNvPr id="19" name="任意多边形: 形状 18">
                  <a:extLst>
                    <a:ext uri="{FF2B5EF4-FFF2-40B4-BE49-F238E27FC236}">
                      <a16:creationId xmlns:a16="http://schemas.microsoft.com/office/drawing/2014/main" id="{9F6E48A9-CCB7-BE4C-12BD-5EFDE7EFE102}"/>
                    </a:ext>
                  </a:extLst>
                </p:cNvPr>
                <p:cNvSpPr/>
                <p:nvPr/>
              </p:nvSpPr>
              <p:spPr>
                <a:xfrm>
                  <a:off x="3620562" y="3936438"/>
                  <a:ext cx="249" cy="33532"/>
                </a:xfrm>
                <a:custGeom>
                  <a:avLst/>
                  <a:gdLst>
                    <a:gd name="connsiteX0" fmla="*/ 0 w 190"/>
                    <a:gd name="connsiteY0" fmla="*/ 25622 h 25622"/>
                    <a:gd name="connsiteX1" fmla="*/ 190 w 190"/>
                    <a:gd name="connsiteY1" fmla="*/ 0 h 25622"/>
                  </a:gdLst>
                  <a:ahLst/>
                  <a:cxnLst>
                    <a:cxn ang="0">
                      <a:pos x="connsiteX0" y="connsiteY0"/>
                    </a:cxn>
                    <a:cxn ang="0">
                      <a:pos x="connsiteX1" y="connsiteY1"/>
                    </a:cxn>
                  </a:cxnLst>
                  <a:rect l="l" t="t" r="r" b="b"/>
                  <a:pathLst>
                    <a:path w="190" h="25622">
                      <a:moveTo>
                        <a:pt x="0" y="25622"/>
                      </a:moveTo>
                      <a:lnTo>
                        <a:pt x="190" y="0"/>
                      </a:lnTo>
                    </a:path>
                  </a:pathLst>
                </a:custGeom>
                <a:ln w="38100" cap="rnd">
                  <a:solidFill>
                    <a:srgbClr val="000000"/>
                  </a:solidFill>
                  <a:prstDash val="solid"/>
                  <a:miter/>
                </a:ln>
              </p:spPr>
              <p:txBody>
                <a:bodyPr rtlCol="0" anchor="ctr"/>
                <a:lstStyle/>
                <a:p>
                  <a:endParaRPr lang="zh-CN" altLang="en-US"/>
                </a:p>
              </p:txBody>
            </p:sp>
          </p:grpSp>
          <p:sp>
            <p:nvSpPr>
              <p:cNvPr id="9" name="任意多边形: 形状 8">
                <a:extLst>
                  <a:ext uri="{FF2B5EF4-FFF2-40B4-BE49-F238E27FC236}">
                    <a16:creationId xmlns:a16="http://schemas.microsoft.com/office/drawing/2014/main" id="{46D3023D-D0D8-9F04-442F-E59FA11FD819}"/>
                  </a:ext>
                </a:extLst>
              </p:cNvPr>
              <p:cNvSpPr/>
              <p:nvPr/>
            </p:nvSpPr>
            <p:spPr>
              <a:xfrm>
                <a:off x="5888917" y="3555120"/>
                <a:ext cx="1246" cy="178133"/>
              </a:xfrm>
              <a:custGeom>
                <a:avLst/>
                <a:gdLst>
                  <a:gd name="connsiteX0" fmla="*/ 953 w 952"/>
                  <a:gd name="connsiteY0" fmla="*/ 0 h 136112"/>
                  <a:gd name="connsiteX1" fmla="*/ 0 w 952"/>
                  <a:gd name="connsiteY1" fmla="*/ 136112 h 136112"/>
                </a:gdLst>
                <a:ahLst/>
                <a:cxnLst>
                  <a:cxn ang="0">
                    <a:pos x="connsiteX0" y="connsiteY0"/>
                  </a:cxn>
                  <a:cxn ang="0">
                    <a:pos x="connsiteX1" y="connsiteY1"/>
                  </a:cxn>
                </a:cxnLst>
                <a:rect l="l" t="t" r="r" b="b"/>
                <a:pathLst>
                  <a:path w="952" h="136112">
                    <a:moveTo>
                      <a:pt x="953" y="0"/>
                    </a:moveTo>
                    <a:lnTo>
                      <a:pt x="0" y="136112"/>
                    </a:lnTo>
                  </a:path>
                </a:pathLst>
              </a:custGeom>
              <a:ln w="38100" cap="rnd">
                <a:solidFill>
                  <a:srgbClr val="000000"/>
                </a:solidFill>
                <a:prstDash val="solid"/>
                <a:miter/>
              </a:ln>
            </p:spPr>
            <p:txBody>
              <a:bodyPr rtlCol="0" anchor="ctr"/>
              <a:lstStyle/>
              <a:p>
                <a:endParaRPr lang="zh-CN" altLang="en-US"/>
              </a:p>
            </p:txBody>
          </p:sp>
          <p:sp>
            <p:nvSpPr>
              <p:cNvPr id="10" name="任意多边形: 形状 9">
                <a:extLst>
                  <a:ext uri="{FF2B5EF4-FFF2-40B4-BE49-F238E27FC236}">
                    <a16:creationId xmlns:a16="http://schemas.microsoft.com/office/drawing/2014/main" id="{55A2034B-AEEB-1622-2ED1-57588509DA9C}"/>
                  </a:ext>
                </a:extLst>
              </p:cNvPr>
              <p:cNvSpPr/>
              <p:nvPr/>
            </p:nvSpPr>
            <p:spPr>
              <a:xfrm>
                <a:off x="5808638" y="3489925"/>
                <a:ext cx="2119" cy="307401"/>
              </a:xfrm>
              <a:custGeom>
                <a:avLst/>
                <a:gdLst>
                  <a:gd name="connsiteX0" fmla="*/ 0 w 1619"/>
                  <a:gd name="connsiteY0" fmla="*/ 234887 h 234886"/>
                  <a:gd name="connsiteX1" fmla="*/ 1619 w 1619"/>
                  <a:gd name="connsiteY1" fmla="*/ 0 h 234886"/>
                </a:gdLst>
                <a:ahLst/>
                <a:cxnLst>
                  <a:cxn ang="0">
                    <a:pos x="connsiteX0" y="connsiteY0"/>
                  </a:cxn>
                  <a:cxn ang="0">
                    <a:pos x="connsiteX1" y="connsiteY1"/>
                  </a:cxn>
                </a:cxnLst>
                <a:rect l="l" t="t" r="r" b="b"/>
                <a:pathLst>
                  <a:path w="1619" h="234886">
                    <a:moveTo>
                      <a:pt x="0" y="234887"/>
                    </a:moveTo>
                    <a:lnTo>
                      <a:pt x="1619" y="0"/>
                    </a:lnTo>
                  </a:path>
                </a:pathLst>
              </a:custGeom>
              <a:ln w="38100" cap="rnd">
                <a:solidFill>
                  <a:srgbClr val="000000"/>
                </a:solidFill>
                <a:prstDash val="solid"/>
                <a:miter/>
              </a:ln>
            </p:spPr>
            <p:txBody>
              <a:bodyPr rtlCol="0" anchor="ctr"/>
              <a:lstStyle/>
              <a:p>
                <a:endParaRPr lang="zh-CN" altLang="en-US"/>
              </a:p>
            </p:txBody>
          </p:sp>
          <p:sp>
            <p:nvSpPr>
              <p:cNvPr id="11" name="任意多边形: 形状 10">
                <a:extLst>
                  <a:ext uri="{FF2B5EF4-FFF2-40B4-BE49-F238E27FC236}">
                    <a16:creationId xmlns:a16="http://schemas.microsoft.com/office/drawing/2014/main" id="{71985A43-599E-FF89-5E11-959B521DA7A1}"/>
                  </a:ext>
                </a:extLst>
              </p:cNvPr>
              <p:cNvSpPr/>
              <p:nvPr/>
            </p:nvSpPr>
            <p:spPr>
              <a:xfrm>
                <a:off x="5973559" y="3588528"/>
                <a:ext cx="747" cy="112563"/>
              </a:xfrm>
              <a:custGeom>
                <a:avLst/>
                <a:gdLst>
                  <a:gd name="connsiteX0" fmla="*/ 572 w 571"/>
                  <a:gd name="connsiteY0" fmla="*/ 0 h 86010"/>
                  <a:gd name="connsiteX1" fmla="*/ 0 w 571"/>
                  <a:gd name="connsiteY1" fmla="*/ 86011 h 86010"/>
                </a:gdLst>
                <a:ahLst/>
                <a:cxnLst>
                  <a:cxn ang="0">
                    <a:pos x="connsiteX0" y="connsiteY0"/>
                  </a:cxn>
                  <a:cxn ang="0">
                    <a:pos x="connsiteX1" y="connsiteY1"/>
                  </a:cxn>
                </a:cxnLst>
                <a:rect l="l" t="t" r="r" b="b"/>
                <a:pathLst>
                  <a:path w="571" h="86010">
                    <a:moveTo>
                      <a:pt x="572" y="0"/>
                    </a:moveTo>
                    <a:lnTo>
                      <a:pt x="0" y="86011"/>
                    </a:lnTo>
                  </a:path>
                </a:pathLst>
              </a:custGeom>
              <a:ln w="38100" cap="rnd">
                <a:solidFill>
                  <a:srgbClr val="000000"/>
                </a:solidFill>
                <a:prstDash val="solid"/>
                <a:miter/>
              </a:ln>
            </p:spPr>
            <p:txBody>
              <a:bodyPr rtlCol="0" anchor="ctr"/>
              <a:lstStyle/>
              <a:p>
                <a:endParaRPr lang="zh-CN" altLang="en-US"/>
              </a:p>
            </p:txBody>
          </p:sp>
          <p:sp>
            <p:nvSpPr>
              <p:cNvPr id="12" name="任意多边形: 形状 11">
                <a:extLst>
                  <a:ext uri="{FF2B5EF4-FFF2-40B4-BE49-F238E27FC236}">
                    <a16:creationId xmlns:a16="http://schemas.microsoft.com/office/drawing/2014/main" id="{6EC72A1B-168E-E764-4CAD-B06546E1C802}"/>
                  </a:ext>
                </a:extLst>
              </p:cNvPr>
              <p:cNvSpPr/>
              <p:nvPr/>
            </p:nvSpPr>
            <p:spPr>
              <a:xfrm>
                <a:off x="5720756" y="3527197"/>
                <a:ext cx="1620" cy="231734"/>
              </a:xfrm>
              <a:custGeom>
                <a:avLst/>
                <a:gdLst>
                  <a:gd name="connsiteX0" fmla="*/ 1238 w 1238"/>
                  <a:gd name="connsiteY0" fmla="*/ 0 h 177069"/>
                  <a:gd name="connsiteX1" fmla="*/ 0 w 1238"/>
                  <a:gd name="connsiteY1" fmla="*/ 177070 h 177069"/>
                </a:gdLst>
                <a:ahLst/>
                <a:cxnLst>
                  <a:cxn ang="0">
                    <a:pos x="connsiteX0" y="connsiteY0"/>
                  </a:cxn>
                  <a:cxn ang="0">
                    <a:pos x="connsiteX1" y="connsiteY1"/>
                  </a:cxn>
                </a:cxnLst>
                <a:rect l="l" t="t" r="r" b="b"/>
                <a:pathLst>
                  <a:path w="1238" h="177069">
                    <a:moveTo>
                      <a:pt x="1238" y="0"/>
                    </a:moveTo>
                    <a:lnTo>
                      <a:pt x="0" y="177070"/>
                    </a:lnTo>
                  </a:path>
                </a:pathLst>
              </a:custGeom>
              <a:ln w="38100" cap="rnd">
                <a:solidFill>
                  <a:srgbClr val="000000"/>
                </a:solidFill>
                <a:prstDash val="solid"/>
                <a:miter/>
              </a:ln>
            </p:spPr>
            <p:txBody>
              <a:bodyPr rtlCol="0" anchor="ctr"/>
              <a:lstStyle/>
              <a:p>
                <a:endParaRPr lang="zh-CN" altLang="en-US"/>
              </a:p>
            </p:txBody>
          </p:sp>
        </p:grpSp>
        <p:sp>
          <p:nvSpPr>
            <p:cNvPr id="20" name="文本框 19">
              <a:extLst>
                <a:ext uri="{FF2B5EF4-FFF2-40B4-BE49-F238E27FC236}">
                  <a16:creationId xmlns:a16="http://schemas.microsoft.com/office/drawing/2014/main" id="{0C0BA86F-0A23-5BAC-33D9-132553A6117E}"/>
                </a:ext>
              </a:extLst>
            </p:cNvPr>
            <p:cNvSpPr txBox="1"/>
            <p:nvPr/>
          </p:nvSpPr>
          <p:spPr>
            <a:xfrm>
              <a:off x="1274169" y="1600424"/>
              <a:ext cx="1609735" cy="400110"/>
            </a:xfrm>
            <a:prstGeom prst="rect">
              <a:avLst/>
            </a:prstGeom>
            <a:noFill/>
          </p:spPr>
          <p:txBody>
            <a:bodyPr wrap="none" rtlCol="0">
              <a:spAutoFit/>
            </a:bodyPr>
            <a:lstStyle/>
            <a:p>
              <a:pPr algn="ctr"/>
              <a:r>
                <a:rPr lang="en-US" altLang="zh-CN" sz="2000">
                  <a:latin typeface="Candara" panose="020E0502030303020204" pitchFamily="34" charset="0"/>
                </a:rPr>
                <a:t>Analog audio</a:t>
              </a:r>
            </a:p>
          </p:txBody>
        </p:sp>
      </p:grpSp>
      <p:sp>
        <p:nvSpPr>
          <p:cNvPr id="66" name="文本框 65">
            <a:extLst>
              <a:ext uri="{FF2B5EF4-FFF2-40B4-BE49-F238E27FC236}">
                <a16:creationId xmlns:a16="http://schemas.microsoft.com/office/drawing/2014/main" id="{D1D236EA-E559-0CC8-8685-8C677C58CDD6}"/>
              </a:ext>
            </a:extLst>
          </p:cNvPr>
          <p:cNvSpPr txBox="1"/>
          <p:nvPr/>
        </p:nvSpPr>
        <p:spPr>
          <a:xfrm>
            <a:off x="369125" y="1108492"/>
            <a:ext cx="10337522" cy="461665"/>
          </a:xfrm>
          <a:prstGeom prst="rect">
            <a:avLst/>
          </a:prstGeom>
          <a:noFill/>
        </p:spPr>
        <p:txBody>
          <a:bodyPr wrap="square">
            <a:spAutoFit/>
          </a:bodyPr>
          <a:lstStyle/>
          <a:p>
            <a:r>
              <a:rPr lang="en-US" altLang="zh-CN" sz="2400" b="1">
                <a:latin typeface="Candara" panose="020E0502030303020204" pitchFamily="34" charset="0"/>
              </a:rPr>
              <a:t>Satori explores the </a:t>
            </a:r>
            <a:r>
              <a:rPr lang="en-US" altLang="zh-CN" sz="2400" b="1" i="1">
                <a:solidFill>
                  <a:srgbClr val="7C2E9A"/>
                </a:solidFill>
                <a:latin typeface="Candara" panose="020E0502030303020204" pitchFamily="34" charset="0"/>
              </a:rPr>
              <a:t>in-band analog backscatter </a:t>
            </a:r>
            <a:r>
              <a:rPr lang="en-US" altLang="zh-CN" sz="2400" b="1">
                <a:latin typeface="Candara" panose="020E0502030303020204" pitchFamily="34" charset="0"/>
              </a:rPr>
              <a:t>for audio transmission.</a:t>
            </a:r>
          </a:p>
        </p:txBody>
      </p:sp>
      <p:grpSp>
        <p:nvGrpSpPr>
          <p:cNvPr id="3" name="组合 2">
            <a:extLst>
              <a:ext uri="{FF2B5EF4-FFF2-40B4-BE49-F238E27FC236}">
                <a16:creationId xmlns:a16="http://schemas.microsoft.com/office/drawing/2014/main" id="{A210C1FF-B3F1-0E62-8D6E-BE2A5F387FA0}"/>
              </a:ext>
            </a:extLst>
          </p:cNvPr>
          <p:cNvGrpSpPr/>
          <p:nvPr/>
        </p:nvGrpSpPr>
        <p:grpSpPr>
          <a:xfrm>
            <a:off x="2547573" y="2311472"/>
            <a:ext cx="1839969" cy="1117528"/>
            <a:chOff x="2594634" y="1541238"/>
            <a:chExt cx="2254011" cy="1369002"/>
          </a:xfrm>
        </p:grpSpPr>
        <p:sp>
          <p:nvSpPr>
            <p:cNvPr id="74" name="矩形: 圆角 73">
              <a:extLst>
                <a:ext uri="{FF2B5EF4-FFF2-40B4-BE49-F238E27FC236}">
                  <a16:creationId xmlns:a16="http://schemas.microsoft.com/office/drawing/2014/main" id="{8C4CE071-A1AA-5CDA-ABE8-68C935C1B15D}"/>
                </a:ext>
              </a:extLst>
            </p:cNvPr>
            <p:cNvSpPr/>
            <p:nvPr/>
          </p:nvSpPr>
          <p:spPr>
            <a:xfrm>
              <a:off x="2940072" y="1541238"/>
              <a:ext cx="1514471" cy="1369002"/>
            </a:xfrm>
            <a:prstGeom prst="roundRect">
              <a:avLst>
                <a:gd name="adj" fmla="val 14515"/>
              </a:avLst>
            </a:prstGeom>
            <a:noFill/>
            <a:ln w="2857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文本框 74">
              <a:extLst>
                <a:ext uri="{FF2B5EF4-FFF2-40B4-BE49-F238E27FC236}">
                  <a16:creationId xmlns:a16="http://schemas.microsoft.com/office/drawing/2014/main" id="{33B89F4F-E385-BE93-8468-A1C20184A53E}"/>
                </a:ext>
              </a:extLst>
            </p:cNvPr>
            <p:cNvSpPr txBox="1"/>
            <p:nvPr/>
          </p:nvSpPr>
          <p:spPr>
            <a:xfrm>
              <a:off x="2594634" y="1565039"/>
              <a:ext cx="2233305" cy="400110"/>
            </a:xfrm>
            <a:prstGeom prst="rect">
              <a:avLst/>
            </a:prstGeom>
            <a:noFill/>
          </p:spPr>
          <p:txBody>
            <a:bodyPr wrap="square" rtlCol="0">
              <a:spAutoFit/>
            </a:bodyPr>
            <a:lstStyle/>
            <a:p>
              <a:pPr algn="ctr"/>
              <a:r>
                <a:rPr lang="en-US" altLang="zh-CN" sz="2000" b="1" i="1">
                  <a:solidFill>
                    <a:srgbClr val="0D0D0D"/>
                  </a:solidFill>
                  <a:latin typeface="Candara" panose="020E0502030303020204" pitchFamily="34" charset="0"/>
                </a:rPr>
                <a:t>Satori tag</a:t>
              </a:r>
              <a:endParaRPr lang="zh-CN" altLang="en-US" sz="2000" b="1" i="1">
                <a:solidFill>
                  <a:srgbClr val="0D0D0D"/>
                </a:solidFill>
                <a:latin typeface="Candara" panose="020E0502030303020204" pitchFamily="34" charset="0"/>
              </a:endParaRPr>
            </a:p>
          </p:txBody>
        </p:sp>
        <p:grpSp>
          <p:nvGrpSpPr>
            <p:cNvPr id="83" name="组合 82">
              <a:extLst>
                <a:ext uri="{FF2B5EF4-FFF2-40B4-BE49-F238E27FC236}">
                  <a16:creationId xmlns:a16="http://schemas.microsoft.com/office/drawing/2014/main" id="{000A4C49-DCD8-82E6-DA5B-067DBC5E6D00}"/>
                </a:ext>
              </a:extLst>
            </p:cNvPr>
            <p:cNvGrpSpPr/>
            <p:nvPr/>
          </p:nvGrpSpPr>
          <p:grpSpPr>
            <a:xfrm>
              <a:off x="3345252" y="2002894"/>
              <a:ext cx="698254" cy="697374"/>
              <a:chOff x="5719764" y="3052762"/>
              <a:chExt cx="754856" cy="753903"/>
            </a:xfrm>
          </p:grpSpPr>
          <p:sp>
            <p:nvSpPr>
              <p:cNvPr id="78" name="任意多边形: 形状 77">
                <a:extLst>
                  <a:ext uri="{FF2B5EF4-FFF2-40B4-BE49-F238E27FC236}">
                    <a16:creationId xmlns:a16="http://schemas.microsoft.com/office/drawing/2014/main" id="{A74B2B9C-72F4-D3D9-631E-AD3D8DD166D3}"/>
                  </a:ext>
                </a:extLst>
              </p:cNvPr>
              <p:cNvSpPr/>
              <p:nvPr/>
            </p:nvSpPr>
            <p:spPr>
              <a:xfrm>
                <a:off x="5719764" y="3052762"/>
                <a:ext cx="754856" cy="753903"/>
              </a:xfrm>
              <a:custGeom>
                <a:avLst/>
                <a:gdLst>
                  <a:gd name="connsiteX0" fmla="*/ 0 w 754856"/>
                  <a:gd name="connsiteY0" fmla="*/ 0 h 753903"/>
                  <a:gd name="connsiteX1" fmla="*/ 754856 w 754856"/>
                  <a:gd name="connsiteY1" fmla="*/ 0 h 753903"/>
                  <a:gd name="connsiteX2" fmla="*/ 754856 w 754856"/>
                  <a:gd name="connsiteY2" fmla="*/ 753904 h 753903"/>
                  <a:gd name="connsiteX3" fmla="*/ 0 w 754856"/>
                  <a:gd name="connsiteY3" fmla="*/ 753904 h 753903"/>
                </a:gdLst>
                <a:ahLst/>
                <a:cxnLst>
                  <a:cxn ang="0">
                    <a:pos x="connsiteX0" y="connsiteY0"/>
                  </a:cxn>
                  <a:cxn ang="0">
                    <a:pos x="connsiteX1" y="connsiteY1"/>
                  </a:cxn>
                  <a:cxn ang="0">
                    <a:pos x="connsiteX2" y="connsiteY2"/>
                  </a:cxn>
                  <a:cxn ang="0">
                    <a:pos x="connsiteX3" y="connsiteY3"/>
                  </a:cxn>
                </a:cxnLst>
                <a:rect l="l" t="t" r="r" b="b"/>
                <a:pathLst>
                  <a:path w="754856" h="753903">
                    <a:moveTo>
                      <a:pt x="0" y="0"/>
                    </a:moveTo>
                    <a:lnTo>
                      <a:pt x="754856" y="0"/>
                    </a:lnTo>
                    <a:lnTo>
                      <a:pt x="754856" y="753904"/>
                    </a:lnTo>
                    <a:lnTo>
                      <a:pt x="0" y="753904"/>
                    </a:lnTo>
                    <a:close/>
                  </a:path>
                </a:pathLst>
              </a:custGeom>
              <a:noFill/>
              <a:ln w="28575" cap="flat">
                <a:solidFill>
                  <a:srgbClr val="000000"/>
                </a:solidFill>
                <a:prstDash val="solid"/>
                <a:miter/>
              </a:ln>
            </p:spPr>
            <p:txBody>
              <a:bodyPr rtlCol="0" anchor="ctr"/>
              <a:lstStyle/>
              <a:p>
                <a:endParaRPr lang="zh-CN" altLang="en-US"/>
              </a:p>
            </p:txBody>
          </p:sp>
          <p:sp>
            <p:nvSpPr>
              <p:cNvPr id="79" name="任意多边形: 形状 78">
                <a:extLst>
                  <a:ext uri="{FF2B5EF4-FFF2-40B4-BE49-F238E27FC236}">
                    <a16:creationId xmlns:a16="http://schemas.microsoft.com/office/drawing/2014/main" id="{B4F5CA97-E3E2-D540-B386-2BB2098A24BA}"/>
                  </a:ext>
                </a:extLst>
              </p:cNvPr>
              <p:cNvSpPr/>
              <p:nvPr/>
            </p:nvSpPr>
            <p:spPr>
              <a:xfrm>
                <a:off x="5875876" y="3196399"/>
                <a:ext cx="442531" cy="466725"/>
              </a:xfrm>
              <a:custGeom>
                <a:avLst/>
                <a:gdLst>
                  <a:gd name="connsiteX0" fmla="*/ 442532 w 442531"/>
                  <a:gd name="connsiteY0" fmla="*/ 233363 h 466725"/>
                  <a:gd name="connsiteX1" fmla="*/ 221266 w 442531"/>
                  <a:gd name="connsiteY1" fmla="*/ 466725 h 466725"/>
                  <a:gd name="connsiteX2" fmla="*/ 0 w 442531"/>
                  <a:gd name="connsiteY2" fmla="*/ 233363 h 466725"/>
                  <a:gd name="connsiteX3" fmla="*/ 221266 w 442531"/>
                  <a:gd name="connsiteY3" fmla="*/ 0 h 466725"/>
                  <a:gd name="connsiteX4" fmla="*/ 442532 w 442531"/>
                  <a:gd name="connsiteY4" fmla="*/ 233363 h 46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531" h="466725">
                    <a:moveTo>
                      <a:pt x="442532" y="233363"/>
                    </a:moveTo>
                    <a:cubicBezTo>
                      <a:pt x="442532" y="362245"/>
                      <a:pt x="343467" y="466725"/>
                      <a:pt x="221266" y="466725"/>
                    </a:cubicBezTo>
                    <a:cubicBezTo>
                      <a:pt x="99064" y="466725"/>
                      <a:pt x="0" y="362245"/>
                      <a:pt x="0" y="233363"/>
                    </a:cubicBezTo>
                    <a:cubicBezTo>
                      <a:pt x="0" y="104480"/>
                      <a:pt x="99064" y="0"/>
                      <a:pt x="221266" y="0"/>
                    </a:cubicBezTo>
                    <a:cubicBezTo>
                      <a:pt x="343467" y="0"/>
                      <a:pt x="442532" y="104480"/>
                      <a:pt x="442532" y="233363"/>
                    </a:cubicBezTo>
                    <a:close/>
                  </a:path>
                </a:pathLst>
              </a:custGeom>
              <a:noFill/>
              <a:ln w="28575" cap="flat">
                <a:solidFill>
                  <a:srgbClr val="000000"/>
                </a:solidFill>
                <a:prstDash val="solid"/>
                <a:miter/>
              </a:ln>
            </p:spPr>
            <p:txBody>
              <a:bodyPr rtlCol="0" anchor="ctr"/>
              <a:lstStyle/>
              <a:p>
                <a:endParaRPr lang="zh-CN" altLang="en-US"/>
              </a:p>
            </p:txBody>
          </p:sp>
          <p:grpSp>
            <p:nvGrpSpPr>
              <p:cNvPr id="80" name="图形 75">
                <a:extLst>
                  <a:ext uri="{FF2B5EF4-FFF2-40B4-BE49-F238E27FC236}">
                    <a16:creationId xmlns:a16="http://schemas.microsoft.com/office/drawing/2014/main" id="{174F2DD4-F380-77C0-6017-7A65CA14D491}"/>
                  </a:ext>
                </a:extLst>
              </p:cNvPr>
              <p:cNvGrpSpPr/>
              <p:nvPr/>
            </p:nvGrpSpPr>
            <p:grpSpPr>
              <a:xfrm>
                <a:off x="5815488" y="3148012"/>
                <a:ext cx="563403" cy="563499"/>
                <a:chOff x="5815488" y="3148012"/>
                <a:chExt cx="563403" cy="563499"/>
              </a:xfrm>
              <a:solidFill>
                <a:srgbClr val="BA1919"/>
              </a:solidFill>
            </p:grpSpPr>
            <p:sp>
              <p:nvSpPr>
                <p:cNvPr id="81" name="任意多边形: 形状 80">
                  <a:extLst>
                    <a:ext uri="{FF2B5EF4-FFF2-40B4-BE49-F238E27FC236}">
                      <a16:creationId xmlns:a16="http://schemas.microsoft.com/office/drawing/2014/main" id="{9527337D-5866-375A-DE28-901EFAB58BE4}"/>
                    </a:ext>
                  </a:extLst>
                </p:cNvPr>
                <p:cNvSpPr/>
                <p:nvPr/>
              </p:nvSpPr>
              <p:spPr>
                <a:xfrm>
                  <a:off x="5815488" y="3196208"/>
                  <a:ext cx="515207" cy="515302"/>
                </a:xfrm>
                <a:custGeom>
                  <a:avLst/>
                  <a:gdLst>
                    <a:gd name="connsiteX0" fmla="*/ 0 w 515207"/>
                    <a:gd name="connsiteY0" fmla="*/ 515303 h 515302"/>
                    <a:gd name="connsiteX1" fmla="*/ 515207 w 515207"/>
                    <a:gd name="connsiteY1" fmla="*/ 0 h 515302"/>
                  </a:gdLst>
                  <a:ahLst/>
                  <a:cxnLst>
                    <a:cxn ang="0">
                      <a:pos x="connsiteX0" y="connsiteY0"/>
                    </a:cxn>
                    <a:cxn ang="0">
                      <a:pos x="connsiteX1" y="connsiteY1"/>
                    </a:cxn>
                  </a:cxnLst>
                  <a:rect l="l" t="t" r="r" b="b"/>
                  <a:pathLst>
                    <a:path w="515207" h="515302">
                      <a:moveTo>
                        <a:pt x="0" y="515303"/>
                      </a:moveTo>
                      <a:lnTo>
                        <a:pt x="515207" y="0"/>
                      </a:lnTo>
                    </a:path>
                  </a:pathLst>
                </a:custGeom>
                <a:ln w="28575" cap="flat">
                  <a:solidFill>
                    <a:srgbClr val="000000"/>
                  </a:solidFill>
                  <a:prstDash val="solid"/>
                  <a:miter/>
                </a:ln>
              </p:spPr>
              <p:txBody>
                <a:bodyPr rtlCol="0" anchor="ctr"/>
                <a:lstStyle/>
                <a:p>
                  <a:endParaRPr lang="zh-CN" altLang="en-US"/>
                </a:p>
              </p:txBody>
            </p:sp>
            <p:sp>
              <p:nvSpPr>
                <p:cNvPr id="82" name="任意多边形: 形状 81">
                  <a:extLst>
                    <a:ext uri="{FF2B5EF4-FFF2-40B4-BE49-F238E27FC236}">
                      <a16:creationId xmlns:a16="http://schemas.microsoft.com/office/drawing/2014/main" id="{F0656501-B934-703C-0970-C9624DAEED17}"/>
                    </a:ext>
                  </a:extLst>
                </p:cNvPr>
                <p:cNvSpPr/>
                <p:nvPr/>
              </p:nvSpPr>
              <p:spPr>
                <a:xfrm>
                  <a:off x="6278022" y="3148012"/>
                  <a:ext cx="100869" cy="100869"/>
                </a:xfrm>
                <a:custGeom>
                  <a:avLst/>
                  <a:gdLst>
                    <a:gd name="connsiteX0" fmla="*/ 59912 w 100869"/>
                    <a:gd name="connsiteY0" fmla="*/ 100870 h 100869"/>
                    <a:gd name="connsiteX1" fmla="*/ 42672 w 100869"/>
                    <a:gd name="connsiteY1" fmla="*/ 58198 h 100869"/>
                    <a:gd name="connsiteX2" fmla="*/ 0 w 100869"/>
                    <a:gd name="connsiteY2" fmla="*/ 40958 h 100869"/>
                    <a:gd name="connsiteX3" fmla="*/ 100870 w 100869"/>
                    <a:gd name="connsiteY3" fmla="*/ 0 h 100869"/>
                    <a:gd name="connsiteX4" fmla="*/ 59912 w 100869"/>
                    <a:gd name="connsiteY4" fmla="*/ 100870 h 100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69" h="100869">
                      <a:moveTo>
                        <a:pt x="59912" y="100870"/>
                      </a:moveTo>
                      <a:lnTo>
                        <a:pt x="42672" y="58198"/>
                      </a:lnTo>
                      <a:lnTo>
                        <a:pt x="0" y="40958"/>
                      </a:lnTo>
                      <a:lnTo>
                        <a:pt x="100870" y="0"/>
                      </a:lnTo>
                      <a:lnTo>
                        <a:pt x="59912" y="100870"/>
                      </a:lnTo>
                      <a:close/>
                    </a:path>
                  </a:pathLst>
                </a:custGeom>
                <a:solidFill>
                  <a:schemeClr val="tx1"/>
                </a:solidFill>
                <a:ln w="28575" cap="flat">
                  <a:solidFill>
                    <a:srgbClr val="000000"/>
                  </a:solidFill>
                  <a:prstDash val="solid"/>
                  <a:miter/>
                </a:ln>
              </p:spPr>
              <p:txBody>
                <a:bodyPr rtlCol="0" anchor="ctr"/>
                <a:lstStyle/>
                <a:p>
                  <a:endParaRPr lang="zh-CN" altLang="en-US"/>
                </a:p>
              </p:txBody>
            </p:sp>
          </p:grpSp>
        </p:grpSp>
        <p:cxnSp>
          <p:nvCxnSpPr>
            <p:cNvPr id="85" name="直接连接符 84">
              <a:extLst>
                <a:ext uri="{FF2B5EF4-FFF2-40B4-BE49-F238E27FC236}">
                  <a16:creationId xmlns:a16="http://schemas.microsoft.com/office/drawing/2014/main" id="{E4002FA9-FA33-DEDF-1E01-71A864362EC0}"/>
                </a:ext>
              </a:extLst>
            </p:cNvPr>
            <p:cNvCxnSpPr>
              <a:cxnSpLocks/>
            </p:cNvCxnSpPr>
            <p:nvPr/>
          </p:nvCxnSpPr>
          <p:spPr>
            <a:xfrm flipH="1">
              <a:off x="2877502" y="2361873"/>
              <a:ext cx="464412" cy="0"/>
            </a:xfrm>
            <a:prstGeom prst="line">
              <a:avLst/>
            </a:prstGeom>
            <a:ln w="28575"/>
          </p:spPr>
          <p:style>
            <a:lnRef idx="2">
              <a:schemeClr val="dk1"/>
            </a:lnRef>
            <a:fillRef idx="0">
              <a:schemeClr val="dk1"/>
            </a:fillRef>
            <a:effectRef idx="1">
              <a:schemeClr val="dk1"/>
            </a:effectRef>
            <a:fontRef idx="minor">
              <a:schemeClr val="tx1"/>
            </a:fontRef>
          </p:style>
        </p:cxnSp>
        <p:sp>
          <p:nvSpPr>
            <p:cNvPr id="86" name="椭圆 85">
              <a:extLst>
                <a:ext uri="{FF2B5EF4-FFF2-40B4-BE49-F238E27FC236}">
                  <a16:creationId xmlns:a16="http://schemas.microsoft.com/office/drawing/2014/main" id="{8EC46C69-0D95-C946-42EA-E42DB3070671}"/>
                </a:ext>
              </a:extLst>
            </p:cNvPr>
            <p:cNvSpPr/>
            <p:nvPr/>
          </p:nvSpPr>
          <p:spPr>
            <a:xfrm>
              <a:off x="2817544" y="2328643"/>
              <a:ext cx="66460" cy="66460"/>
            </a:xfrm>
            <a:prstGeom prst="ellipse">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cxnSp>
          <p:nvCxnSpPr>
            <p:cNvPr id="88" name="直接连接符 87">
              <a:extLst>
                <a:ext uri="{FF2B5EF4-FFF2-40B4-BE49-F238E27FC236}">
                  <a16:creationId xmlns:a16="http://schemas.microsoft.com/office/drawing/2014/main" id="{F533989E-B6B3-F92B-9D85-4462E8E9E696}"/>
                </a:ext>
              </a:extLst>
            </p:cNvPr>
            <p:cNvCxnSpPr>
              <a:cxnSpLocks/>
            </p:cNvCxnSpPr>
            <p:nvPr/>
          </p:nvCxnSpPr>
          <p:spPr>
            <a:xfrm>
              <a:off x="4044692" y="2361873"/>
              <a:ext cx="644117"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92" name="直接连接符 91">
              <a:extLst>
                <a:ext uri="{FF2B5EF4-FFF2-40B4-BE49-F238E27FC236}">
                  <a16:creationId xmlns:a16="http://schemas.microsoft.com/office/drawing/2014/main" id="{A6882E11-93F2-006A-8EF3-370511C4FDC8}"/>
                </a:ext>
              </a:extLst>
            </p:cNvPr>
            <p:cNvCxnSpPr/>
            <p:nvPr/>
          </p:nvCxnSpPr>
          <p:spPr>
            <a:xfrm flipV="1">
              <a:off x="4682005" y="1986298"/>
              <a:ext cx="0" cy="394296"/>
            </a:xfrm>
            <a:prstGeom prst="line">
              <a:avLst/>
            </a:prstGeom>
            <a:ln w="28575"/>
          </p:spPr>
          <p:style>
            <a:lnRef idx="2">
              <a:schemeClr val="dk1"/>
            </a:lnRef>
            <a:fillRef idx="0">
              <a:schemeClr val="dk1"/>
            </a:fillRef>
            <a:effectRef idx="1">
              <a:schemeClr val="dk1"/>
            </a:effectRef>
            <a:fontRef idx="minor">
              <a:schemeClr val="tx1"/>
            </a:fontRef>
          </p:style>
        </p:cxnSp>
        <p:sp>
          <p:nvSpPr>
            <p:cNvPr id="93" name="等腰三角形 92">
              <a:extLst>
                <a:ext uri="{FF2B5EF4-FFF2-40B4-BE49-F238E27FC236}">
                  <a16:creationId xmlns:a16="http://schemas.microsoft.com/office/drawing/2014/main" id="{86992284-0EFC-CAF9-07E7-7A5C3B613CB9}"/>
                </a:ext>
              </a:extLst>
            </p:cNvPr>
            <p:cNvSpPr/>
            <p:nvPr/>
          </p:nvSpPr>
          <p:spPr>
            <a:xfrm rot="10800000">
              <a:off x="4515365" y="1978151"/>
              <a:ext cx="333280" cy="287310"/>
            </a:xfrm>
            <a:prstGeom prst="triangle">
              <a:avLst/>
            </a:prstGeom>
            <a:noFill/>
            <a:ln w="28575"/>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grpSp>
      <p:sp>
        <p:nvSpPr>
          <p:cNvPr id="96" name="文本框 95">
            <a:extLst>
              <a:ext uri="{FF2B5EF4-FFF2-40B4-BE49-F238E27FC236}">
                <a16:creationId xmlns:a16="http://schemas.microsoft.com/office/drawing/2014/main" id="{EC206F2F-1CCA-4ED5-6289-DF5B2E83E611}"/>
              </a:ext>
            </a:extLst>
          </p:cNvPr>
          <p:cNvSpPr txBox="1"/>
          <p:nvPr/>
        </p:nvSpPr>
        <p:spPr>
          <a:xfrm>
            <a:off x="5044320" y="2205485"/>
            <a:ext cx="1914370" cy="757130"/>
          </a:xfrm>
          <a:prstGeom prst="rect">
            <a:avLst/>
          </a:prstGeom>
          <a:noFill/>
        </p:spPr>
        <p:txBody>
          <a:bodyPr wrap="square" rtlCol="0">
            <a:spAutoFit/>
          </a:bodyPr>
          <a:lstStyle/>
          <a:p>
            <a:pPr algn="ctr">
              <a:lnSpc>
                <a:spcPct val="90000"/>
              </a:lnSpc>
            </a:pPr>
            <a:r>
              <a:rPr lang="en-US" altLang="zh-CN" sz="2400" b="1" i="1">
                <a:solidFill>
                  <a:srgbClr val="FF6600"/>
                </a:solidFill>
                <a:latin typeface="Candara" panose="020E0502030303020204" pitchFamily="34" charset="0"/>
              </a:rPr>
              <a:t>Analog phase modulation</a:t>
            </a:r>
            <a:endParaRPr lang="zh-CN" altLang="en-US" sz="2400" b="1" i="1">
              <a:solidFill>
                <a:srgbClr val="FF6600"/>
              </a:solidFill>
              <a:latin typeface="Candara" panose="020E0502030303020204" pitchFamily="34" charset="0"/>
            </a:endParaRPr>
          </a:p>
        </p:txBody>
      </p:sp>
      <p:sp>
        <p:nvSpPr>
          <p:cNvPr id="101" name="箭头: 下 100">
            <a:extLst>
              <a:ext uri="{FF2B5EF4-FFF2-40B4-BE49-F238E27FC236}">
                <a16:creationId xmlns:a16="http://schemas.microsoft.com/office/drawing/2014/main" id="{082298D3-6385-794B-0B1E-31D0835810AF}"/>
              </a:ext>
            </a:extLst>
          </p:cNvPr>
          <p:cNvSpPr/>
          <p:nvPr/>
        </p:nvSpPr>
        <p:spPr>
          <a:xfrm rot="16200000">
            <a:off x="7473165" y="-70277"/>
            <a:ext cx="126624" cy="6085874"/>
          </a:xfrm>
          <a:prstGeom prst="downArrow">
            <a:avLst>
              <a:gd name="adj1" fmla="val 34639"/>
              <a:gd name="adj2" fmla="val 16136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grpSp>
        <p:nvGrpSpPr>
          <p:cNvPr id="155" name="组合 154">
            <a:extLst>
              <a:ext uri="{FF2B5EF4-FFF2-40B4-BE49-F238E27FC236}">
                <a16:creationId xmlns:a16="http://schemas.microsoft.com/office/drawing/2014/main" id="{A6BE9168-08D2-73E4-CD92-2A79746C203F}"/>
              </a:ext>
            </a:extLst>
          </p:cNvPr>
          <p:cNvGrpSpPr/>
          <p:nvPr/>
        </p:nvGrpSpPr>
        <p:grpSpPr>
          <a:xfrm>
            <a:off x="10451837" y="2336507"/>
            <a:ext cx="1485180" cy="1142887"/>
            <a:chOff x="9992718" y="3008440"/>
            <a:chExt cx="1485180" cy="1142887"/>
          </a:xfrm>
        </p:grpSpPr>
        <p:grpSp>
          <p:nvGrpSpPr>
            <p:cNvPr id="103" name="组合 102">
              <a:extLst>
                <a:ext uri="{FF2B5EF4-FFF2-40B4-BE49-F238E27FC236}">
                  <a16:creationId xmlns:a16="http://schemas.microsoft.com/office/drawing/2014/main" id="{29C8A3C1-5E72-C47A-F9D8-A3D1849A866C}"/>
                </a:ext>
              </a:extLst>
            </p:cNvPr>
            <p:cNvGrpSpPr/>
            <p:nvPr/>
          </p:nvGrpSpPr>
          <p:grpSpPr>
            <a:xfrm>
              <a:off x="10285768" y="3008440"/>
              <a:ext cx="801482" cy="827686"/>
              <a:chOff x="5919787" y="3248033"/>
              <a:chExt cx="352234" cy="363750"/>
            </a:xfrm>
          </p:grpSpPr>
          <p:sp>
            <p:nvSpPr>
              <p:cNvPr id="105" name="任意多边形: 形状 104">
                <a:extLst>
                  <a:ext uri="{FF2B5EF4-FFF2-40B4-BE49-F238E27FC236}">
                    <a16:creationId xmlns:a16="http://schemas.microsoft.com/office/drawing/2014/main" id="{60C84F00-C8AF-6A17-7902-4A278DCC1076}"/>
                  </a:ext>
                </a:extLst>
              </p:cNvPr>
              <p:cNvSpPr/>
              <p:nvPr/>
            </p:nvSpPr>
            <p:spPr>
              <a:xfrm>
                <a:off x="5934645" y="3264918"/>
                <a:ext cx="201930" cy="245675"/>
              </a:xfrm>
              <a:custGeom>
                <a:avLst/>
                <a:gdLst>
                  <a:gd name="connsiteX0" fmla="*/ 195358 w 201930"/>
                  <a:gd name="connsiteY0" fmla="*/ 823 h 245675"/>
                  <a:gd name="connsiteX1" fmla="*/ 201263 w 201930"/>
                  <a:gd name="connsiteY1" fmla="*/ 4156 h 245675"/>
                  <a:gd name="connsiteX2" fmla="*/ 201930 w 201930"/>
                  <a:gd name="connsiteY2" fmla="*/ 124648 h 245675"/>
                  <a:gd name="connsiteX3" fmla="*/ 196120 w 201930"/>
                  <a:gd name="connsiteY3" fmla="*/ 134744 h 245675"/>
                  <a:gd name="connsiteX4" fmla="*/ 6572 w 201930"/>
                  <a:gd name="connsiteY4" fmla="*/ 244853 h 245675"/>
                  <a:gd name="connsiteX5" fmla="*/ 667 w 201930"/>
                  <a:gd name="connsiteY5" fmla="*/ 241519 h 245675"/>
                  <a:gd name="connsiteX6" fmla="*/ 0 w 201930"/>
                  <a:gd name="connsiteY6" fmla="*/ 121028 h 245675"/>
                  <a:gd name="connsiteX7" fmla="*/ 5810 w 201930"/>
                  <a:gd name="connsiteY7" fmla="*/ 110836 h 245675"/>
                  <a:gd name="connsiteX8" fmla="*/ 195358 w 201930"/>
                  <a:gd name="connsiteY8" fmla="*/ 823 h 24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30" h="245675">
                    <a:moveTo>
                      <a:pt x="195358" y="823"/>
                    </a:moveTo>
                    <a:cubicBezTo>
                      <a:pt x="198596" y="-1082"/>
                      <a:pt x="201263" y="442"/>
                      <a:pt x="201263" y="4156"/>
                    </a:cubicBezTo>
                    <a:lnTo>
                      <a:pt x="201930" y="124648"/>
                    </a:lnTo>
                    <a:cubicBezTo>
                      <a:pt x="201930" y="128362"/>
                      <a:pt x="199358" y="132934"/>
                      <a:pt x="196120" y="134744"/>
                    </a:cubicBezTo>
                    <a:lnTo>
                      <a:pt x="6572" y="244853"/>
                    </a:lnTo>
                    <a:cubicBezTo>
                      <a:pt x="3334" y="246758"/>
                      <a:pt x="667" y="245234"/>
                      <a:pt x="667" y="241519"/>
                    </a:cubicBezTo>
                    <a:lnTo>
                      <a:pt x="0" y="121028"/>
                    </a:lnTo>
                    <a:cubicBezTo>
                      <a:pt x="0" y="117313"/>
                      <a:pt x="2572" y="112741"/>
                      <a:pt x="5810" y="110836"/>
                    </a:cubicBezTo>
                    <a:lnTo>
                      <a:pt x="195358" y="823"/>
                    </a:lnTo>
                    <a:close/>
                  </a:path>
                </a:pathLst>
              </a:custGeom>
              <a:solidFill>
                <a:srgbClr val="0EE5E1"/>
              </a:solidFill>
              <a:ln w="9525" cap="flat">
                <a:noFill/>
                <a:prstDash val="solid"/>
                <a:miter/>
              </a:ln>
            </p:spPr>
            <p:txBody>
              <a:bodyPr rtlCol="0" anchor="ctr"/>
              <a:lstStyle/>
              <a:p>
                <a:endParaRPr lang="zh-CN" altLang="en-US" sz="2000"/>
              </a:p>
            </p:txBody>
          </p:sp>
          <p:grpSp>
            <p:nvGrpSpPr>
              <p:cNvPr id="106" name="图形 93">
                <a:extLst>
                  <a:ext uri="{FF2B5EF4-FFF2-40B4-BE49-F238E27FC236}">
                    <a16:creationId xmlns:a16="http://schemas.microsoft.com/office/drawing/2014/main" id="{273E6B93-3450-89D7-60DA-AAB54BBFCA3D}"/>
                  </a:ext>
                </a:extLst>
              </p:cNvPr>
              <p:cNvGrpSpPr/>
              <p:nvPr/>
            </p:nvGrpSpPr>
            <p:grpSpPr>
              <a:xfrm>
                <a:off x="5933086" y="3404484"/>
                <a:ext cx="338935" cy="207299"/>
                <a:chOff x="5933086" y="3404484"/>
                <a:chExt cx="338935" cy="207299"/>
              </a:xfrm>
            </p:grpSpPr>
            <p:sp>
              <p:nvSpPr>
                <p:cNvPr id="109" name="任意多边形: 形状 108">
                  <a:extLst>
                    <a:ext uri="{FF2B5EF4-FFF2-40B4-BE49-F238E27FC236}">
                      <a16:creationId xmlns:a16="http://schemas.microsoft.com/office/drawing/2014/main" id="{E101F22D-3079-A908-0565-2BB922DCF2B5}"/>
                    </a:ext>
                  </a:extLst>
                </p:cNvPr>
                <p:cNvSpPr/>
                <p:nvPr/>
              </p:nvSpPr>
              <p:spPr>
                <a:xfrm>
                  <a:off x="5933121" y="3416712"/>
                  <a:ext cx="338804" cy="195071"/>
                </a:xfrm>
                <a:custGeom>
                  <a:avLst/>
                  <a:gdLst>
                    <a:gd name="connsiteX0" fmla="*/ 338804 w 338804"/>
                    <a:gd name="connsiteY0" fmla="*/ 61436 h 195071"/>
                    <a:gd name="connsiteX1" fmla="*/ 338804 w 338804"/>
                    <a:gd name="connsiteY1" fmla="*/ 61817 h 195071"/>
                    <a:gd name="connsiteX2" fmla="*/ 338804 w 338804"/>
                    <a:gd name="connsiteY2" fmla="*/ 62198 h 195071"/>
                    <a:gd name="connsiteX3" fmla="*/ 338804 w 338804"/>
                    <a:gd name="connsiteY3" fmla="*/ 62579 h 195071"/>
                    <a:gd name="connsiteX4" fmla="*/ 338709 w 338804"/>
                    <a:gd name="connsiteY4" fmla="*/ 62960 h 195071"/>
                    <a:gd name="connsiteX5" fmla="*/ 338519 w 338804"/>
                    <a:gd name="connsiteY5" fmla="*/ 63246 h 195071"/>
                    <a:gd name="connsiteX6" fmla="*/ 338328 w 338804"/>
                    <a:gd name="connsiteY6" fmla="*/ 63722 h 195071"/>
                    <a:gd name="connsiteX7" fmla="*/ 338138 w 338804"/>
                    <a:gd name="connsiteY7" fmla="*/ 64008 h 195071"/>
                    <a:gd name="connsiteX8" fmla="*/ 337852 w 338804"/>
                    <a:gd name="connsiteY8" fmla="*/ 64484 h 195071"/>
                    <a:gd name="connsiteX9" fmla="*/ 337661 w 338804"/>
                    <a:gd name="connsiteY9" fmla="*/ 64770 h 195071"/>
                    <a:gd name="connsiteX10" fmla="*/ 337185 w 338804"/>
                    <a:gd name="connsiteY10" fmla="*/ 65342 h 195071"/>
                    <a:gd name="connsiteX11" fmla="*/ 336899 w 338804"/>
                    <a:gd name="connsiteY11" fmla="*/ 65627 h 195071"/>
                    <a:gd name="connsiteX12" fmla="*/ 336518 w 338804"/>
                    <a:gd name="connsiteY12" fmla="*/ 65913 h 195071"/>
                    <a:gd name="connsiteX13" fmla="*/ 336137 w 338804"/>
                    <a:gd name="connsiteY13" fmla="*/ 66199 h 195071"/>
                    <a:gd name="connsiteX14" fmla="*/ 335661 w 338804"/>
                    <a:gd name="connsiteY14" fmla="*/ 66485 h 195071"/>
                    <a:gd name="connsiteX15" fmla="*/ 334994 w 338804"/>
                    <a:gd name="connsiteY15" fmla="*/ 66961 h 195071"/>
                    <a:gd name="connsiteX16" fmla="*/ 260509 w 338804"/>
                    <a:gd name="connsiteY16" fmla="*/ 110204 h 195071"/>
                    <a:gd name="connsiteX17" fmla="*/ 260509 w 338804"/>
                    <a:gd name="connsiteY17" fmla="*/ 105728 h 195071"/>
                    <a:gd name="connsiteX18" fmla="*/ 244031 w 338804"/>
                    <a:gd name="connsiteY18" fmla="*/ 96203 h 195071"/>
                    <a:gd name="connsiteX19" fmla="*/ 267748 w 338804"/>
                    <a:gd name="connsiteY19" fmla="*/ 82296 h 195071"/>
                    <a:gd name="connsiteX20" fmla="*/ 267748 w 338804"/>
                    <a:gd name="connsiteY20" fmla="*/ 80486 h 195071"/>
                    <a:gd name="connsiteX21" fmla="*/ 269272 w 338804"/>
                    <a:gd name="connsiteY21" fmla="*/ 81344 h 195071"/>
                    <a:gd name="connsiteX22" fmla="*/ 301562 w 338804"/>
                    <a:gd name="connsiteY22" fmla="*/ 62484 h 195071"/>
                    <a:gd name="connsiteX23" fmla="*/ 301562 w 338804"/>
                    <a:gd name="connsiteY23" fmla="*/ 51245 h 195071"/>
                    <a:gd name="connsiteX24" fmla="*/ 286322 w 338804"/>
                    <a:gd name="connsiteY24" fmla="*/ 42577 h 195071"/>
                    <a:gd name="connsiteX25" fmla="*/ 282893 w 338804"/>
                    <a:gd name="connsiteY25" fmla="*/ 44577 h 195071"/>
                    <a:gd name="connsiteX26" fmla="*/ 282893 w 338804"/>
                    <a:gd name="connsiteY26" fmla="*/ 40577 h 195071"/>
                    <a:gd name="connsiteX27" fmla="*/ 277844 w 338804"/>
                    <a:gd name="connsiteY27" fmla="*/ 37624 h 195071"/>
                    <a:gd name="connsiteX28" fmla="*/ 267748 w 338804"/>
                    <a:gd name="connsiteY28" fmla="*/ 31814 h 195071"/>
                    <a:gd name="connsiteX29" fmla="*/ 250222 w 338804"/>
                    <a:gd name="connsiteY29" fmla="*/ 21717 h 195071"/>
                    <a:gd name="connsiteX30" fmla="*/ 245840 w 338804"/>
                    <a:gd name="connsiteY30" fmla="*/ 24289 h 195071"/>
                    <a:gd name="connsiteX31" fmla="*/ 245840 w 338804"/>
                    <a:gd name="connsiteY31" fmla="*/ 19241 h 195071"/>
                    <a:gd name="connsiteX32" fmla="*/ 230696 w 338804"/>
                    <a:gd name="connsiteY32" fmla="*/ 10573 h 195071"/>
                    <a:gd name="connsiteX33" fmla="*/ 227267 w 338804"/>
                    <a:gd name="connsiteY33" fmla="*/ 12573 h 195071"/>
                    <a:gd name="connsiteX34" fmla="*/ 227267 w 338804"/>
                    <a:gd name="connsiteY34" fmla="*/ 8668 h 195071"/>
                    <a:gd name="connsiteX35" fmla="*/ 212122 w 338804"/>
                    <a:gd name="connsiteY35" fmla="*/ 0 h 195071"/>
                    <a:gd name="connsiteX36" fmla="*/ 196501 w 338804"/>
                    <a:gd name="connsiteY36" fmla="*/ 9144 h 195071"/>
                    <a:gd name="connsiteX37" fmla="*/ 196501 w 338804"/>
                    <a:gd name="connsiteY37" fmla="*/ 12573 h 195071"/>
                    <a:gd name="connsiteX38" fmla="*/ 193548 w 338804"/>
                    <a:gd name="connsiteY38" fmla="*/ 10859 h 195071"/>
                    <a:gd name="connsiteX39" fmla="*/ 177927 w 338804"/>
                    <a:gd name="connsiteY39" fmla="*/ 20003 h 195071"/>
                    <a:gd name="connsiteX40" fmla="*/ 177927 w 338804"/>
                    <a:gd name="connsiteY40" fmla="*/ 23432 h 195071"/>
                    <a:gd name="connsiteX41" fmla="*/ 174974 w 338804"/>
                    <a:gd name="connsiteY41" fmla="*/ 21717 h 195071"/>
                    <a:gd name="connsiteX42" fmla="*/ 159353 w 338804"/>
                    <a:gd name="connsiteY42" fmla="*/ 30861 h 195071"/>
                    <a:gd name="connsiteX43" fmla="*/ 159353 w 338804"/>
                    <a:gd name="connsiteY43" fmla="*/ 34290 h 195071"/>
                    <a:gd name="connsiteX44" fmla="*/ 156401 w 338804"/>
                    <a:gd name="connsiteY44" fmla="*/ 32576 h 195071"/>
                    <a:gd name="connsiteX45" fmla="*/ 140780 w 338804"/>
                    <a:gd name="connsiteY45" fmla="*/ 41720 h 195071"/>
                    <a:gd name="connsiteX46" fmla="*/ 140780 w 338804"/>
                    <a:gd name="connsiteY46" fmla="*/ 45149 h 195071"/>
                    <a:gd name="connsiteX47" fmla="*/ 137827 w 338804"/>
                    <a:gd name="connsiteY47" fmla="*/ 43434 h 195071"/>
                    <a:gd name="connsiteX48" fmla="*/ 122206 w 338804"/>
                    <a:gd name="connsiteY48" fmla="*/ 52578 h 195071"/>
                    <a:gd name="connsiteX49" fmla="*/ 122206 w 338804"/>
                    <a:gd name="connsiteY49" fmla="*/ 56007 h 195071"/>
                    <a:gd name="connsiteX50" fmla="*/ 119253 w 338804"/>
                    <a:gd name="connsiteY50" fmla="*/ 54293 h 195071"/>
                    <a:gd name="connsiteX51" fmla="*/ 103632 w 338804"/>
                    <a:gd name="connsiteY51" fmla="*/ 63437 h 195071"/>
                    <a:gd name="connsiteX52" fmla="*/ 103632 w 338804"/>
                    <a:gd name="connsiteY52" fmla="*/ 66866 h 195071"/>
                    <a:gd name="connsiteX53" fmla="*/ 100679 w 338804"/>
                    <a:gd name="connsiteY53" fmla="*/ 65151 h 195071"/>
                    <a:gd name="connsiteX54" fmla="*/ 85058 w 338804"/>
                    <a:gd name="connsiteY54" fmla="*/ 74295 h 195071"/>
                    <a:gd name="connsiteX55" fmla="*/ 85058 w 338804"/>
                    <a:gd name="connsiteY55" fmla="*/ 77724 h 195071"/>
                    <a:gd name="connsiteX56" fmla="*/ 82106 w 338804"/>
                    <a:gd name="connsiteY56" fmla="*/ 76010 h 195071"/>
                    <a:gd name="connsiteX57" fmla="*/ 66485 w 338804"/>
                    <a:gd name="connsiteY57" fmla="*/ 85154 h 195071"/>
                    <a:gd name="connsiteX58" fmla="*/ 66485 w 338804"/>
                    <a:gd name="connsiteY58" fmla="*/ 88583 h 195071"/>
                    <a:gd name="connsiteX59" fmla="*/ 63532 w 338804"/>
                    <a:gd name="connsiteY59" fmla="*/ 86868 h 195071"/>
                    <a:gd name="connsiteX60" fmla="*/ 47911 w 338804"/>
                    <a:gd name="connsiteY60" fmla="*/ 96012 h 195071"/>
                    <a:gd name="connsiteX61" fmla="*/ 47911 w 338804"/>
                    <a:gd name="connsiteY61" fmla="*/ 107252 h 195071"/>
                    <a:gd name="connsiteX62" fmla="*/ 56769 w 338804"/>
                    <a:gd name="connsiteY62" fmla="*/ 112300 h 195071"/>
                    <a:gd name="connsiteX63" fmla="*/ 53054 w 338804"/>
                    <a:gd name="connsiteY63" fmla="*/ 114491 h 195071"/>
                    <a:gd name="connsiteX64" fmla="*/ 53054 w 338804"/>
                    <a:gd name="connsiteY64" fmla="*/ 110585 h 195071"/>
                    <a:gd name="connsiteX65" fmla="*/ 37910 w 338804"/>
                    <a:gd name="connsiteY65" fmla="*/ 101918 h 195071"/>
                    <a:gd name="connsiteX66" fmla="*/ 22289 w 338804"/>
                    <a:gd name="connsiteY66" fmla="*/ 111062 h 195071"/>
                    <a:gd name="connsiteX67" fmla="*/ 22289 w 338804"/>
                    <a:gd name="connsiteY67" fmla="*/ 122301 h 195071"/>
                    <a:gd name="connsiteX68" fmla="*/ 37529 w 338804"/>
                    <a:gd name="connsiteY68" fmla="*/ 130969 h 195071"/>
                    <a:gd name="connsiteX69" fmla="*/ 40958 w 338804"/>
                    <a:gd name="connsiteY69" fmla="*/ 128969 h 195071"/>
                    <a:gd name="connsiteX70" fmla="*/ 40958 w 338804"/>
                    <a:gd name="connsiteY70" fmla="*/ 132874 h 195071"/>
                    <a:gd name="connsiteX71" fmla="*/ 56102 w 338804"/>
                    <a:gd name="connsiteY71" fmla="*/ 141542 h 195071"/>
                    <a:gd name="connsiteX72" fmla="*/ 59531 w 338804"/>
                    <a:gd name="connsiteY72" fmla="*/ 139541 h 195071"/>
                    <a:gd name="connsiteX73" fmla="*/ 59531 w 338804"/>
                    <a:gd name="connsiteY73" fmla="*/ 143447 h 195071"/>
                    <a:gd name="connsiteX74" fmla="*/ 74676 w 338804"/>
                    <a:gd name="connsiteY74" fmla="*/ 152114 h 195071"/>
                    <a:gd name="connsiteX75" fmla="*/ 78010 w 338804"/>
                    <a:gd name="connsiteY75" fmla="*/ 150114 h 195071"/>
                    <a:gd name="connsiteX76" fmla="*/ 78010 w 338804"/>
                    <a:gd name="connsiteY76" fmla="*/ 154019 h 195071"/>
                    <a:gd name="connsiteX77" fmla="*/ 93155 w 338804"/>
                    <a:gd name="connsiteY77" fmla="*/ 162687 h 195071"/>
                    <a:gd name="connsiteX78" fmla="*/ 96584 w 338804"/>
                    <a:gd name="connsiteY78" fmla="*/ 160687 h 195071"/>
                    <a:gd name="connsiteX79" fmla="*/ 96584 w 338804"/>
                    <a:gd name="connsiteY79" fmla="*/ 164687 h 195071"/>
                    <a:gd name="connsiteX80" fmla="*/ 111728 w 338804"/>
                    <a:gd name="connsiteY80" fmla="*/ 173355 h 195071"/>
                    <a:gd name="connsiteX81" fmla="*/ 144875 w 338804"/>
                    <a:gd name="connsiteY81" fmla="*/ 154019 h 195071"/>
                    <a:gd name="connsiteX82" fmla="*/ 144875 w 338804"/>
                    <a:gd name="connsiteY82" fmla="*/ 151733 h 195071"/>
                    <a:gd name="connsiteX83" fmla="*/ 146780 w 338804"/>
                    <a:gd name="connsiteY83" fmla="*/ 152876 h 195071"/>
                    <a:gd name="connsiteX84" fmla="*/ 171260 w 338804"/>
                    <a:gd name="connsiteY84" fmla="*/ 138589 h 195071"/>
                    <a:gd name="connsiteX85" fmla="*/ 171260 w 338804"/>
                    <a:gd name="connsiteY85" fmla="*/ 136017 h 195071"/>
                    <a:gd name="connsiteX86" fmla="*/ 173450 w 338804"/>
                    <a:gd name="connsiteY86" fmla="*/ 137255 h 195071"/>
                    <a:gd name="connsiteX87" fmla="*/ 182404 w 338804"/>
                    <a:gd name="connsiteY87" fmla="*/ 132017 h 195071"/>
                    <a:gd name="connsiteX88" fmla="*/ 182404 w 338804"/>
                    <a:gd name="connsiteY88" fmla="*/ 136303 h 195071"/>
                    <a:gd name="connsiteX89" fmla="*/ 198882 w 338804"/>
                    <a:gd name="connsiteY89" fmla="*/ 145828 h 195071"/>
                    <a:gd name="connsiteX90" fmla="*/ 138017 w 338804"/>
                    <a:gd name="connsiteY90" fmla="*/ 181166 h 195071"/>
                    <a:gd name="connsiteX91" fmla="*/ 136112 w 338804"/>
                    <a:gd name="connsiteY91" fmla="*/ 182118 h 195071"/>
                    <a:gd name="connsiteX92" fmla="*/ 135541 w 338804"/>
                    <a:gd name="connsiteY92" fmla="*/ 182309 h 195071"/>
                    <a:gd name="connsiteX93" fmla="*/ 134207 w 338804"/>
                    <a:gd name="connsiteY93" fmla="*/ 182690 h 195071"/>
                    <a:gd name="connsiteX94" fmla="*/ 132969 w 338804"/>
                    <a:gd name="connsiteY94" fmla="*/ 182975 h 195071"/>
                    <a:gd name="connsiteX95" fmla="*/ 131159 w 338804"/>
                    <a:gd name="connsiteY95" fmla="*/ 183261 h 195071"/>
                    <a:gd name="connsiteX96" fmla="*/ 130778 w 338804"/>
                    <a:gd name="connsiteY96" fmla="*/ 183261 h 195071"/>
                    <a:gd name="connsiteX97" fmla="*/ 128492 w 338804"/>
                    <a:gd name="connsiteY97" fmla="*/ 183356 h 195071"/>
                    <a:gd name="connsiteX98" fmla="*/ 128111 w 338804"/>
                    <a:gd name="connsiteY98" fmla="*/ 183356 h 195071"/>
                    <a:gd name="connsiteX99" fmla="*/ 125825 w 338804"/>
                    <a:gd name="connsiteY99" fmla="*/ 183261 h 195071"/>
                    <a:gd name="connsiteX100" fmla="*/ 125444 w 338804"/>
                    <a:gd name="connsiteY100" fmla="*/ 183261 h 195071"/>
                    <a:gd name="connsiteX101" fmla="*/ 123254 w 338804"/>
                    <a:gd name="connsiteY101" fmla="*/ 182880 h 195071"/>
                    <a:gd name="connsiteX102" fmla="*/ 122873 w 338804"/>
                    <a:gd name="connsiteY102" fmla="*/ 182785 h 195071"/>
                    <a:gd name="connsiteX103" fmla="*/ 120872 w 338804"/>
                    <a:gd name="connsiteY103" fmla="*/ 182213 h 195071"/>
                    <a:gd name="connsiteX104" fmla="*/ 120682 w 338804"/>
                    <a:gd name="connsiteY104" fmla="*/ 182213 h 195071"/>
                    <a:gd name="connsiteX105" fmla="*/ 118586 w 338804"/>
                    <a:gd name="connsiteY105" fmla="*/ 181261 h 195071"/>
                    <a:gd name="connsiteX106" fmla="*/ 4001 w 338804"/>
                    <a:gd name="connsiteY106" fmla="*/ 116110 h 195071"/>
                    <a:gd name="connsiteX107" fmla="*/ 0 w 338804"/>
                    <a:gd name="connsiteY107" fmla="*/ 110490 h 195071"/>
                    <a:gd name="connsiteX108" fmla="*/ 0 w 338804"/>
                    <a:gd name="connsiteY108" fmla="*/ 121730 h 195071"/>
                    <a:gd name="connsiteX109" fmla="*/ 4001 w 338804"/>
                    <a:gd name="connsiteY109" fmla="*/ 127349 h 195071"/>
                    <a:gd name="connsiteX110" fmla="*/ 117920 w 338804"/>
                    <a:gd name="connsiteY110" fmla="*/ 193167 h 195071"/>
                    <a:gd name="connsiteX111" fmla="*/ 120015 w 338804"/>
                    <a:gd name="connsiteY111" fmla="*/ 194120 h 195071"/>
                    <a:gd name="connsiteX112" fmla="*/ 120015 w 338804"/>
                    <a:gd name="connsiteY112" fmla="*/ 194120 h 195071"/>
                    <a:gd name="connsiteX113" fmla="*/ 120206 w 338804"/>
                    <a:gd name="connsiteY113" fmla="*/ 194120 h 195071"/>
                    <a:gd name="connsiteX114" fmla="*/ 121634 w 338804"/>
                    <a:gd name="connsiteY114" fmla="*/ 194596 h 195071"/>
                    <a:gd name="connsiteX115" fmla="*/ 122206 w 338804"/>
                    <a:gd name="connsiteY115" fmla="*/ 194691 h 195071"/>
                    <a:gd name="connsiteX116" fmla="*/ 122682 w 338804"/>
                    <a:gd name="connsiteY116" fmla="*/ 194786 h 195071"/>
                    <a:gd name="connsiteX117" fmla="*/ 123063 w 338804"/>
                    <a:gd name="connsiteY117" fmla="*/ 194881 h 195071"/>
                    <a:gd name="connsiteX118" fmla="*/ 124397 w 338804"/>
                    <a:gd name="connsiteY118" fmla="*/ 195072 h 195071"/>
                    <a:gd name="connsiteX119" fmla="*/ 124778 w 338804"/>
                    <a:gd name="connsiteY119" fmla="*/ 195072 h 195071"/>
                    <a:gd name="connsiteX120" fmla="*/ 125159 w 338804"/>
                    <a:gd name="connsiteY120" fmla="*/ 195072 h 195071"/>
                    <a:gd name="connsiteX121" fmla="*/ 125730 w 338804"/>
                    <a:gd name="connsiteY121" fmla="*/ 195072 h 195071"/>
                    <a:gd name="connsiteX122" fmla="*/ 127064 w 338804"/>
                    <a:gd name="connsiteY122" fmla="*/ 195072 h 195071"/>
                    <a:gd name="connsiteX123" fmla="*/ 127445 w 338804"/>
                    <a:gd name="connsiteY123" fmla="*/ 195072 h 195071"/>
                    <a:gd name="connsiteX124" fmla="*/ 127826 w 338804"/>
                    <a:gd name="connsiteY124" fmla="*/ 195072 h 195071"/>
                    <a:gd name="connsiteX125" fmla="*/ 128492 w 338804"/>
                    <a:gd name="connsiteY125" fmla="*/ 195072 h 195071"/>
                    <a:gd name="connsiteX126" fmla="*/ 130016 w 338804"/>
                    <a:gd name="connsiteY126" fmla="*/ 194977 h 195071"/>
                    <a:gd name="connsiteX127" fmla="*/ 130112 w 338804"/>
                    <a:gd name="connsiteY127" fmla="*/ 194977 h 195071"/>
                    <a:gd name="connsiteX128" fmla="*/ 130493 w 338804"/>
                    <a:gd name="connsiteY128" fmla="*/ 194977 h 195071"/>
                    <a:gd name="connsiteX129" fmla="*/ 131731 w 338804"/>
                    <a:gd name="connsiteY129" fmla="*/ 194786 h 195071"/>
                    <a:gd name="connsiteX130" fmla="*/ 132207 w 338804"/>
                    <a:gd name="connsiteY130" fmla="*/ 194691 h 195071"/>
                    <a:gd name="connsiteX131" fmla="*/ 133445 w 338804"/>
                    <a:gd name="connsiteY131" fmla="*/ 194405 h 195071"/>
                    <a:gd name="connsiteX132" fmla="*/ 134207 w 338804"/>
                    <a:gd name="connsiteY132" fmla="*/ 194215 h 195071"/>
                    <a:gd name="connsiteX133" fmla="*/ 134874 w 338804"/>
                    <a:gd name="connsiteY133" fmla="*/ 193929 h 195071"/>
                    <a:gd name="connsiteX134" fmla="*/ 135446 w 338804"/>
                    <a:gd name="connsiteY134" fmla="*/ 193739 h 195071"/>
                    <a:gd name="connsiteX135" fmla="*/ 137351 w 338804"/>
                    <a:gd name="connsiteY135" fmla="*/ 192786 h 195071"/>
                    <a:gd name="connsiteX136" fmla="*/ 334804 w 338804"/>
                    <a:gd name="connsiteY136" fmla="*/ 78105 h 195071"/>
                    <a:gd name="connsiteX137" fmla="*/ 335280 w 338804"/>
                    <a:gd name="connsiteY137" fmla="*/ 77819 h 195071"/>
                    <a:gd name="connsiteX138" fmla="*/ 335471 w 338804"/>
                    <a:gd name="connsiteY138" fmla="*/ 77629 h 195071"/>
                    <a:gd name="connsiteX139" fmla="*/ 335947 w 338804"/>
                    <a:gd name="connsiteY139" fmla="*/ 77343 h 195071"/>
                    <a:gd name="connsiteX140" fmla="*/ 336328 w 338804"/>
                    <a:gd name="connsiteY140" fmla="*/ 76962 h 195071"/>
                    <a:gd name="connsiteX141" fmla="*/ 336709 w 338804"/>
                    <a:gd name="connsiteY141" fmla="*/ 76676 h 195071"/>
                    <a:gd name="connsiteX142" fmla="*/ 336899 w 338804"/>
                    <a:gd name="connsiteY142" fmla="*/ 76581 h 195071"/>
                    <a:gd name="connsiteX143" fmla="*/ 337090 w 338804"/>
                    <a:gd name="connsiteY143" fmla="*/ 76391 h 195071"/>
                    <a:gd name="connsiteX144" fmla="*/ 337566 w 338804"/>
                    <a:gd name="connsiteY144" fmla="*/ 75819 h 195071"/>
                    <a:gd name="connsiteX145" fmla="*/ 337661 w 338804"/>
                    <a:gd name="connsiteY145" fmla="*/ 75629 h 195071"/>
                    <a:gd name="connsiteX146" fmla="*/ 337661 w 338804"/>
                    <a:gd name="connsiteY146" fmla="*/ 75533 h 195071"/>
                    <a:gd name="connsiteX147" fmla="*/ 337947 w 338804"/>
                    <a:gd name="connsiteY147" fmla="*/ 75057 h 195071"/>
                    <a:gd name="connsiteX148" fmla="*/ 338138 w 338804"/>
                    <a:gd name="connsiteY148" fmla="*/ 74867 h 195071"/>
                    <a:gd name="connsiteX149" fmla="*/ 338138 w 338804"/>
                    <a:gd name="connsiteY149" fmla="*/ 74867 h 195071"/>
                    <a:gd name="connsiteX150" fmla="*/ 338328 w 338804"/>
                    <a:gd name="connsiteY150" fmla="*/ 74390 h 195071"/>
                    <a:gd name="connsiteX151" fmla="*/ 338423 w 338804"/>
                    <a:gd name="connsiteY151" fmla="*/ 74105 h 195071"/>
                    <a:gd name="connsiteX152" fmla="*/ 338423 w 338804"/>
                    <a:gd name="connsiteY152" fmla="*/ 74105 h 195071"/>
                    <a:gd name="connsiteX153" fmla="*/ 338519 w 338804"/>
                    <a:gd name="connsiteY153" fmla="*/ 73628 h 195071"/>
                    <a:gd name="connsiteX154" fmla="*/ 338519 w 338804"/>
                    <a:gd name="connsiteY154" fmla="*/ 73343 h 195071"/>
                    <a:gd name="connsiteX155" fmla="*/ 338519 w 338804"/>
                    <a:gd name="connsiteY155" fmla="*/ 73343 h 195071"/>
                    <a:gd name="connsiteX156" fmla="*/ 338519 w 338804"/>
                    <a:gd name="connsiteY156" fmla="*/ 72962 h 195071"/>
                    <a:gd name="connsiteX157" fmla="*/ 338519 w 338804"/>
                    <a:gd name="connsiteY157" fmla="*/ 72676 h 195071"/>
                    <a:gd name="connsiteX158" fmla="*/ 338519 w 338804"/>
                    <a:gd name="connsiteY158" fmla="*/ 72676 h 195071"/>
                    <a:gd name="connsiteX159" fmla="*/ 338519 w 338804"/>
                    <a:gd name="connsiteY159" fmla="*/ 61341 h 19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338804" h="195071">
                      <a:moveTo>
                        <a:pt x="338804" y="61436"/>
                      </a:moveTo>
                      <a:cubicBezTo>
                        <a:pt x="338804" y="61436"/>
                        <a:pt x="338804" y="61722"/>
                        <a:pt x="338804" y="61817"/>
                      </a:cubicBezTo>
                      <a:cubicBezTo>
                        <a:pt x="338804" y="61913"/>
                        <a:pt x="338804" y="62103"/>
                        <a:pt x="338804" y="62198"/>
                      </a:cubicBezTo>
                      <a:cubicBezTo>
                        <a:pt x="338804" y="62294"/>
                        <a:pt x="338804" y="62484"/>
                        <a:pt x="338804" y="62579"/>
                      </a:cubicBezTo>
                      <a:cubicBezTo>
                        <a:pt x="338804" y="62675"/>
                        <a:pt x="338804" y="62865"/>
                        <a:pt x="338709" y="62960"/>
                      </a:cubicBezTo>
                      <a:cubicBezTo>
                        <a:pt x="338709" y="63056"/>
                        <a:pt x="338709" y="63151"/>
                        <a:pt x="338519" y="63246"/>
                      </a:cubicBezTo>
                      <a:cubicBezTo>
                        <a:pt x="338519" y="63437"/>
                        <a:pt x="338423" y="63532"/>
                        <a:pt x="338328" y="63722"/>
                      </a:cubicBezTo>
                      <a:cubicBezTo>
                        <a:pt x="338328" y="63818"/>
                        <a:pt x="338233" y="63913"/>
                        <a:pt x="338138" y="64008"/>
                      </a:cubicBezTo>
                      <a:cubicBezTo>
                        <a:pt x="338138" y="64199"/>
                        <a:pt x="337947" y="64294"/>
                        <a:pt x="337852" y="64484"/>
                      </a:cubicBezTo>
                      <a:cubicBezTo>
                        <a:pt x="337852" y="64484"/>
                        <a:pt x="337661" y="64675"/>
                        <a:pt x="337661" y="64770"/>
                      </a:cubicBezTo>
                      <a:cubicBezTo>
                        <a:pt x="337471" y="64961"/>
                        <a:pt x="337376" y="65151"/>
                        <a:pt x="337185" y="65342"/>
                      </a:cubicBezTo>
                      <a:cubicBezTo>
                        <a:pt x="337185" y="65342"/>
                        <a:pt x="336995" y="65532"/>
                        <a:pt x="336899" y="65627"/>
                      </a:cubicBezTo>
                      <a:cubicBezTo>
                        <a:pt x="336804" y="65723"/>
                        <a:pt x="336709" y="65818"/>
                        <a:pt x="336518" y="65913"/>
                      </a:cubicBezTo>
                      <a:cubicBezTo>
                        <a:pt x="336423" y="66008"/>
                        <a:pt x="336233" y="66104"/>
                        <a:pt x="336137" y="66199"/>
                      </a:cubicBezTo>
                      <a:cubicBezTo>
                        <a:pt x="336042" y="66294"/>
                        <a:pt x="335852" y="66389"/>
                        <a:pt x="335661" y="66485"/>
                      </a:cubicBezTo>
                      <a:cubicBezTo>
                        <a:pt x="335471" y="66675"/>
                        <a:pt x="335185" y="66770"/>
                        <a:pt x="334994" y="66961"/>
                      </a:cubicBezTo>
                      <a:lnTo>
                        <a:pt x="260509" y="110204"/>
                      </a:lnTo>
                      <a:lnTo>
                        <a:pt x="260509" y="105728"/>
                      </a:lnTo>
                      <a:cubicBezTo>
                        <a:pt x="260509" y="105728"/>
                        <a:pt x="244031" y="96203"/>
                        <a:pt x="244031" y="96203"/>
                      </a:cubicBezTo>
                      <a:lnTo>
                        <a:pt x="267748" y="82296"/>
                      </a:lnTo>
                      <a:lnTo>
                        <a:pt x="267748" y="80486"/>
                      </a:lnTo>
                      <a:cubicBezTo>
                        <a:pt x="267748" y="80486"/>
                        <a:pt x="269272" y="81344"/>
                        <a:pt x="269272" y="81344"/>
                      </a:cubicBezTo>
                      <a:lnTo>
                        <a:pt x="301562" y="62484"/>
                      </a:lnTo>
                      <a:lnTo>
                        <a:pt x="301562" y="51245"/>
                      </a:lnTo>
                      <a:cubicBezTo>
                        <a:pt x="301562" y="51245"/>
                        <a:pt x="286322" y="42577"/>
                        <a:pt x="286322" y="42577"/>
                      </a:cubicBezTo>
                      <a:lnTo>
                        <a:pt x="282893" y="44577"/>
                      </a:lnTo>
                      <a:lnTo>
                        <a:pt x="282893" y="40577"/>
                      </a:lnTo>
                      <a:cubicBezTo>
                        <a:pt x="282893" y="40577"/>
                        <a:pt x="277844" y="37624"/>
                        <a:pt x="277844" y="37624"/>
                      </a:cubicBezTo>
                      <a:lnTo>
                        <a:pt x="267748" y="31814"/>
                      </a:lnTo>
                      <a:lnTo>
                        <a:pt x="250222" y="21717"/>
                      </a:lnTo>
                      <a:lnTo>
                        <a:pt x="245840" y="24289"/>
                      </a:lnTo>
                      <a:lnTo>
                        <a:pt x="245840" y="19241"/>
                      </a:lnTo>
                      <a:cubicBezTo>
                        <a:pt x="245840" y="19241"/>
                        <a:pt x="230696" y="10573"/>
                        <a:pt x="230696" y="10573"/>
                      </a:cubicBezTo>
                      <a:lnTo>
                        <a:pt x="227267" y="12573"/>
                      </a:lnTo>
                      <a:lnTo>
                        <a:pt x="227267" y="8668"/>
                      </a:lnTo>
                      <a:cubicBezTo>
                        <a:pt x="227267" y="8668"/>
                        <a:pt x="212122" y="0"/>
                        <a:pt x="212122" y="0"/>
                      </a:cubicBezTo>
                      <a:lnTo>
                        <a:pt x="196501" y="9144"/>
                      </a:lnTo>
                      <a:lnTo>
                        <a:pt x="196501" y="12573"/>
                      </a:lnTo>
                      <a:cubicBezTo>
                        <a:pt x="196501" y="12573"/>
                        <a:pt x="193548" y="10859"/>
                        <a:pt x="193548" y="10859"/>
                      </a:cubicBezTo>
                      <a:lnTo>
                        <a:pt x="177927" y="20003"/>
                      </a:lnTo>
                      <a:lnTo>
                        <a:pt x="177927" y="23432"/>
                      </a:lnTo>
                      <a:cubicBezTo>
                        <a:pt x="177927" y="23432"/>
                        <a:pt x="174974" y="21717"/>
                        <a:pt x="174974" y="21717"/>
                      </a:cubicBezTo>
                      <a:lnTo>
                        <a:pt x="159353" y="30861"/>
                      </a:lnTo>
                      <a:lnTo>
                        <a:pt x="159353" y="34290"/>
                      </a:lnTo>
                      <a:cubicBezTo>
                        <a:pt x="159353" y="34290"/>
                        <a:pt x="156401" y="32576"/>
                        <a:pt x="156401" y="32576"/>
                      </a:cubicBezTo>
                      <a:lnTo>
                        <a:pt x="140780" y="41720"/>
                      </a:lnTo>
                      <a:lnTo>
                        <a:pt x="140780" y="45149"/>
                      </a:lnTo>
                      <a:cubicBezTo>
                        <a:pt x="140780" y="45149"/>
                        <a:pt x="137827" y="43434"/>
                        <a:pt x="137827" y="43434"/>
                      </a:cubicBezTo>
                      <a:lnTo>
                        <a:pt x="122206" y="52578"/>
                      </a:lnTo>
                      <a:lnTo>
                        <a:pt x="122206" y="56007"/>
                      </a:lnTo>
                      <a:cubicBezTo>
                        <a:pt x="122206" y="56007"/>
                        <a:pt x="119253" y="54293"/>
                        <a:pt x="119253" y="54293"/>
                      </a:cubicBezTo>
                      <a:lnTo>
                        <a:pt x="103632" y="63437"/>
                      </a:lnTo>
                      <a:lnTo>
                        <a:pt x="103632" y="66866"/>
                      </a:lnTo>
                      <a:cubicBezTo>
                        <a:pt x="103632" y="66866"/>
                        <a:pt x="100679" y="65151"/>
                        <a:pt x="100679" y="65151"/>
                      </a:cubicBezTo>
                      <a:lnTo>
                        <a:pt x="85058" y="74295"/>
                      </a:lnTo>
                      <a:lnTo>
                        <a:pt x="85058" y="77724"/>
                      </a:lnTo>
                      <a:cubicBezTo>
                        <a:pt x="85058" y="77724"/>
                        <a:pt x="82106" y="76010"/>
                        <a:pt x="82106" y="76010"/>
                      </a:cubicBezTo>
                      <a:lnTo>
                        <a:pt x="66485" y="85154"/>
                      </a:lnTo>
                      <a:lnTo>
                        <a:pt x="66485" y="88583"/>
                      </a:lnTo>
                      <a:cubicBezTo>
                        <a:pt x="66485" y="88583"/>
                        <a:pt x="63532" y="86868"/>
                        <a:pt x="63532" y="86868"/>
                      </a:cubicBezTo>
                      <a:lnTo>
                        <a:pt x="47911" y="96012"/>
                      </a:lnTo>
                      <a:lnTo>
                        <a:pt x="47911" y="107252"/>
                      </a:lnTo>
                      <a:cubicBezTo>
                        <a:pt x="47911" y="107252"/>
                        <a:pt x="56769" y="112300"/>
                        <a:pt x="56769" y="112300"/>
                      </a:cubicBezTo>
                      <a:lnTo>
                        <a:pt x="53054" y="114491"/>
                      </a:lnTo>
                      <a:lnTo>
                        <a:pt x="53054" y="110585"/>
                      </a:lnTo>
                      <a:cubicBezTo>
                        <a:pt x="53054" y="110585"/>
                        <a:pt x="37910" y="101918"/>
                        <a:pt x="37910" y="101918"/>
                      </a:cubicBezTo>
                      <a:lnTo>
                        <a:pt x="22289" y="111062"/>
                      </a:lnTo>
                      <a:lnTo>
                        <a:pt x="22289" y="122301"/>
                      </a:lnTo>
                      <a:cubicBezTo>
                        <a:pt x="22289" y="122301"/>
                        <a:pt x="37529" y="130969"/>
                        <a:pt x="37529" y="130969"/>
                      </a:cubicBezTo>
                      <a:lnTo>
                        <a:pt x="40958" y="128969"/>
                      </a:lnTo>
                      <a:lnTo>
                        <a:pt x="40958" y="132874"/>
                      </a:lnTo>
                      <a:cubicBezTo>
                        <a:pt x="40958" y="132874"/>
                        <a:pt x="56102" y="141542"/>
                        <a:pt x="56102" y="141542"/>
                      </a:cubicBezTo>
                      <a:lnTo>
                        <a:pt x="59531" y="139541"/>
                      </a:lnTo>
                      <a:lnTo>
                        <a:pt x="59531" y="143447"/>
                      </a:lnTo>
                      <a:cubicBezTo>
                        <a:pt x="59531" y="143447"/>
                        <a:pt x="74676" y="152114"/>
                        <a:pt x="74676" y="152114"/>
                      </a:cubicBezTo>
                      <a:lnTo>
                        <a:pt x="78010" y="150114"/>
                      </a:lnTo>
                      <a:lnTo>
                        <a:pt x="78010" y="154019"/>
                      </a:lnTo>
                      <a:cubicBezTo>
                        <a:pt x="78010" y="154019"/>
                        <a:pt x="93155" y="162687"/>
                        <a:pt x="93155" y="162687"/>
                      </a:cubicBezTo>
                      <a:lnTo>
                        <a:pt x="96584" y="160687"/>
                      </a:lnTo>
                      <a:lnTo>
                        <a:pt x="96584" y="164687"/>
                      </a:lnTo>
                      <a:cubicBezTo>
                        <a:pt x="96584" y="164687"/>
                        <a:pt x="111728" y="173355"/>
                        <a:pt x="111728" y="173355"/>
                      </a:cubicBezTo>
                      <a:lnTo>
                        <a:pt x="144875" y="154019"/>
                      </a:lnTo>
                      <a:lnTo>
                        <a:pt x="144875" y="151733"/>
                      </a:lnTo>
                      <a:cubicBezTo>
                        <a:pt x="144875" y="151733"/>
                        <a:pt x="146780" y="152876"/>
                        <a:pt x="146780" y="152876"/>
                      </a:cubicBezTo>
                      <a:lnTo>
                        <a:pt x="171260" y="138589"/>
                      </a:lnTo>
                      <a:lnTo>
                        <a:pt x="171260" y="136017"/>
                      </a:lnTo>
                      <a:cubicBezTo>
                        <a:pt x="171260" y="136017"/>
                        <a:pt x="173450" y="137255"/>
                        <a:pt x="173450" y="137255"/>
                      </a:cubicBezTo>
                      <a:lnTo>
                        <a:pt x="182404" y="132017"/>
                      </a:lnTo>
                      <a:lnTo>
                        <a:pt x="182404" y="136303"/>
                      </a:lnTo>
                      <a:cubicBezTo>
                        <a:pt x="182404" y="136303"/>
                        <a:pt x="198882" y="145828"/>
                        <a:pt x="198882" y="145828"/>
                      </a:cubicBezTo>
                      <a:lnTo>
                        <a:pt x="138017" y="181166"/>
                      </a:lnTo>
                      <a:cubicBezTo>
                        <a:pt x="137446" y="181547"/>
                        <a:pt x="136779" y="181832"/>
                        <a:pt x="136112" y="182118"/>
                      </a:cubicBezTo>
                      <a:cubicBezTo>
                        <a:pt x="135922" y="182118"/>
                        <a:pt x="135731" y="182309"/>
                        <a:pt x="135541" y="182309"/>
                      </a:cubicBezTo>
                      <a:cubicBezTo>
                        <a:pt x="135065" y="182499"/>
                        <a:pt x="134684" y="182594"/>
                        <a:pt x="134207" y="182690"/>
                      </a:cubicBezTo>
                      <a:cubicBezTo>
                        <a:pt x="133826" y="182785"/>
                        <a:pt x="133350" y="182880"/>
                        <a:pt x="132969" y="182975"/>
                      </a:cubicBezTo>
                      <a:cubicBezTo>
                        <a:pt x="132398" y="183071"/>
                        <a:pt x="131826" y="183166"/>
                        <a:pt x="131159" y="183261"/>
                      </a:cubicBezTo>
                      <a:cubicBezTo>
                        <a:pt x="131064" y="183261"/>
                        <a:pt x="130969" y="183261"/>
                        <a:pt x="130778" y="183261"/>
                      </a:cubicBezTo>
                      <a:cubicBezTo>
                        <a:pt x="130016" y="183261"/>
                        <a:pt x="129254" y="183356"/>
                        <a:pt x="128492" y="183356"/>
                      </a:cubicBezTo>
                      <a:cubicBezTo>
                        <a:pt x="128397" y="183356"/>
                        <a:pt x="128207" y="183356"/>
                        <a:pt x="128111" y="183356"/>
                      </a:cubicBezTo>
                      <a:cubicBezTo>
                        <a:pt x="127349" y="183356"/>
                        <a:pt x="126587" y="183356"/>
                        <a:pt x="125825" y="183261"/>
                      </a:cubicBezTo>
                      <a:cubicBezTo>
                        <a:pt x="125730" y="183261"/>
                        <a:pt x="125540" y="183261"/>
                        <a:pt x="125444" y="183261"/>
                      </a:cubicBezTo>
                      <a:cubicBezTo>
                        <a:pt x="124682" y="183261"/>
                        <a:pt x="124016" y="183071"/>
                        <a:pt x="123254" y="182880"/>
                      </a:cubicBezTo>
                      <a:cubicBezTo>
                        <a:pt x="123158" y="182880"/>
                        <a:pt x="122968" y="182880"/>
                        <a:pt x="122873" y="182785"/>
                      </a:cubicBezTo>
                      <a:cubicBezTo>
                        <a:pt x="122206" y="182594"/>
                        <a:pt x="121539" y="182404"/>
                        <a:pt x="120872" y="182213"/>
                      </a:cubicBezTo>
                      <a:cubicBezTo>
                        <a:pt x="120872" y="182213"/>
                        <a:pt x="120682" y="182213"/>
                        <a:pt x="120682" y="182213"/>
                      </a:cubicBezTo>
                      <a:cubicBezTo>
                        <a:pt x="119920" y="181928"/>
                        <a:pt x="119253" y="181642"/>
                        <a:pt x="118586" y="181261"/>
                      </a:cubicBezTo>
                      <a:lnTo>
                        <a:pt x="4001" y="116110"/>
                      </a:lnTo>
                      <a:cubicBezTo>
                        <a:pt x="1333" y="114586"/>
                        <a:pt x="0" y="112586"/>
                        <a:pt x="0" y="110490"/>
                      </a:cubicBezTo>
                      <a:cubicBezTo>
                        <a:pt x="0" y="114205"/>
                        <a:pt x="0" y="118015"/>
                        <a:pt x="0" y="121730"/>
                      </a:cubicBezTo>
                      <a:cubicBezTo>
                        <a:pt x="0" y="123730"/>
                        <a:pt x="1333" y="125825"/>
                        <a:pt x="4001" y="127349"/>
                      </a:cubicBezTo>
                      <a:lnTo>
                        <a:pt x="117920" y="193167"/>
                      </a:lnTo>
                      <a:cubicBezTo>
                        <a:pt x="118586" y="193548"/>
                        <a:pt x="119253" y="193834"/>
                        <a:pt x="120015" y="194120"/>
                      </a:cubicBezTo>
                      <a:cubicBezTo>
                        <a:pt x="120015" y="194120"/>
                        <a:pt x="120015" y="194120"/>
                        <a:pt x="120015" y="194120"/>
                      </a:cubicBezTo>
                      <a:cubicBezTo>
                        <a:pt x="120015" y="194120"/>
                        <a:pt x="120206" y="194120"/>
                        <a:pt x="120206" y="194120"/>
                      </a:cubicBezTo>
                      <a:cubicBezTo>
                        <a:pt x="120682" y="194310"/>
                        <a:pt x="121158" y="194405"/>
                        <a:pt x="121634" y="194596"/>
                      </a:cubicBezTo>
                      <a:cubicBezTo>
                        <a:pt x="121825" y="194596"/>
                        <a:pt x="122015" y="194596"/>
                        <a:pt x="122206" y="194691"/>
                      </a:cubicBezTo>
                      <a:cubicBezTo>
                        <a:pt x="122396" y="194691"/>
                        <a:pt x="122492" y="194691"/>
                        <a:pt x="122682" y="194786"/>
                      </a:cubicBezTo>
                      <a:cubicBezTo>
                        <a:pt x="122777" y="194786"/>
                        <a:pt x="122968" y="194786"/>
                        <a:pt x="123063" y="194881"/>
                      </a:cubicBezTo>
                      <a:cubicBezTo>
                        <a:pt x="123539" y="194881"/>
                        <a:pt x="123920" y="195072"/>
                        <a:pt x="124397" y="195072"/>
                      </a:cubicBezTo>
                      <a:cubicBezTo>
                        <a:pt x="124492" y="195072"/>
                        <a:pt x="124682" y="195072"/>
                        <a:pt x="124778" y="195072"/>
                      </a:cubicBezTo>
                      <a:cubicBezTo>
                        <a:pt x="124873" y="195072"/>
                        <a:pt x="124968" y="195072"/>
                        <a:pt x="125159" y="195072"/>
                      </a:cubicBezTo>
                      <a:cubicBezTo>
                        <a:pt x="125349" y="195072"/>
                        <a:pt x="125540" y="195072"/>
                        <a:pt x="125730" y="195072"/>
                      </a:cubicBezTo>
                      <a:cubicBezTo>
                        <a:pt x="126206" y="195072"/>
                        <a:pt x="126683" y="195072"/>
                        <a:pt x="127064" y="195072"/>
                      </a:cubicBezTo>
                      <a:cubicBezTo>
                        <a:pt x="127159" y="195072"/>
                        <a:pt x="127254" y="195072"/>
                        <a:pt x="127445" y="195072"/>
                      </a:cubicBezTo>
                      <a:cubicBezTo>
                        <a:pt x="127635" y="195072"/>
                        <a:pt x="127730" y="195072"/>
                        <a:pt x="127826" y="195072"/>
                      </a:cubicBezTo>
                      <a:cubicBezTo>
                        <a:pt x="128016" y="195072"/>
                        <a:pt x="128302" y="195072"/>
                        <a:pt x="128492" y="195072"/>
                      </a:cubicBezTo>
                      <a:cubicBezTo>
                        <a:pt x="128969" y="195072"/>
                        <a:pt x="129540" y="195072"/>
                        <a:pt x="130016" y="194977"/>
                      </a:cubicBezTo>
                      <a:cubicBezTo>
                        <a:pt x="130016" y="194977"/>
                        <a:pt x="130016" y="194977"/>
                        <a:pt x="130112" y="194977"/>
                      </a:cubicBezTo>
                      <a:cubicBezTo>
                        <a:pt x="130207" y="194977"/>
                        <a:pt x="130302" y="194977"/>
                        <a:pt x="130493" y="194977"/>
                      </a:cubicBezTo>
                      <a:cubicBezTo>
                        <a:pt x="130874" y="194977"/>
                        <a:pt x="131350" y="194881"/>
                        <a:pt x="131731" y="194786"/>
                      </a:cubicBezTo>
                      <a:cubicBezTo>
                        <a:pt x="131921" y="194786"/>
                        <a:pt x="132017" y="194786"/>
                        <a:pt x="132207" y="194691"/>
                      </a:cubicBezTo>
                      <a:cubicBezTo>
                        <a:pt x="132588" y="194691"/>
                        <a:pt x="132969" y="194501"/>
                        <a:pt x="133445" y="194405"/>
                      </a:cubicBezTo>
                      <a:cubicBezTo>
                        <a:pt x="133731" y="194405"/>
                        <a:pt x="133922" y="194310"/>
                        <a:pt x="134207" y="194215"/>
                      </a:cubicBezTo>
                      <a:cubicBezTo>
                        <a:pt x="134398" y="194215"/>
                        <a:pt x="134684" y="194024"/>
                        <a:pt x="134874" y="193929"/>
                      </a:cubicBezTo>
                      <a:cubicBezTo>
                        <a:pt x="135065" y="193929"/>
                        <a:pt x="135255" y="193834"/>
                        <a:pt x="135446" y="193739"/>
                      </a:cubicBezTo>
                      <a:cubicBezTo>
                        <a:pt x="136112" y="193453"/>
                        <a:pt x="136779" y="193167"/>
                        <a:pt x="137351" y="192786"/>
                      </a:cubicBezTo>
                      <a:lnTo>
                        <a:pt x="334804" y="78105"/>
                      </a:lnTo>
                      <a:cubicBezTo>
                        <a:pt x="334804" y="78105"/>
                        <a:pt x="335090" y="77915"/>
                        <a:pt x="335280" y="77819"/>
                      </a:cubicBezTo>
                      <a:cubicBezTo>
                        <a:pt x="335280" y="77819"/>
                        <a:pt x="335471" y="77724"/>
                        <a:pt x="335471" y="77629"/>
                      </a:cubicBezTo>
                      <a:cubicBezTo>
                        <a:pt x="335661" y="77534"/>
                        <a:pt x="335756" y="77438"/>
                        <a:pt x="335947" y="77343"/>
                      </a:cubicBezTo>
                      <a:cubicBezTo>
                        <a:pt x="336137" y="77248"/>
                        <a:pt x="336233" y="77153"/>
                        <a:pt x="336328" y="76962"/>
                      </a:cubicBezTo>
                      <a:cubicBezTo>
                        <a:pt x="336423" y="76867"/>
                        <a:pt x="336614" y="76772"/>
                        <a:pt x="336709" y="76676"/>
                      </a:cubicBezTo>
                      <a:cubicBezTo>
                        <a:pt x="336709" y="76676"/>
                        <a:pt x="336804" y="76676"/>
                        <a:pt x="336899" y="76581"/>
                      </a:cubicBezTo>
                      <a:cubicBezTo>
                        <a:pt x="336899" y="76581"/>
                        <a:pt x="336899" y="76486"/>
                        <a:pt x="337090" y="76391"/>
                      </a:cubicBezTo>
                      <a:cubicBezTo>
                        <a:pt x="337280" y="76200"/>
                        <a:pt x="337471" y="76010"/>
                        <a:pt x="337566" y="75819"/>
                      </a:cubicBezTo>
                      <a:cubicBezTo>
                        <a:pt x="337566" y="75819"/>
                        <a:pt x="337661" y="75724"/>
                        <a:pt x="337661" y="75629"/>
                      </a:cubicBezTo>
                      <a:cubicBezTo>
                        <a:pt x="337661" y="75629"/>
                        <a:pt x="337661" y="75629"/>
                        <a:pt x="337661" y="75533"/>
                      </a:cubicBezTo>
                      <a:cubicBezTo>
                        <a:pt x="337757" y="75343"/>
                        <a:pt x="337852" y="75248"/>
                        <a:pt x="337947" y="75057"/>
                      </a:cubicBezTo>
                      <a:cubicBezTo>
                        <a:pt x="337947" y="75057"/>
                        <a:pt x="338042" y="74867"/>
                        <a:pt x="338138" y="74867"/>
                      </a:cubicBezTo>
                      <a:cubicBezTo>
                        <a:pt x="338138" y="74867"/>
                        <a:pt x="338138" y="74867"/>
                        <a:pt x="338138" y="74867"/>
                      </a:cubicBezTo>
                      <a:cubicBezTo>
                        <a:pt x="338138" y="74676"/>
                        <a:pt x="338233" y="74581"/>
                        <a:pt x="338328" y="74390"/>
                      </a:cubicBezTo>
                      <a:cubicBezTo>
                        <a:pt x="338328" y="74390"/>
                        <a:pt x="338328" y="74200"/>
                        <a:pt x="338423" y="74105"/>
                      </a:cubicBezTo>
                      <a:cubicBezTo>
                        <a:pt x="338423" y="74105"/>
                        <a:pt x="338423" y="74105"/>
                        <a:pt x="338423" y="74105"/>
                      </a:cubicBezTo>
                      <a:cubicBezTo>
                        <a:pt x="338423" y="73914"/>
                        <a:pt x="338423" y="73819"/>
                        <a:pt x="338519" y="73628"/>
                      </a:cubicBezTo>
                      <a:cubicBezTo>
                        <a:pt x="338519" y="73628"/>
                        <a:pt x="338519" y="73438"/>
                        <a:pt x="338519" y="73343"/>
                      </a:cubicBezTo>
                      <a:cubicBezTo>
                        <a:pt x="338519" y="73343"/>
                        <a:pt x="338519" y="73343"/>
                        <a:pt x="338519" y="73343"/>
                      </a:cubicBezTo>
                      <a:cubicBezTo>
                        <a:pt x="338519" y="73247"/>
                        <a:pt x="338519" y="73057"/>
                        <a:pt x="338519" y="72962"/>
                      </a:cubicBezTo>
                      <a:cubicBezTo>
                        <a:pt x="338519" y="72866"/>
                        <a:pt x="338519" y="72771"/>
                        <a:pt x="338519" y="72676"/>
                      </a:cubicBezTo>
                      <a:lnTo>
                        <a:pt x="338519" y="72676"/>
                      </a:lnTo>
                      <a:cubicBezTo>
                        <a:pt x="338519" y="68866"/>
                        <a:pt x="338519" y="65056"/>
                        <a:pt x="338519" y="61341"/>
                      </a:cubicBezTo>
                      <a:close/>
                    </a:path>
                  </a:pathLst>
                </a:custGeom>
                <a:solidFill>
                  <a:srgbClr val="082C44"/>
                </a:solidFill>
                <a:ln w="9525" cap="flat">
                  <a:noFill/>
                  <a:prstDash val="solid"/>
                  <a:miter/>
                </a:ln>
              </p:spPr>
              <p:txBody>
                <a:bodyPr rtlCol="0" anchor="ctr"/>
                <a:lstStyle/>
                <a:p>
                  <a:endParaRPr lang="zh-CN" altLang="en-US" sz="2000"/>
                </a:p>
              </p:txBody>
            </p:sp>
            <p:grpSp>
              <p:nvGrpSpPr>
                <p:cNvPr id="110" name="图形 93">
                  <a:extLst>
                    <a:ext uri="{FF2B5EF4-FFF2-40B4-BE49-F238E27FC236}">
                      <a16:creationId xmlns:a16="http://schemas.microsoft.com/office/drawing/2014/main" id="{ADF1A434-E7F4-319E-B0FD-73538FBD8880}"/>
                    </a:ext>
                  </a:extLst>
                </p:cNvPr>
                <p:cNvGrpSpPr/>
                <p:nvPr/>
              </p:nvGrpSpPr>
              <p:grpSpPr>
                <a:xfrm>
                  <a:off x="5933086" y="3404484"/>
                  <a:ext cx="338935" cy="196536"/>
                  <a:chOff x="5933086" y="3404484"/>
                  <a:chExt cx="338935" cy="196536"/>
                </a:xfrm>
              </p:grpSpPr>
              <p:sp>
                <p:nvSpPr>
                  <p:cNvPr id="111" name="任意多边形: 形状 110">
                    <a:extLst>
                      <a:ext uri="{FF2B5EF4-FFF2-40B4-BE49-F238E27FC236}">
                        <a16:creationId xmlns:a16="http://schemas.microsoft.com/office/drawing/2014/main" id="{8C0FB8A9-8112-5954-AFCA-B293AA1FB740}"/>
                      </a:ext>
                    </a:extLst>
                  </p:cNvPr>
                  <p:cNvSpPr/>
                  <p:nvPr/>
                </p:nvSpPr>
                <p:spPr>
                  <a:xfrm>
                    <a:off x="5933086" y="3404484"/>
                    <a:ext cx="338935" cy="196536"/>
                  </a:xfrm>
                  <a:custGeom>
                    <a:avLst/>
                    <a:gdLst>
                      <a:gd name="connsiteX0" fmla="*/ 334935 w 338935"/>
                      <a:gd name="connsiteY0" fmla="*/ 68140 h 196536"/>
                      <a:gd name="connsiteX1" fmla="*/ 221016 w 338935"/>
                      <a:gd name="connsiteY1" fmla="*/ 2322 h 196536"/>
                      <a:gd name="connsiteX2" fmla="*/ 201490 w 338935"/>
                      <a:gd name="connsiteY2" fmla="*/ 2322 h 196536"/>
                      <a:gd name="connsiteX3" fmla="*/ 4036 w 338935"/>
                      <a:gd name="connsiteY3" fmla="*/ 117098 h 196536"/>
                      <a:gd name="connsiteX4" fmla="*/ 4036 w 338935"/>
                      <a:gd name="connsiteY4" fmla="*/ 128433 h 196536"/>
                      <a:gd name="connsiteX5" fmla="*/ 117955 w 338935"/>
                      <a:gd name="connsiteY5" fmla="*/ 194251 h 196536"/>
                      <a:gd name="connsiteX6" fmla="*/ 137482 w 338935"/>
                      <a:gd name="connsiteY6" fmla="*/ 194251 h 196536"/>
                      <a:gd name="connsiteX7" fmla="*/ 334935 w 338935"/>
                      <a:gd name="connsiteY7" fmla="*/ 79570 h 196536"/>
                      <a:gd name="connsiteX8" fmla="*/ 334935 w 338935"/>
                      <a:gd name="connsiteY8" fmla="*/ 68235 h 196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935" h="196536">
                        <a:moveTo>
                          <a:pt x="334935" y="68140"/>
                        </a:moveTo>
                        <a:lnTo>
                          <a:pt x="221016" y="2322"/>
                        </a:lnTo>
                        <a:cubicBezTo>
                          <a:pt x="215682" y="-821"/>
                          <a:pt x="206919" y="-726"/>
                          <a:pt x="201490" y="2322"/>
                        </a:cubicBezTo>
                        <a:lnTo>
                          <a:pt x="4036" y="117098"/>
                        </a:lnTo>
                        <a:cubicBezTo>
                          <a:pt x="-1298" y="120241"/>
                          <a:pt x="-1393" y="125290"/>
                          <a:pt x="4036" y="128433"/>
                        </a:cubicBezTo>
                        <a:lnTo>
                          <a:pt x="117955" y="194251"/>
                        </a:lnTo>
                        <a:cubicBezTo>
                          <a:pt x="123289" y="197299"/>
                          <a:pt x="132052" y="197299"/>
                          <a:pt x="137482" y="194251"/>
                        </a:cubicBezTo>
                        <a:lnTo>
                          <a:pt x="334935" y="79570"/>
                        </a:lnTo>
                        <a:cubicBezTo>
                          <a:pt x="340269" y="76426"/>
                          <a:pt x="340269" y="71378"/>
                          <a:pt x="334935" y="68235"/>
                        </a:cubicBezTo>
                        <a:close/>
                      </a:path>
                    </a:pathLst>
                  </a:custGeom>
                  <a:solidFill>
                    <a:srgbClr val="134169"/>
                  </a:solidFill>
                  <a:ln w="9525" cap="flat">
                    <a:noFill/>
                    <a:prstDash val="solid"/>
                    <a:miter/>
                  </a:ln>
                </p:spPr>
                <p:txBody>
                  <a:bodyPr rtlCol="0" anchor="ctr"/>
                  <a:lstStyle/>
                  <a:p>
                    <a:endParaRPr lang="zh-CN" altLang="en-US" sz="2000"/>
                  </a:p>
                </p:txBody>
              </p:sp>
              <p:sp>
                <p:nvSpPr>
                  <p:cNvPr id="112" name="任意多边形: 形状 111">
                    <a:extLst>
                      <a:ext uri="{FF2B5EF4-FFF2-40B4-BE49-F238E27FC236}">
                        <a16:creationId xmlns:a16="http://schemas.microsoft.com/office/drawing/2014/main" id="{3B83FEB3-63FB-5947-C7AF-F450868850A2}"/>
                      </a:ext>
                    </a:extLst>
                  </p:cNvPr>
                  <p:cNvSpPr/>
                  <p:nvPr/>
                </p:nvSpPr>
                <p:spPr>
                  <a:xfrm>
                    <a:off x="6121526" y="3442906"/>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13" name="任意多边形: 形状 112">
                    <a:extLst>
                      <a:ext uri="{FF2B5EF4-FFF2-40B4-BE49-F238E27FC236}">
                        <a16:creationId xmlns:a16="http://schemas.microsoft.com/office/drawing/2014/main" id="{D5903EC5-AF00-4779-117E-39FBA7DF8139}"/>
                      </a:ext>
                    </a:extLst>
                  </p:cNvPr>
                  <p:cNvSpPr/>
                  <p:nvPr/>
                </p:nvSpPr>
                <p:spPr>
                  <a:xfrm>
                    <a:off x="6145719" y="3450240"/>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14" name="任意多边形: 形状 113">
                    <a:extLst>
                      <a:ext uri="{FF2B5EF4-FFF2-40B4-BE49-F238E27FC236}">
                        <a16:creationId xmlns:a16="http://schemas.microsoft.com/office/drawing/2014/main" id="{3BCE7B94-F5F9-550E-0C14-16A58EC0FDBD}"/>
                      </a:ext>
                    </a:extLst>
                  </p:cNvPr>
                  <p:cNvSpPr/>
                  <p:nvPr/>
                </p:nvSpPr>
                <p:spPr>
                  <a:xfrm>
                    <a:off x="6164865" y="3438715"/>
                    <a:ext cx="50958" cy="34194"/>
                  </a:xfrm>
                  <a:custGeom>
                    <a:avLst/>
                    <a:gdLst>
                      <a:gd name="connsiteX0" fmla="*/ 18288 w 50958"/>
                      <a:gd name="connsiteY0" fmla="*/ 0 h 34194"/>
                      <a:gd name="connsiteX1" fmla="*/ 35814 w 50958"/>
                      <a:gd name="connsiteY1" fmla="*/ 10096 h 34194"/>
                      <a:gd name="connsiteX2" fmla="*/ 45910 w 50958"/>
                      <a:gd name="connsiteY2" fmla="*/ 15907 h 34194"/>
                      <a:gd name="connsiteX3" fmla="*/ 50959 w 50958"/>
                      <a:gd name="connsiteY3" fmla="*/ 18764 h 34194"/>
                      <a:gd name="connsiteX4" fmla="*/ 24575 w 50958"/>
                      <a:gd name="connsiteY4" fmla="*/ 34195 h 34194"/>
                      <a:gd name="connsiteX5" fmla="*/ 9430 w 50958"/>
                      <a:gd name="connsiteY5" fmla="*/ 25527 h 34194"/>
                      <a:gd name="connsiteX6" fmla="*/ 17526 w 50958"/>
                      <a:gd name="connsiteY6" fmla="*/ 20765 h 34194"/>
                      <a:gd name="connsiteX7" fmla="*/ 0 w 50958"/>
                      <a:gd name="connsiteY7" fmla="*/ 10668 h 34194"/>
                      <a:gd name="connsiteX8" fmla="*/ 18288 w 50958"/>
                      <a:gd name="connsiteY8" fmla="*/ 0 h 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8" h="34194">
                        <a:moveTo>
                          <a:pt x="18288" y="0"/>
                        </a:moveTo>
                        <a:lnTo>
                          <a:pt x="35814" y="10096"/>
                        </a:lnTo>
                        <a:lnTo>
                          <a:pt x="45910" y="15907"/>
                        </a:lnTo>
                        <a:lnTo>
                          <a:pt x="50959" y="18764"/>
                        </a:lnTo>
                        <a:lnTo>
                          <a:pt x="24575" y="34195"/>
                        </a:lnTo>
                        <a:lnTo>
                          <a:pt x="9430" y="25527"/>
                        </a:lnTo>
                        <a:lnTo>
                          <a:pt x="17526" y="20765"/>
                        </a:lnTo>
                        <a:lnTo>
                          <a:pt x="0" y="10668"/>
                        </a:lnTo>
                        <a:lnTo>
                          <a:pt x="18288" y="0"/>
                        </a:lnTo>
                        <a:close/>
                      </a:path>
                    </a:pathLst>
                  </a:custGeom>
                  <a:solidFill>
                    <a:srgbClr val="F8F9FC"/>
                  </a:solidFill>
                  <a:ln w="9525" cap="flat">
                    <a:noFill/>
                    <a:prstDash val="solid"/>
                    <a:miter/>
                  </a:ln>
                </p:spPr>
                <p:txBody>
                  <a:bodyPr rtlCol="0" anchor="ctr"/>
                  <a:lstStyle/>
                  <a:p>
                    <a:endParaRPr lang="zh-CN" altLang="en-US" sz="2000"/>
                  </a:p>
                </p:txBody>
              </p:sp>
              <p:sp>
                <p:nvSpPr>
                  <p:cNvPr id="115" name="任意多边形: 形状 114">
                    <a:extLst>
                      <a:ext uri="{FF2B5EF4-FFF2-40B4-BE49-F238E27FC236}">
                        <a16:creationId xmlns:a16="http://schemas.microsoft.com/office/drawing/2014/main" id="{5594F0C6-1687-0B0A-B12B-94247CE16E7C}"/>
                      </a:ext>
                    </a:extLst>
                  </p:cNvPr>
                  <p:cNvSpPr/>
                  <p:nvPr/>
                </p:nvSpPr>
                <p:spPr>
                  <a:xfrm>
                    <a:off x="6128098" y="3460527"/>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16" name="任意多边形: 形状 115">
                    <a:extLst>
                      <a:ext uri="{FF2B5EF4-FFF2-40B4-BE49-F238E27FC236}">
                        <a16:creationId xmlns:a16="http://schemas.microsoft.com/office/drawing/2014/main" id="{57B285ED-5D01-B61C-0F02-C3D718A276A3}"/>
                      </a:ext>
                    </a:extLst>
                  </p:cNvPr>
                  <p:cNvSpPr/>
                  <p:nvPr/>
                </p:nvSpPr>
                <p:spPr>
                  <a:xfrm>
                    <a:off x="6187058" y="3459480"/>
                    <a:ext cx="47434" cy="27527"/>
                  </a:xfrm>
                  <a:custGeom>
                    <a:avLst/>
                    <a:gdLst>
                      <a:gd name="connsiteX0" fmla="*/ 32290 w 47434"/>
                      <a:gd name="connsiteY0" fmla="*/ 0 h 27527"/>
                      <a:gd name="connsiteX1" fmla="*/ 47435 w 47434"/>
                      <a:gd name="connsiteY1" fmla="*/ 8763 h 27527"/>
                      <a:gd name="connsiteX2" fmla="*/ 15145 w 47434"/>
                      <a:gd name="connsiteY2" fmla="*/ 27527 h 27527"/>
                      <a:gd name="connsiteX3" fmla="*/ 0 w 47434"/>
                      <a:gd name="connsiteY3" fmla="*/ 18859 h 27527"/>
                      <a:gd name="connsiteX4" fmla="*/ 32290 w 47434"/>
                      <a:gd name="connsiteY4" fmla="*/ 0 h 27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34" h="27527">
                        <a:moveTo>
                          <a:pt x="32290" y="0"/>
                        </a:moveTo>
                        <a:lnTo>
                          <a:pt x="47435" y="8763"/>
                        </a:lnTo>
                        <a:lnTo>
                          <a:pt x="15145" y="27527"/>
                        </a:lnTo>
                        <a:lnTo>
                          <a:pt x="0" y="18859"/>
                        </a:lnTo>
                        <a:lnTo>
                          <a:pt x="32290" y="0"/>
                        </a:lnTo>
                        <a:close/>
                      </a:path>
                    </a:pathLst>
                  </a:custGeom>
                  <a:solidFill>
                    <a:srgbClr val="F8F9FC"/>
                  </a:solidFill>
                  <a:ln w="9525" cap="flat">
                    <a:noFill/>
                    <a:prstDash val="solid"/>
                    <a:miter/>
                  </a:ln>
                </p:spPr>
                <p:txBody>
                  <a:bodyPr rtlCol="0" anchor="ctr"/>
                  <a:lstStyle/>
                  <a:p>
                    <a:endParaRPr lang="zh-CN" altLang="en-US" sz="2000"/>
                  </a:p>
                </p:txBody>
              </p:sp>
              <p:sp>
                <p:nvSpPr>
                  <p:cNvPr id="117" name="任意多边形: 形状 116">
                    <a:extLst>
                      <a:ext uri="{FF2B5EF4-FFF2-40B4-BE49-F238E27FC236}">
                        <a16:creationId xmlns:a16="http://schemas.microsoft.com/office/drawing/2014/main" id="{E6DBC17C-1797-B219-3B81-D3CFA4550C93}"/>
                      </a:ext>
                    </a:extLst>
                  </p:cNvPr>
                  <p:cNvSpPr/>
                  <p:nvPr/>
                </p:nvSpPr>
                <p:spPr>
                  <a:xfrm>
                    <a:off x="6161055" y="3479196"/>
                    <a:ext cx="39623" cy="23050"/>
                  </a:xfrm>
                  <a:custGeom>
                    <a:avLst/>
                    <a:gdLst>
                      <a:gd name="connsiteX0" fmla="*/ 24479 w 39623"/>
                      <a:gd name="connsiteY0" fmla="*/ 0 h 23050"/>
                      <a:gd name="connsiteX1" fmla="*/ 39624 w 39623"/>
                      <a:gd name="connsiteY1" fmla="*/ 8763 h 23050"/>
                      <a:gd name="connsiteX2" fmla="*/ 15145 w 39623"/>
                      <a:gd name="connsiteY2" fmla="*/ 23051 h 23050"/>
                      <a:gd name="connsiteX3" fmla="*/ 0 w 39623"/>
                      <a:gd name="connsiteY3" fmla="*/ 14288 h 23050"/>
                      <a:gd name="connsiteX4" fmla="*/ 24479 w 39623"/>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3" h="23050">
                        <a:moveTo>
                          <a:pt x="24479" y="0"/>
                        </a:moveTo>
                        <a:lnTo>
                          <a:pt x="39624" y="8763"/>
                        </a:lnTo>
                        <a:lnTo>
                          <a:pt x="15145" y="23051"/>
                        </a:lnTo>
                        <a:lnTo>
                          <a:pt x="0" y="14288"/>
                        </a:lnTo>
                        <a:lnTo>
                          <a:pt x="24479" y="0"/>
                        </a:lnTo>
                        <a:close/>
                      </a:path>
                    </a:pathLst>
                  </a:custGeom>
                  <a:solidFill>
                    <a:srgbClr val="F8F9FC"/>
                  </a:solidFill>
                  <a:ln w="9525" cap="flat">
                    <a:noFill/>
                    <a:prstDash val="solid"/>
                    <a:miter/>
                  </a:ln>
                </p:spPr>
                <p:txBody>
                  <a:bodyPr rtlCol="0" anchor="ctr"/>
                  <a:lstStyle/>
                  <a:p>
                    <a:endParaRPr lang="zh-CN" altLang="en-US" sz="2000"/>
                  </a:p>
                </p:txBody>
              </p:sp>
              <p:sp>
                <p:nvSpPr>
                  <p:cNvPr id="118" name="任意多边形: 形状 117">
                    <a:extLst>
                      <a:ext uri="{FF2B5EF4-FFF2-40B4-BE49-F238E27FC236}">
                        <a16:creationId xmlns:a16="http://schemas.microsoft.com/office/drawing/2014/main" id="{34399F48-769C-ABDB-BA32-E4B16E82FA57}"/>
                      </a:ext>
                    </a:extLst>
                  </p:cNvPr>
                  <p:cNvSpPr/>
                  <p:nvPr/>
                </p:nvSpPr>
                <p:spPr>
                  <a:xfrm>
                    <a:off x="6121621" y="3485864"/>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19" name="任意多边形: 形状 118">
                    <a:extLst>
                      <a:ext uri="{FF2B5EF4-FFF2-40B4-BE49-F238E27FC236}">
                        <a16:creationId xmlns:a16="http://schemas.microsoft.com/office/drawing/2014/main" id="{23652B6A-5DA6-AF96-318B-4BEA9183351D}"/>
                      </a:ext>
                    </a:extLst>
                  </p:cNvPr>
                  <p:cNvSpPr/>
                  <p:nvPr/>
                </p:nvSpPr>
                <p:spPr>
                  <a:xfrm>
                    <a:off x="6129432" y="3416807"/>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20" name="任意多边形: 形状 119">
                    <a:extLst>
                      <a:ext uri="{FF2B5EF4-FFF2-40B4-BE49-F238E27FC236}">
                        <a16:creationId xmlns:a16="http://schemas.microsoft.com/office/drawing/2014/main" id="{CC97B326-B92E-B3CF-AFCF-A102F073EFED}"/>
                      </a:ext>
                    </a:extLst>
                  </p:cNvPr>
                  <p:cNvSpPr/>
                  <p:nvPr/>
                </p:nvSpPr>
                <p:spPr>
                  <a:xfrm>
                    <a:off x="6110763" y="3427666"/>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21" name="任意多边形: 形状 120">
                    <a:extLst>
                      <a:ext uri="{FF2B5EF4-FFF2-40B4-BE49-F238E27FC236}">
                        <a16:creationId xmlns:a16="http://schemas.microsoft.com/office/drawing/2014/main" id="{7471597B-C7EE-91E3-616B-B090BF498128}"/>
                      </a:ext>
                    </a:extLst>
                  </p:cNvPr>
                  <p:cNvSpPr/>
                  <p:nvPr/>
                </p:nvSpPr>
                <p:spPr>
                  <a:xfrm>
                    <a:off x="6139338" y="3427476"/>
                    <a:ext cx="39433" cy="22859"/>
                  </a:xfrm>
                  <a:custGeom>
                    <a:avLst/>
                    <a:gdLst>
                      <a:gd name="connsiteX0" fmla="*/ 24194 w 39433"/>
                      <a:gd name="connsiteY0" fmla="*/ 0 h 22859"/>
                      <a:gd name="connsiteX1" fmla="*/ 39434 w 39433"/>
                      <a:gd name="connsiteY1" fmla="*/ 8668 h 22859"/>
                      <a:gd name="connsiteX2" fmla="*/ 15145 w 39433"/>
                      <a:gd name="connsiteY2" fmla="*/ 22860 h 22859"/>
                      <a:gd name="connsiteX3" fmla="*/ 0 w 39433"/>
                      <a:gd name="connsiteY3" fmla="*/ 14192 h 22859"/>
                      <a:gd name="connsiteX4" fmla="*/ 24194 w 39433"/>
                      <a:gd name="connsiteY4" fmla="*/ 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3" h="22859">
                        <a:moveTo>
                          <a:pt x="24194" y="0"/>
                        </a:moveTo>
                        <a:lnTo>
                          <a:pt x="39434" y="8668"/>
                        </a:lnTo>
                        <a:lnTo>
                          <a:pt x="15145" y="22860"/>
                        </a:lnTo>
                        <a:lnTo>
                          <a:pt x="0" y="14192"/>
                        </a:lnTo>
                        <a:lnTo>
                          <a:pt x="24194" y="0"/>
                        </a:lnTo>
                        <a:close/>
                      </a:path>
                    </a:pathLst>
                  </a:custGeom>
                  <a:solidFill>
                    <a:srgbClr val="F8F9FC"/>
                  </a:solidFill>
                  <a:ln w="9525" cap="flat">
                    <a:noFill/>
                    <a:prstDash val="solid"/>
                    <a:miter/>
                  </a:ln>
                </p:spPr>
                <p:txBody>
                  <a:bodyPr rtlCol="0" anchor="ctr"/>
                  <a:lstStyle/>
                  <a:p>
                    <a:endParaRPr lang="zh-CN" altLang="en-US" sz="2000"/>
                  </a:p>
                </p:txBody>
              </p:sp>
              <p:sp>
                <p:nvSpPr>
                  <p:cNvPr id="122" name="任意多边形: 形状 121">
                    <a:extLst>
                      <a:ext uri="{FF2B5EF4-FFF2-40B4-BE49-F238E27FC236}">
                        <a16:creationId xmlns:a16="http://schemas.microsoft.com/office/drawing/2014/main" id="{26DE5A9C-9FBA-8860-891D-3CA112C4B4A9}"/>
                      </a:ext>
                    </a:extLst>
                  </p:cNvPr>
                  <p:cNvSpPr/>
                  <p:nvPr/>
                </p:nvSpPr>
                <p:spPr>
                  <a:xfrm>
                    <a:off x="6092094" y="3438620"/>
                    <a:ext cx="30860" cy="17811"/>
                  </a:xfrm>
                  <a:custGeom>
                    <a:avLst/>
                    <a:gdLst>
                      <a:gd name="connsiteX0" fmla="*/ 15716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145"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sz="2000"/>
                  </a:p>
                </p:txBody>
              </p:sp>
              <p:sp>
                <p:nvSpPr>
                  <p:cNvPr id="123" name="任意多边形: 形状 122">
                    <a:extLst>
                      <a:ext uri="{FF2B5EF4-FFF2-40B4-BE49-F238E27FC236}">
                        <a16:creationId xmlns:a16="http://schemas.microsoft.com/office/drawing/2014/main" id="{DF1AC044-D3AB-691C-27B5-0696C191ACD5}"/>
                      </a:ext>
                    </a:extLst>
                  </p:cNvPr>
                  <p:cNvSpPr/>
                  <p:nvPr/>
                </p:nvSpPr>
                <p:spPr>
                  <a:xfrm>
                    <a:off x="6073520" y="344947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24" name="任意多边形: 形状 123">
                    <a:extLst>
                      <a:ext uri="{FF2B5EF4-FFF2-40B4-BE49-F238E27FC236}">
                        <a16:creationId xmlns:a16="http://schemas.microsoft.com/office/drawing/2014/main" id="{C457CCAF-4F4C-F824-D7F3-EE66A9E77234}"/>
                      </a:ext>
                    </a:extLst>
                  </p:cNvPr>
                  <p:cNvSpPr/>
                  <p:nvPr/>
                </p:nvSpPr>
                <p:spPr>
                  <a:xfrm>
                    <a:off x="6103714" y="345328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25" name="任意多边形: 形状 124">
                    <a:extLst>
                      <a:ext uri="{FF2B5EF4-FFF2-40B4-BE49-F238E27FC236}">
                        <a16:creationId xmlns:a16="http://schemas.microsoft.com/office/drawing/2014/main" id="{72EFBBAA-FE58-C9D0-0410-DCED92C9EC9C}"/>
                      </a:ext>
                    </a:extLst>
                  </p:cNvPr>
                  <p:cNvSpPr/>
                  <p:nvPr/>
                </p:nvSpPr>
                <p:spPr>
                  <a:xfrm>
                    <a:off x="6054851" y="3460337"/>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26" name="任意多边形: 形状 125">
                    <a:extLst>
                      <a:ext uri="{FF2B5EF4-FFF2-40B4-BE49-F238E27FC236}">
                        <a16:creationId xmlns:a16="http://schemas.microsoft.com/office/drawing/2014/main" id="{7D967FDA-7A8B-5FFC-A4FD-582A898BCF45}"/>
                      </a:ext>
                    </a:extLst>
                  </p:cNvPr>
                  <p:cNvSpPr/>
                  <p:nvPr/>
                </p:nvSpPr>
                <p:spPr>
                  <a:xfrm>
                    <a:off x="6085903" y="3463670"/>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27" name="任意多边形: 形状 126">
                    <a:extLst>
                      <a:ext uri="{FF2B5EF4-FFF2-40B4-BE49-F238E27FC236}">
                        <a16:creationId xmlns:a16="http://schemas.microsoft.com/office/drawing/2014/main" id="{97BB4471-530A-E8BC-269C-45E6169FF7C6}"/>
                      </a:ext>
                    </a:extLst>
                  </p:cNvPr>
                  <p:cNvSpPr/>
                  <p:nvPr/>
                </p:nvSpPr>
                <p:spPr>
                  <a:xfrm>
                    <a:off x="6156578" y="3465385"/>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28" name="任意多边形: 形状 127">
                    <a:extLst>
                      <a:ext uri="{FF2B5EF4-FFF2-40B4-BE49-F238E27FC236}">
                        <a16:creationId xmlns:a16="http://schemas.microsoft.com/office/drawing/2014/main" id="{586105E5-D149-719A-E2E7-D81F5EC0A054}"/>
                      </a:ext>
                    </a:extLst>
                  </p:cNvPr>
                  <p:cNvSpPr/>
                  <p:nvPr/>
                </p:nvSpPr>
                <p:spPr>
                  <a:xfrm>
                    <a:off x="6036277" y="3471195"/>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29" name="任意多边形: 形状 128">
                    <a:extLst>
                      <a:ext uri="{FF2B5EF4-FFF2-40B4-BE49-F238E27FC236}">
                        <a16:creationId xmlns:a16="http://schemas.microsoft.com/office/drawing/2014/main" id="{D17ECC9E-9F26-6FE3-44B6-C1AE577FE074}"/>
                      </a:ext>
                    </a:extLst>
                  </p:cNvPr>
                  <p:cNvSpPr/>
                  <p:nvPr/>
                </p:nvSpPr>
                <p:spPr>
                  <a:xfrm>
                    <a:off x="6110477" y="3470814"/>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30" name="任意多边形: 形状 129">
                    <a:extLst>
                      <a:ext uri="{FF2B5EF4-FFF2-40B4-BE49-F238E27FC236}">
                        <a16:creationId xmlns:a16="http://schemas.microsoft.com/office/drawing/2014/main" id="{F7F0F11D-4510-5070-486C-567D1C37F267}"/>
                      </a:ext>
                    </a:extLst>
                  </p:cNvPr>
                  <p:cNvSpPr/>
                  <p:nvPr/>
                </p:nvSpPr>
                <p:spPr>
                  <a:xfrm>
                    <a:off x="6068091" y="347414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049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049"/>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31" name="任意多边形: 形状 130">
                    <a:extLst>
                      <a:ext uri="{FF2B5EF4-FFF2-40B4-BE49-F238E27FC236}">
                        <a16:creationId xmlns:a16="http://schemas.microsoft.com/office/drawing/2014/main" id="{642A8096-3F1A-D8EE-D50F-2EDFEE17239C}"/>
                      </a:ext>
                    </a:extLst>
                  </p:cNvPr>
                  <p:cNvSpPr/>
                  <p:nvPr/>
                </p:nvSpPr>
                <p:spPr>
                  <a:xfrm>
                    <a:off x="6138957" y="3475672"/>
                    <a:ext cx="30860" cy="17811"/>
                  </a:xfrm>
                  <a:custGeom>
                    <a:avLst/>
                    <a:gdLst>
                      <a:gd name="connsiteX0" fmla="*/ 15716 w 30860"/>
                      <a:gd name="connsiteY0" fmla="*/ 0 h 17811"/>
                      <a:gd name="connsiteX1" fmla="*/ 30861 w 30860"/>
                      <a:gd name="connsiteY1" fmla="*/ 8668 h 17811"/>
                      <a:gd name="connsiteX2" fmla="*/ 15240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240"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sz="2000"/>
                  </a:p>
                </p:txBody>
              </p:sp>
              <p:sp>
                <p:nvSpPr>
                  <p:cNvPr id="132" name="任意多边形: 形状 131">
                    <a:extLst>
                      <a:ext uri="{FF2B5EF4-FFF2-40B4-BE49-F238E27FC236}">
                        <a16:creationId xmlns:a16="http://schemas.microsoft.com/office/drawing/2014/main" id="{77777CF9-D10A-0EE3-9E4B-71ED441BE43A}"/>
                      </a:ext>
                    </a:extLst>
                  </p:cNvPr>
                  <p:cNvSpPr/>
                  <p:nvPr/>
                </p:nvSpPr>
                <p:spPr>
                  <a:xfrm>
                    <a:off x="6092856" y="3481101"/>
                    <a:ext cx="30860" cy="17907"/>
                  </a:xfrm>
                  <a:custGeom>
                    <a:avLst/>
                    <a:gdLst>
                      <a:gd name="connsiteX0" fmla="*/ 15621 w 30860"/>
                      <a:gd name="connsiteY0" fmla="*/ 0 h 17907"/>
                      <a:gd name="connsiteX1" fmla="*/ 30861 w 30860"/>
                      <a:gd name="connsiteY1" fmla="*/ 8763 h 17907"/>
                      <a:gd name="connsiteX2" fmla="*/ 15145 w 30860"/>
                      <a:gd name="connsiteY2" fmla="*/ 17907 h 17907"/>
                      <a:gd name="connsiteX3" fmla="*/ 0 w 30860"/>
                      <a:gd name="connsiteY3" fmla="*/ 9144 h 17907"/>
                      <a:gd name="connsiteX4" fmla="*/ 15621 w 30860"/>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907">
                        <a:moveTo>
                          <a:pt x="15621" y="0"/>
                        </a:moveTo>
                        <a:lnTo>
                          <a:pt x="30861"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33" name="任意多边形: 形状 132">
                    <a:extLst>
                      <a:ext uri="{FF2B5EF4-FFF2-40B4-BE49-F238E27FC236}">
                        <a16:creationId xmlns:a16="http://schemas.microsoft.com/office/drawing/2014/main" id="{CB222FC9-E692-24F5-BCE1-12786F906BF1}"/>
                      </a:ext>
                    </a:extLst>
                  </p:cNvPr>
                  <p:cNvSpPr/>
                  <p:nvPr/>
                </p:nvSpPr>
                <p:spPr>
                  <a:xfrm>
                    <a:off x="6017608" y="3482054"/>
                    <a:ext cx="30765" cy="17907"/>
                  </a:xfrm>
                  <a:custGeom>
                    <a:avLst/>
                    <a:gdLst>
                      <a:gd name="connsiteX0" fmla="*/ 15621 w 30765"/>
                      <a:gd name="connsiteY0" fmla="*/ 0 h 17907"/>
                      <a:gd name="connsiteX1" fmla="*/ 30766 w 30765"/>
                      <a:gd name="connsiteY1" fmla="*/ 8763 h 17907"/>
                      <a:gd name="connsiteX2" fmla="*/ 15145 w 30765"/>
                      <a:gd name="connsiteY2" fmla="*/ 17907 h 17907"/>
                      <a:gd name="connsiteX3" fmla="*/ 0 w 30765"/>
                      <a:gd name="connsiteY3" fmla="*/ 9144 h 17907"/>
                      <a:gd name="connsiteX4" fmla="*/ 15621 w 30765"/>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7">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34" name="任意多边形: 形状 133">
                    <a:extLst>
                      <a:ext uri="{FF2B5EF4-FFF2-40B4-BE49-F238E27FC236}">
                        <a16:creationId xmlns:a16="http://schemas.microsoft.com/office/drawing/2014/main" id="{46866FB6-1E47-3BA8-37BC-88D779287C79}"/>
                      </a:ext>
                    </a:extLst>
                  </p:cNvPr>
                  <p:cNvSpPr/>
                  <p:nvPr/>
                </p:nvSpPr>
                <p:spPr>
                  <a:xfrm>
                    <a:off x="6050279" y="3484530"/>
                    <a:ext cx="30861" cy="17811"/>
                  </a:xfrm>
                  <a:custGeom>
                    <a:avLst/>
                    <a:gdLst>
                      <a:gd name="connsiteX0" fmla="*/ 15716 w 30861"/>
                      <a:gd name="connsiteY0" fmla="*/ 0 h 17811"/>
                      <a:gd name="connsiteX1" fmla="*/ 30861 w 30861"/>
                      <a:gd name="connsiteY1" fmla="*/ 8668 h 17811"/>
                      <a:gd name="connsiteX2" fmla="*/ 15145 w 30861"/>
                      <a:gd name="connsiteY2" fmla="*/ 17812 h 17811"/>
                      <a:gd name="connsiteX3" fmla="*/ 0 w 30861"/>
                      <a:gd name="connsiteY3" fmla="*/ 9144 h 17811"/>
                      <a:gd name="connsiteX4" fmla="*/ 15716 w 30861"/>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1" h="17811">
                        <a:moveTo>
                          <a:pt x="15716" y="0"/>
                        </a:moveTo>
                        <a:lnTo>
                          <a:pt x="30861" y="8668"/>
                        </a:lnTo>
                        <a:lnTo>
                          <a:pt x="15145"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sz="2000"/>
                  </a:p>
                </p:txBody>
              </p:sp>
              <p:sp>
                <p:nvSpPr>
                  <p:cNvPr id="135" name="任意多边形: 形状 134">
                    <a:extLst>
                      <a:ext uri="{FF2B5EF4-FFF2-40B4-BE49-F238E27FC236}">
                        <a16:creationId xmlns:a16="http://schemas.microsoft.com/office/drawing/2014/main" id="{A5639F23-6C57-9754-686F-759A6B06F036}"/>
                      </a:ext>
                    </a:extLst>
                  </p:cNvPr>
                  <p:cNvSpPr/>
                  <p:nvPr/>
                </p:nvSpPr>
                <p:spPr>
                  <a:xfrm>
                    <a:off x="6075234" y="3491388"/>
                    <a:ext cx="30860" cy="17907"/>
                  </a:xfrm>
                  <a:custGeom>
                    <a:avLst/>
                    <a:gdLst>
                      <a:gd name="connsiteX0" fmla="*/ 15716 w 30860"/>
                      <a:gd name="connsiteY0" fmla="*/ 0 h 17907"/>
                      <a:gd name="connsiteX1" fmla="*/ 30861 w 30860"/>
                      <a:gd name="connsiteY1" fmla="*/ 8763 h 17907"/>
                      <a:gd name="connsiteX2" fmla="*/ 15145 w 30860"/>
                      <a:gd name="connsiteY2" fmla="*/ 17907 h 17907"/>
                      <a:gd name="connsiteX3" fmla="*/ 0 w 30860"/>
                      <a:gd name="connsiteY3" fmla="*/ 9144 h 17907"/>
                      <a:gd name="connsiteX4" fmla="*/ 15716 w 30860"/>
                      <a:gd name="connsiteY4" fmla="*/ 0 h 1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907">
                        <a:moveTo>
                          <a:pt x="15716" y="0"/>
                        </a:moveTo>
                        <a:lnTo>
                          <a:pt x="30861" y="8763"/>
                        </a:lnTo>
                        <a:lnTo>
                          <a:pt x="15145" y="17907"/>
                        </a:lnTo>
                        <a:lnTo>
                          <a:pt x="0" y="9144"/>
                        </a:lnTo>
                        <a:lnTo>
                          <a:pt x="15716" y="0"/>
                        </a:lnTo>
                        <a:close/>
                      </a:path>
                    </a:pathLst>
                  </a:custGeom>
                  <a:solidFill>
                    <a:srgbClr val="F8F9FC"/>
                  </a:solidFill>
                  <a:ln w="9525" cap="flat">
                    <a:noFill/>
                    <a:prstDash val="solid"/>
                    <a:miter/>
                  </a:ln>
                </p:spPr>
                <p:txBody>
                  <a:bodyPr rtlCol="0" anchor="ctr"/>
                  <a:lstStyle/>
                  <a:p>
                    <a:endParaRPr lang="zh-CN" altLang="en-US" sz="2000"/>
                  </a:p>
                </p:txBody>
              </p:sp>
              <p:sp>
                <p:nvSpPr>
                  <p:cNvPr id="136" name="任意多边形: 形状 135">
                    <a:extLst>
                      <a:ext uri="{FF2B5EF4-FFF2-40B4-BE49-F238E27FC236}">
                        <a16:creationId xmlns:a16="http://schemas.microsoft.com/office/drawing/2014/main" id="{0876D36C-9080-C3CC-4AD8-12A2C76B7E69}"/>
                      </a:ext>
                    </a:extLst>
                  </p:cNvPr>
                  <p:cNvSpPr/>
                  <p:nvPr/>
                </p:nvSpPr>
                <p:spPr>
                  <a:xfrm>
                    <a:off x="5999034" y="3493007"/>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37" name="任意多边形: 形状 136">
                    <a:extLst>
                      <a:ext uri="{FF2B5EF4-FFF2-40B4-BE49-F238E27FC236}">
                        <a16:creationId xmlns:a16="http://schemas.microsoft.com/office/drawing/2014/main" id="{50800256-FA7B-84F5-81E9-19F6BA1FC4C4}"/>
                      </a:ext>
                    </a:extLst>
                  </p:cNvPr>
                  <p:cNvSpPr/>
                  <p:nvPr/>
                </p:nvSpPr>
                <p:spPr>
                  <a:xfrm>
                    <a:off x="6032467" y="3494913"/>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38" name="任意多边形: 形状 137">
                    <a:extLst>
                      <a:ext uri="{FF2B5EF4-FFF2-40B4-BE49-F238E27FC236}">
                        <a16:creationId xmlns:a16="http://schemas.microsoft.com/office/drawing/2014/main" id="{8B0BCD09-C28E-D5B6-FE65-EDAB23603C56}"/>
                      </a:ext>
                    </a:extLst>
                  </p:cNvPr>
                  <p:cNvSpPr/>
                  <p:nvPr/>
                </p:nvSpPr>
                <p:spPr>
                  <a:xfrm>
                    <a:off x="6103429" y="3496436"/>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39" name="任意多边形: 形状 138">
                    <a:extLst>
                      <a:ext uri="{FF2B5EF4-FFF2-40B4-BE49-F238E27FC236}">
                        <a16:creationId xmlns:a16="http://schemas.microsoft.com/office/drawing/2014/main" id="{10B1B21B-0DD4-9003-1F89-D7B5FBA3A4CB}"/>
                      </a:ext>
                    </a:extLst>
                  </p:cNvPr>
                  <p:cNvSpPr/>
                  <p:nvPr/>
                </p:nvSpPr>
                <p:spPr>
                  <a:xfrm>
                    <a:off x="6057708" y="3501675"/>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40" name="任意多边形: 形状 139">
                    <a:extLst>
                      <a:ext uri="{FF2B5EF4-FFF2-40B4-BE49-F238E27FC236}">
                        <a16:creationId xmlns:a16="http://schemas.microsoft.com/office/drawing/2014/main" id="{5951B2A3-303F-A46C-A400-5B6B6E921B79}"/>
                      </a:ext>
                    </a:extLst>
                  </p:cNvPr>
                  <p:cNvSpPr/>
                  <p:nvPr/>
                </p:nvSpPr>
                <p:spPr>
                  <a:xfrm>
                    <a:off x="5980366" y="3503866"/>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41" name="任意多边形: 形状 140">
                    <a:extLst>
                      <a:ext uri="{FF2B5EF4-FFF2-40B4-BE49-F238E27FC236}">
                        <a16:creationId xmlns:a16="http://schemas.microsoft.com/office/drawing/2014/main" id="{425A5F73-F23F-5B86-1987-2119A8D86ABF}"/>
                      </a:ext>
                    </a:extLst>
                  </p:cNvPr>
                  <p:cNvSpPr/>
                  <p:nvPr/>
                </p:nvSpPr>
                <p:spPr>
                  <a:xfrm>
                    <a:off x="6014656" y="3505295"/>
                    <a:ext cx="30860" cy="17811"/>
                  </a:xfrm>
                  <a:custGeom>
                    <a:avLst/>
                    <a:gdLst>
                      <a:gd name="connsiteX0" fmla="*/ 15716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145"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sz="2000"/>
                  </a:p>
                </p:txBody>
              </p:sp>
              <p:sp>
                <p:nvSpPr>
                  <p:cNvPr id="142" name="任意多边形: 形状 141">
                    <a:extLst>
                      <a:ext uri="{FF2B5EF4-FFF2-40B4-BE49-F238E27FC236}">
                        <a16:creationId xmlns:a16="http://schemas.microsoft.com/office/drawing/2014/main" id="{B0B73A11-09DD-816A-923E-B68115C4B3D3}"/>
                      </a:ext>
                    </a:extLst>
                  </p:cNvPr>
                  <p:cNvSpPr/>
                  <p:nvPr/>
                </p:nvSpPr>
                <p:spPr>
                  <a:xfrm>
                    <a:off x="6085998" y="3506628"/>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43" name="任意多边形: 形状 142">
                    <a:extLst>
                      <a:ext uri="{FF2B5EF4-FFF2-40B4-BE49-F238E27FC236}">
                        <a16:creationId xmlns:a16="http://schemas.microsoft.com/office/drawing/2014/main" id="{08F04039-9485-2468-356D-6A3640F85ECF}"/>
                      </a:ext>
                    </a:extLst>
                  </p:cNvPr>
                  <p:cNvSpPr/>
                  <p:nvPr/>
                </p:nvSpPr>
                <p:spPr>
                  <a:xfrm>
                    <a:off x="6040087" y="3511962"/>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44" name="任意多边形: 形状 143">
                    <a:extLst>
                      <a:ext uri="{FF2B5EF4-FFF2-40B4-BE49-F238E27FC236}">
                        <a16:creationId xmlns:a16="http://schemas.microsoft.com/office/drawing/2014/main" id="{80960C23-905D-6431-7C12-08AF3A544445}"/>
                      </a:ext>
                    </a:extLst>
                  </p:cNvPr>
                  <p:cNvSpPr/>
                  <p:nvPr/>
                </p:nvSpPr>
                <p:spPr>
                  <a:xfrm>
                    <a:off x="6068377" y="3516915"/>
                    <a:ext cx="30860" cy="17811"/>
                  </a:xfrm>
                  <a:custGeom>
                    <a:avLst/>
                    <a:gdLst>
                      <a:gd name="connsiteX0" fmla="*/ 15621 w 30860"/>
                      <a:gd name="connsiteY0" fmla="*/ 0 h 17811"/>
                      <a:gd name="connsiteX1" fmla="*/ 30861 w 30860"/>
                      <a:gd name="connsiteY1" fmla="*/ 8668 h 17811"/>
                      <a:gd name="connsiteX2" fmla="*/ 15145 w 30860"/>
                      <a:gd name="connsiteY2" fmla="*/ 17812 h 17811"/>
                      <a:gd name="connsiteX3" fmla="*/ 0 w 30860"/>
                      <a:gd name="connsiteY3" fmla="*/ 9144 h 17811"/>
                      <a:gd name="connsiteX4" fmla="*/ 15621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621" y="0"/>
                        </a:moveTo>
                        <a:lnTo>
                          <a:pt x="30861"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45" name="任意多边形: 形状 144">
                    <a:extLst>
                      <a:ext uri="{FF2B5EF4-FFF2-40B4-BE49-F238E27FC236}">
                        <a16:creationId xmlns:a16="http://schemas.microsoft.com/office/drawing/2014/main" id="{B1A9D6A6-ABAE-5AB1-7E12-C0D3D8015199}"/>
                      </a:ext>
                    </a:extLst>
                  </p:cNvPr>
                  <p:cNvSpPr/>
                  <p:nvPr/>
                </p:nvSpPr>
                <p:spPr>
                  <a:xfrm>
                    <a:off x="5954648" y="3518820"/>
                    <a:ext cx="30765" cy="17906"/>
                  </a:xfrm>
                  <a:custGeom>
                    <a:avLst/>
                    <a:gdLst>
                      <a:gd name="connsiteX0" fmla="*/ 15621 w 30765"/>
                      <a:gd name="connsiteY0" fmla="*/ 0 h 17906"/>
                      <a:gd name="connsiteX1" fmla="*/ 30766 w 30765"/>
                      <a:gd name="connsiteY1" fmla="*/ 8763 h 17906"/>
                      <a:gd name="connsiteX2" fmla="*/ 15145 w 30765"/>
                      <a:gd name="connsiteY2" fmla="*/ 17907 h 17906"/>
                      <a:gd name="connsiteX3" fmla="*/ 0 w 30765"/>
                      <a:gd name="connsiteY3" fmla="*/ 9144 h 17906"/>
                      <a:gd name="connsiteX4" fmla="*/ 15621 w 30765"/>
                      <a:gd name="connsiteY4" fmla="*/ 0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906">
                        <a:moveTo>
                          <a:pt x="15621" y="0"/>
                        </a:moveTo>
                        <a:lnTo>
                          <a:pt x="30766" y="8763"/>
                        </a:lnTo>
                        <a:lnTo>
                          <a:pt x="15145" y="17907"/>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46" name="任意多边形: 形状 145">
                    <a:extLst>
                      <a:ext uri="{FF2B5EF4-FFF2-40B4-BE49-F238E27FC236}">
                        <a16:creationId xmlns:a16="http://schemas.microsoft.com/office/drawing/2014/main" id="{551BAA11-69C5-47DF-8BE8-AE44B5D69E4A}"/>
                      </a:ext>
                    </a:extLst>
                  </p:cNvPr>
                  <p:cNvSpPr/>
                  <p:nvPr/>
                </p:nvSpPr>
                <p:spPr>
                  <a:xfrm>
                    <a:off x="6022466" y="3522249"/>
                    <a:ext cx="30765" cy="17811"/>
                  </a:xfrm>
                  <a:custGeom>
                    <a:avLst/>
                    <a:gdLst>
                      <a:gd name="connsiteX0" fmla="*/ 15621 w 30765"/>
                      <a:gd name="connsiteY0" fmla="*/ 0 h 17811"/>
                      <a:gd name="connsiteX1" fmla="*/ 30766 w 30765"/>
                      <a:gd name="connsiteY1" fmla="*/ 8668 h 17811"/>
                      <a:gd name="connsiteX2" fmla="*/ 15145 w 30765"/>
                      <a:gd name="connsiteY2" fmla="*/ 17812 h 17811"/>
                      <a:gd name="connsiteX3" fmla="*/ 0 w 30765"/>
                      <a:gd name="connsiteY3" fmla="*/ 9144 h 17811"/>
                      <a:gd name="connsiteX4" fmla="*/ 15621 w 30765"/>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65" h="17811">
                        <a:moveTo>
                          <a:pt x="15621" y="0"/>
                        </a:moveTo>
                        <a:lnTo>
                          <a:pt x="30766" y="8668"/>
                        </a:lnTo>
                        <a:lnTo>
                          <a:pt x="15145" y="17812"/>
                        </a:lnTo>
                        <a:lnTo>
                          <a:pt x="0" y="9144"/>
                        </a:lnTo>
                        <a:lnTo>
                          <a:pt x="15621" y="0"/>
                        </a:lnTo>
                        <a:close/>
                      </a:path>
                    </a:pathLst>
                  </a:custGeom>
                  <a:solidFill>
                    <a:srgbClr val="F8F9FC"/>
                  </a:solidFill>
                  <a:ln w="9525" cap="flat">
                    <a:noFill/>
                    <a:prstDash val="solid"/>
                    <a:miter/>
                  </a:ln>
                </p:spPr>
                <p:txBody>
                  <a:bodyPr rtlCol="0" anchor="ctr"/>
                  <a:lstStyle/>
                  <a:p>
                    <a:endParaRPr lang="zh-CN" altLang="en-US" sz="2000"/>
                  </a:p>
                </p:txBody>
              </p:sp>
              <p:sp>
                <p:nvSpPr>
                  <p:cNvPr id="147" name="任意多边形: 形状 146">
                    <a:extLst>
                      <a:ext uri="{FF2B5EF4-FFF2-40B4-BE49-F238E27FC236}">
                        <a16:creationId xmlns:a16="http://schemas.microsoft.com/office/drawing/2014/main" id="{01CB0DEB-7A3B-2105-4E32-DC8A1F817A92}"/>
                      </a:ext>
                    </a:extLst>
                  </p:cNvPr>
                  <p:cNvSpPr/>
                  <p:nvPr/>
                </p:nvSpPr>
                <p:spPr>
                  <a:xfrm>
                    <a:off x="6090760" y="3494436"/>
                    <a:ext cx="83819" cy="48863"/>
                  </a:xfrm>
                  <a:custGeom>
                    <a:avLst/>
                    <a:gdLst>
                      <a:gd name="connsiteX0" fmla="*/ 68675 w 83819"/>
                      <a:gd name="connsiteY0" fmla="*/ 0 h 48863"/>
                      <a:gd name="connsiteX1" fmla="*/ 83820 w 83819"/>
                      <a:gd name="connsiteY1" fmla="*/ 8763 h 48863"/>
                      <a:gd name="connsiteX2" fmla="*/ 15145 w 83819"/>
                      <a:gd name="connsiteY2" fmla="*/ 48863 h 48863"/>
                      <a:gd name="connsiteX3" fmla="*/ 0 w 83819"/>
                      <a:gd name="connsiteY3" fmla="*/ 40195 h 48863"/>
                      <a:gd name="connsiteX4" fmla="*/ 68675 w 83819"/>
                      <a:gd name="connsiteY4" fmla="*/ 0 h 48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9" h="48863">
                        <a:moveTo>
                          <a:pt x="68675" y="0"/>
                        </a:moveTo>
                        <a:lnTo>
                          <a:pt x="83820" y="8763"/>
                        </a:lnTo>
                        <a:lnTo>
                          <a:pt x="15145" y="48863"/>
                        </a:lnTo>
                        <a:lnTo>
                          <a:pt x="0" y="40195"/>
                        </a:lnTo>
                        <a:lnTo>
                          <a:pt x="68675" y="0"/>
                        </a:lnTo>
                        <a:close/>
                      </a:path>
                    </a:pathLst>
                  </a:custGeom>
                  <a:solidFill>
                    <a:srgbClr val="F8F9FC"/>
                  </a:solidFill>
                  <a:ln w="9525" cap="flat">
                    <a:noFill/>
                    <a:prstDash val="solid"/>
                    <a:miter/>
                  </a:ln>
                </p:spPr>
                <p:txBody>
                  <a:bodyPr rtlCol="0" anchor="ctr"/>
                  <a:lstStyle/>
                  <a:p>
                    <a:endParaRPr lang="zh-CN" altLang="en-US" sz="2000"/>
                  </a:p>
                </p:txBody>
              </p:sp>
              <p:sp>
                <p:nvSpPr>
                  <p:cNvPr id="148" name="任意多边形: 形状 147">
                    <a:extLst>
                      <a:ext uri="{FF2B5EF4-FFF2-40B4-BE49-F238E27FC236}">
                        <a16:creationId xmlns:a16="http://schemas.microsoft.com/office/drawing/2014/main" id="{168BC1B8-7940-55AC-9E1C-15B4052D6D61}"/>
                      </a:ext>
                    </a:extLst>
                  </p:cNvPr>
                  <p:cNvSpPr/>
                  <p:nvPr/>
                </p:nvSpPr>
                <p:spPr>
                  <a:xfrm>
                    <a:off x="6050946" y="3527107"/>
                    <a:ext cx="30860" cy="17811"/>
                  </a:xfrm>
                  <a:custGeom>
                    <a:avLst/>
                    <a:gdLst>
                      <a:gd name="connsiteX0" fmla="*/ 15716 w 30860"/>
                      <a:gd name="connsiteY0" fmla="*/ 0 h 17811"/>
                      <a:gd name="connsiteX1" fmla="*/ 30861 w 30860"/>
                      <a:gd name="connsiteY1" fmla="*/ 8668 h 17811"/>
                      <a:gd name="connsiteX2" fmla="*/ 15240 w 30860"/>
                      <a:gd name="connsiteY2" fmla="*/ 17812 h 17811"/>
                      <a:gd name="connsiteX3" fmla="*/ 0 w 30860"/>
                      <a:gd name="connsiteY3" fmla="*/ 9144 h 17811"/>
                      <a:gd name="connsiteX4" fmla="*/ 15716 w 30860"/>
                      <a:gd name="connsiteY4" fmla="*/ 0 h 17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0" h="17811">
                        <a:moveTo>
                          <a:pt x="15716" y="0"/>
                        </a:moveTo>
                        <a:lnTo>
                          <a:pt x="30861" y="8668"/>
                        </a:lnTo>
                        <a:lnTo>
                          <a:pt x="15240" y="17812"/>
                        </a:lnTo>
                        <a:lnTo>
                          <a:pt x="0" y="9144"/>
                        </a:lnTo>
                        <a:lnTo>
                          <a:pt x="15716" y="0"/>
                        </a:lnTo>
                        <a:close/>
                      </a:path>
                    </a:pathLst>
                  </a:custGeom>
                  <a:solidFill>
                    <a:srgbClr val="F8F9FC"/>
                  </a:solidFill>
                  <a:ln w="9525" cap="flat">
                    <a:noFill/>
                    <a:prstDash val="solid"/>
                    <a:miter/>
                  </a:ln>
                </p:spPr>
                <p:txBody>
                  <a:bodyPr rtlCol="0" anchor="ctr"/>
                  <a:lstStyle/>
                  <a:p>
                    <a:endParaRPr lang="zh-CN" altLang="en-US" sz="2000"/>
                  </a:p>
                </p:txBody>
              </p:sp>
              <p:sp>
                <p:nvSpPr>
                  <p:cNvPr id="149" name="任意多边形: 形状 148">
                    <a:extLst>
                      <a:ext uri="{FF2B5EF4-FFF2-40B4-BE49-F238E27FC236}">
                        <a16:creationId xmlns:a16="http://schemas.microsoft.com/office/drawing/2014/main" id="{0A878D9A-7441-AEB1-4555-D6AAAF7D9757}"/>
                      </a:ext>
                    </a:extLst>
                  </p:cNvPr>
                  <p:cNvSpPr/>
                  <p:nvPr/>
                </p:nvSpPr>
                <p:spPr>
                  <a:xfrm>
                    <a:off x="5973222" y="3516153"/>
                    <a:ext cx="53625" cy="31242"/>
                  </a:xfrm>
                  <a:custGeom>
                    <a:avLst/>
                    <a:gdLst>
                      <a:gd name="connsiteX0" fmla="*/ 38481 w 53625"/>
                      <a:gd name="connsiteY0" fmla="*/ 0 h 31242"/>
                      <a:gd name="connsiteX1" fmla="*/ 53626 w 53625"/>
                      <a:gd name="connsiteY1" fmla="*/ 8668 h 31242"/>
                      <a:gd name="connsiteX2" fmla="*/ 15145 w 53625"/>
                      <a:gd name="connsiteY2" fmla="*/ 31242 h 31242"/>
                      <a:gd name="connsiteX3" fmla="*/ 0 w 53625"/>
                      <a:gd name="connsiteY3" fmla="*/ 22479 h 31242"/>
                      <a:gd name="connsiteX4" fmla="*/ 38481 w 53625"/>
                      <a:gd name="connsiteY4" fmla="*/ 0 h 31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5" h="31242">
                        <a:moveTo>
                          <a:pt x="38481" y="0"/>
                        </a:moveTo>
                        <a:lnTo>
                          <a:pt x="53626" y="8668"/>
                        </a:lnTo>
                        <a:lnTo>
                          <a:pt x="15145" y="31242"/>
                        </a:lnTo>
                        <a:lnTo>
                          <a:pt x="0" y="22479"/>
                        </a:lnTo>
                        <a:lnTo>
                          <a:pt x="38481" y="0"/>
                        </a:lnTo>
                        <a:close/>
                      </a:path>
                    </a:pathLst>
                  </a:custGeom>
                  <a:solidFill>
                    <a:srgbClr val="F8F9FC"/>
                  </a:solidFill>
                  <a:ln w="9525" cap="flat">
                    <a:noFill/>
                    <a:prstDash val="solid"/>
                    <a:miter/>
                  </a:ln>
                </p:spPr>
                <p:txBody>
                  <a:bodyPr rtlCol="0" anchor="ctr"/>
                  <a:lstStyle/>
                  <a:p>
                    <a:endParaRPr lang="zh-CN" altLang="en-US" sz="2000"/>
                  </a:p>
                </p:txBody>
              </p:sp>
              <p:sp>
                <p:nvSpPr>
                  <p:cNvPr id="150" name="任意多边形: 形状 149">
                    <a:extLst>
                      <a:ext uri="{FF2B5EF4-FFF2-40B4-BE49-F238E27FC236}">
                        <a16:creationId xmlns:a16="http://schemas.microsoft.com/office/drawing/2014/main" id="{CA1B339C-3F26-370C-AF0C-0901A8850B4B}"/>
                      </a:ext>
                    </a:extLst>
                  </p:cNvPr>
                  <p:cNvSpPr/>
                  <p:nvPr/>
                </p:nvSpPr>
                <p:spPr>
                  <a:xfrm>
                    <a:off x="6114858" y="3509676"/>
                    <a:ext cx="78581" cy="45624"/>
                  </a:xfrm>
                  <a:custGeom>
                    <a:avLst/>
                    <a:gdLst>
                      <a:gd name="connsiteX0" fmla="*/ 56293 w 78581"/>
                      <a:gd name="connsiteY0" fmla="*/ 0 h 45624"/>
                      <a:gd name="connsiteX1" fmla="*/ 78581 w 78581"/>
                      <a:gd name="connsiteY1" fmla="*/ 12954 h 45624"/>
                      <a:gd name="connsiteX2" fmla="*/ 22289 w 78581"/>
                      <a:gd name="connsiteY2" fmla="*/ 45625 h 45624"/>
                      <a:gd name="connsiteX3" fmla="*/ 0 w 78581"/>
                      <a:gd name="connsiteY3" fmla="*/ 32766 h 45624"/>
                      <a:gd name="connsiteX4" fmla="*/ 56293 w 78581"/>
                      <a:gd name="connsiteY4" fmla="*/ 0 h 45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1" h="45624">
                        <a:moveTo>
                          <a:pt x="56293" y="0"/>
                        </a:moveTo>
                        <a:lnTo>
                          <a:pt x="78581" y="12954"/>
                        </a:lnTo>
                        <a:lnTo>
                          <a:pt x="22289" y="45625"/>
                        </a:lnTo>
                        <a:lnTo>
                          <a:pt x="0" y="32766"/>
                        </a:lnTo>
                        <a:lnTo>
                          <a:pt x="56293" y="0"/>
                        </a:lnTo>
                        <a:close/>
                      </a:path>
                    </a:pathLst>
                  </a:custGeom>
                  <a:solidFill>
                    <a:srgbClr val="F8F9FC"/>
                  </a:solidFill>
                  <a:ln w="9525" cap="flat">
                    <a:noFill/>
                    <a:prstDash val="solid"/>
                    <a:miter/>
                  </a:ln>
                </p:spPr>
                <p:txBody>
                  <a:bodyPr rtlCol="0" anchor="ctr"/>
                  <a:lstStyle/>
                  <a:p>
                    <a:endParaRPr lang="zh-CN" altLang="en-US" sz="2000"/>
                  </a:p>
                </p:txBody>
              </p:sp>
              <p:sp>
                <p:nvSpPr>
                  <p:cNvPr id="151" name="任意多边形: 形状 150">
                    <a:extLst>
                      <a:ext uri="{FF2B5EF4-FFF2-40B4-BE49-F238E27FC236}">
                        <a16:creationId xmlns:a16="http://schemas.microsoft.com/office/drawing/2014/main" id="{ED6505AC-D0BD-0D2D-B176-3D87A100FC52}"/>
                      </a:ext>
                    </a:extLst>
                  </p:cNvPr>
                  <p:cNvSpPr/>
                  <p:nvPr/>
                </p:nvSpPr>
                <p:spPr>
                  <a:xfrm>
                    <a:off x="5991795" y="3532536"/>
                    <a:ext cx="43814" cy="25431"/>
                  </a:xfrm>
                  <a:custGeom>
                    <a:avLst/>
                    <a:gdLst>
                      <a:gd name="connsiteX0" fmla="*/ 28670 w 43814"/>
                      <a:gd name="connsiteY0" fmla="*/ 0 h 25431"/>
                      <a:gd name="connsiteX1" fmla="*/ 43815 w 43814"/>
                      <a:gd name="connsiteY1" fmla="*/ 8763 h 25431"/>
                      <a:gd name="connsiteX2" fmla="*/ 15145 w 43814"/>
                      <a:gd name="connsiteY2" fmla="*/ 25432 h 25431"/>
                      <a:gd name="connsiteX3" fmla="*/ 0 w 43814"/>
                      <a:gd name="connsiteY3" fmla="*/ 16764 h 25431"/>
                      <a:gd name="connsiteX4" fmla="*/ 28670 w 43814"/>
                      <a:gd name="connsiteY4" fmla="*/ 0 h 25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4" h="25431">
                        <a:moveTo>
                          <a:pt x="28670" y="0"/>
                        </a:moveTo>
                        <a:lnTo>
                          <a:pt x="43815" y="8763"/>
                        </a:lnTo>
                        <a:lnTo>
                          <a:pt x="15145" y="25432"/>
                        </a:lnTo>
                        <a:lnTo>
                          <a:pt x="0" y="16764"/>
                        </a:lnTo>
                        <a:lnTo>
                          <a:pt x="28670" y="0"/>
                        </a:lnTo>
                        <a:close/>
                      </a:path>
                    </a:pathLst>
                  </a:custGeom>
                  <a:solidFill>
                    <a:srgbClr val="F8F9FC"/>
                  </a:solidFill>
                  <a:ln w="9525" cap="flat">
                    <a:noFill/>
                    <a:prstDash val="solid"/>
                    <a:miter/>
                  </a:ln>
                </p:spPr>
                <p:txBody>
                  <a:bodyPr rtlCol="0" anchor="ctr"/>
                  <a:lstStyle/>
                  <a:p>
                    <a:endParaRPr lang="zh-CN" altLang="en-US" sz="2000"/>
                  </a:p>
                </p:txBody>
              </p:sp>
              <p:sp>
                <p:nvSpPr>
                  <p:cNvPr id="152" name="任意多边形: 形状 151">
                    <a:extLst>
                      <a:ext uri="{FF2B5EF4-FFF2-40B4-BE49-F238E27FC236}">
                        <a16:creationId xmlns:a16="http://schemas.microsoft.com/office/drawing/2014/main" id="{EAD75BCF-7183-5A1C-43D4-D2EE569C700B}"/>
                      </a:ext>
                    </a:extLst>
                  </p:cNvPr>
                  <p:cNvSpPr/>
                  <p:nvPr/>
                </p:nvSpPr>
                <p:spPr>
                  <a:xfrm>
                    <a:off x="6064090" y="3535870"/>
                    <a:ext cx="39528" cy="23050"/>
                  </a:xfrm>
                  <a:custGeom>
                    <a:avLst/>
                    <a:gdLst>
                      <a:gd name="connsiteX0" fmla="*/ 24384 w 39528"/>
                      <a:gd name="connsiteY0" fmla="*/ 0 h 23050"/>
                      <a:gd name="connsiteX1" fmla="*/ 39529 w 39528"/>
                      <a:gd name="connsiteY1" fmla="*/ 8763 h 23050"/>
                      <a:gd name="connsiteX2" fmla="*/ 15145 w 39528"/>
                      <a:gd name="connsiteY2" fmla="*/ 23051 h 23050"/>
                      <a:gd name="connsiteX3" fmla="*/ 0 w 39528"/>
                      <a:gd name="connsiteY3" fmla="*/ 14288 h 23050"/>
                      <a:gd name="connsiteX4" fmla="*/ 24384 w 39528"/>
                      <a:gd name="connsiteY4" fmla="*/ 0 h 2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 h="23050">
                        <a:moveTo>
                          <a:pt x="24384" y="0"/>
                        </a:moveTo>
                        <a:lnTo>
                          <a:pt x="39529" y="8763"/>
                        </a:lnTo>
                        <a:lnTo>
                          <a:pt x="15145" y="23051"/>
                        </a:lnTo>
                        <a:lnTo>
                          <a:pt x="0" y="14288"/>
                        </a:lnTo>
                        <a:lnTo>
                          <a:pt x="24384" y="0"/>
                        </a:lnTo>
                        <a:close/>
                      </a:path>
                    </a:pathLst>
                  </a:custGeom>
                  <a:solidFill>
                    <a:srgbClr val="F8F9FC"/>
                  </a:solidFill>
                  <a:ln w="9525" cap="flat">
                    <a:noFill/>
                    <a:prstDash val="solid"/>
                    <a:miter/>
                  </a:ln>
                </p:spPr>
                <p:txBody>
                  <a:bodyPr rtlCol="0" anchor="ctr"/>
                  <a:lstStyle/>
                  <a:p>
                    <a:endParaRPr lang="zh-CN" altLang="en-US" sz="2000"/>
                  </a:p>
                </p:txBody>
              </p:sp>
              <p:sp>
                <p:nvSpPr>
                  <p:cNvPr id="153" name="任意多边形: 形状 152">
                    <a:extLst>
                      <a:ext uri="{FF2B5EF4-FFF2-40B4-BE49-F238E27FC236}">
                        <a16:creationId xmlns:a16="http://schemas.microsoft.com/office/drawing/2014/main" id="{4C0397D4-D400-7EA2-F37A-A5FD152E8F99}"/>
                      </a:ext>
                    </a:extLst>
                  </p:cNvPr>
                  <p:cNvSpPr/>
                  <p:nvPr/>
                </p:nvSpPr>
                <p:spPr>
                  <a:xfrm>
                    <a:off x="6010274" y="3537489"/>
                    <a:ext cx="53721" cy="31146"/>
                  </a:xfrm>
                  <a:custGeom>
                    <a:avLst/>
                    <a:gdLst>
                      <a:gd name="connsiteX0" fmla="*/ 38576 w 53721"/>
                      <a:gd name="connsiteY0" fmla="*/ 0 h 31146"/>
                      <a:gd name="connsiteX1" fmla="*/ 53721 w 53721"/>
                      <a:gd name="connsiteY1" fmla="*/ 8668 h 31146"/>
                      <a:gd name="connsiteX2" fmla="*/ 15145 w 53721"/>
                      <a:gd name="connsiteY2" fmla="*/ 31147 h 31146"/>
                      <a:gd name="connsiteX3" fmla="*/ 0 w 53721"/>
                      <a:gd name="connsiteY3" fmla="*/ 22479 h 31146"/>
                      <a:gd name="connsiteX4" fmla="*/ 38576 w 53721"/>
                      <a:gd name="connsiteY4" fmla="*/ 0 h 31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21" h="31146">
                        <a:moveTo>
                          <a:pt x="38576" y="0"/>
                        </a:moveTo>
                        <a:lnTo>
                          <a:pt x="53721" y="8668"/>
                        </a:lnTo>
                        <a:lnTo>
                          <a:pt x="15145" y="31147"/>
                        </a:lnTo>
                        <a:lnTo>
                          <a:pt x="0" y="22479"/>
                        </a:lnTo>
                        <a:lnTo>
                          <a:pt x="38576" y="0"/>
                        </a:lnTo>
                        <a:close/>
                      </a:path>
                    </a:pathLst>
                  </a:custGeom>
                  <a:solidFill>
                    <a:srgbClr val="F8F9FC"/>
                  </a:solidFill>
                  <a:ln w="9525" cap="flat">
                    <a:noFill/>
                    <a:prstDash val="solid"/>
                    <a:miter/>
                  </a:ln>
                </p:spPr>
                <p:txBody>
                  <a:bodyPr rtlCol="0" anchor="ctr"/>
                  <a:lstStyle/>
                  <a:p>
                    <a:endParaRPr lang="zh-CN" altLang="en-US" sz="2000"/>
                  </a:p>
                </p:txBody>
              </p:sp>
              <p:sp>
                <p:nvSpPr>
                  <p:cNvPr id="154" name="任意多边形: 形状 153">
                    <a:extLst>
                      <a:ext uri="{FF2B5EF4-FFF2-40B4-BE49-F238E27FC236}">
                        <a16:creationId xmlns:a16="http://schemas.microsoft.com/office/drawing/2014/main" id="{4B8A089F-5672-765A-578C-CADB89B07D3B}"/>
                      </a:ext>
                    </a:extLst>
                  </p:cNvPr>
                  <p:cNvSpPr/>
                  <p:nvPr/>
                </p:nvSpPr>
                <p:spPr>
                  <a:xfrm>
                    <a:off x="6028943" y="3551301"/>
                    <a:ext cx="48291" cy="28098"/>
                  </a:xfrm>
                  <a:custGeom>
                    <a:avLst/>
                    <a:gdLst>
                      <a:gd name="connsiteX0" fmla="*/ 33147 w 48291"/>
                      <a:gd name="connsiteY0" fmla="*/ 0 h 28098"/>
                      <a:gd name="connsiteX1" fmla="*/ 48292 w 48291"/>
                      <a:gd name="connsiteY1" fmla="*/ 8668 h 28098"/>
                      <a:gd name="connsiteX2" fmla="*/ 15145 w 48291"/>
                      <a:gd name="connsiteY2" fmla="*/ 28099 h 28098"/>
                      <a:gd name="connsiteX3" fmla="*/ 0 w 48291"/>
                      <a:gd name="connsiteY3" fmla="*/ 19336 h 28098"/>
                      <a:gd name="connsiteX4" fmla="*/ 33147 w 48291"/>
                      <a:gd name="connsiteY4" fmla="*/ 0 h 2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91" h="28098">
                        <a:moveTo>
                          <a:pt x="33147" y="0"/>
                        </a:moveTo>
                        <a:lnTo>
                          <a:pt x="48292" y="8668"/>
                        </a:lnTo>
                        <a:lnTo>
                          <a:pt x="15145" y="28099"/>
                        </a:lnTo>
                        <a:lnTo>
                          <a:pt x="0" y="19336"/>
                        </a:lnTo>
                        <a:lnTo>
                          <a:pt x="33147" y="0"/>
                        </a:lnTo>
                        <a:close/>
                      </a:path>
                    </a:pathLst>
                  </a:custGeom>
                  <a:solidFill>
                    <a:srgbClr val="F8F9FC"/>
                  </a:solidFill>
                  <a:ln w="9525" cap="flat">
                    <a:noFill/>
                    <a:prstDash val="solid"/>
                    <a:miter/>
                  </a:ln>
                </p:spPr>
                <p:txBody>
                  <a:bodyPr rtlCol="0" anchor="ctr"/>
                  <a:lstStyle/>
                  <a:p>
                    <a:endParaRPr lang="zh-CN" altLang="en-US" sz="2000"/>
                  </a:p>
                </p:txBody>
              </p:sp>
            </p:grpSp>
          </p:grpSp>
          <p:sp>
            <p:nvSpPr>
              <p:cNvPr id="107" name="任意多边形: 形状 106">
                <a:extLst>
                  <a:ext uri="{FF2B5EF4-FFF2-40B4-BE49-F238E27FC236}">
                    <a16:creationId xmlns:a16="http://schemas.microsoft.com/office/drawing/2014/main" id="{630C0765-941E-E51A-7545-174DE09F921D}"/>
                  </a:ext>
                </a:extLst>
              </p:cNvPr>
              <p:cNvSpPr/>
              <p:nvPr/>
            </p:nvSpPr>
            <p:spPr>
              <a:xfrm>
                <a:off x="5919787" y="3248033"/>
                <a:ext cx="221075" cy="274787"/>
              </a:xfrm>
              <a:custGeom>
                <a:avLst/>
                <a:gdLst>
                  <a:gd name="connsiteX0" fmla="*/ 220028 w 221075"/>
                  <a:gd name="connsiteY0" fmla="*/ 4087 h 274787"/>
                  <a:gd name="connsiteX1" fmla="*/ 219647 w 221075"/>
                  <a:gd name="connsiteY1" fmla="*/ 3896 h 274787"/>
                  <a:gd name="connsiteX2" fmla="*/ 216884 w 221075"/>
                  <a:gd name="connsiteY2" fmla="*/ 2277 h 274787"/>
                  <a:gd name="connsiteX3" fmla="*/ 214122 w 221075"/>
                  <a:gd name="connsiteY3" fmla="*/ 658 h 274787"/>
                  <a:gd name="connsiteX4" fmla="*/ 207169 w 221075"/>
                  <a:gd name="connsiteY4" fmla="*/ 1325 h 274787"/>
                  <a:gd name="connsiteX5" fmla="*/ 9716 w 221075"/>
                  <a:gd name="connsiteY5" fmla="*/ 116006 h 274787"/>
                  <a:gd name="connsiteX6" fmla="*/ 0 w 221075"/>
                  <a:gd name="connsiteY6" fmla="*/ 132960 h 274787"/>
                  <a:gd name="connsiteX7" fmla="*/ 762 w 221075"/>
                  <a:gd name="connsiteY7" fmla="*/ 264500 h 274787"/>
                  <a:gd name="connsiteX8" fmla="*/ 3620 w 221075"/>
                  <a:gd name="connsiteY8" fmla="*/ 270787 h 274787"/>
                  <a:gd name="connsiteX9" fmla="*/ 10573 w 221075"/>
                  <a:gd name="connsiteY9" fmla="*/ 274787 h 274787"/>
                  <a:gd name="connsiteX10" fmla="*/ 7715 w 221075"/>
                  <a:gd name="connsiteY10" fmla="*/ 268501 h 274787"/>
                  <a:gd name="connsiteX11" fmla="*/ 6953 w 221075"/>
                  <a:gd name="connsiteY11" fmla="*/ 136961 h 274787"/>
                  <a:gd name="connsiteX12" fmla="*/ 16669 w 221075"/>
                  <a:gd name="connsiteY12" fmla="*/ 120101 h 274787"/>
                  <a:gd name="connsiteX13" fmla="*/ 214122 w 221075"/>
                  <a:gd name="connsiteY13" fmla="*/ 5325 h 274787"/>
                  <a:gd name="connsiteX14" fmla="*/ 221075 w 221075"/>
                  <a:gd name="connsiteY14" fmla="*/ 4658 h 274787"/>
                  <a:gd name="connsiteX15" fmla="*/ 220028 w 221075"/>
                  <a:gd name="connsiteY15" fmla="*/ 4087 h 27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075" h="274787">
                    <a:moveTo>
                      <a:pt x="220028" y="4087"/>
                    </a:moveTo>
                    <a:cubicBezTo>
                      <a:pt x="220028" y="4087"/>
                      <a:pt x="219742" y="3992"/>
                      <a:pt x="219647" y="3896"/>
                    </a:cubicBezTo>
                    <a:cubicBezTo>
                      <a:pt x="218694" y="3325"/>
                      <a:pt x="217742" y="2849"/>
                      <a:pt x="216884" y="2277"/>
                    </a:cubicBezTo>
                    <a:cubicBezTo>
                      <a:pt x="215932" y="1706"/>
                      <a:pt x="214979" y="1229"/>
                      <a:pt x="214122" y="658"/>
                    </a:cubicBezTo>
                    <a:cubicBezTo>
                      <a:pt x="212312" y="-390"/>
                      <a:pt x="209836" y="-199"/>
                      <a:pt x="207169" y="1325"/>
                    </a:cubicBezTo>
                    <a:lnTo>
                      <a:pt x="9716" y="116006"/>
                    </a:lnTo>
                    <a:cubicBezTo>
                      <a:pt x="4286" y="119149"/>
                      <a:pt x="0" y="126769"/>
                      <a:pt x="0" y="132960"/>
                    </a:cubicBezTo>
                    <a:lnTo>
                      <a:pt x="762" y="264500"/>
                    </a:lnTo>
                    <a:cubicBezTo>
                      <a:pt x="762" y="267548"/>
                      <a:pt x="1905" y="269739"/>
                      <a:pt x="3620" y="270787"/>
                    </a:cubicBezTo>
                    <a:cubicBezTo>
                      <a:pt x="5906" y="272120"/>
                      <a:pt x="8287" y="273454"/>
                      <a:pt x="10573" y="274787"/>
                    </a:cubicBezTo>
                    <a:cubicBezTo>
                      <a:pt x="8763" y="273740"/>
                      <a:pt x="7715" y="271644"/>
                      <a:pt x="7715" y="268501"/>
                    </a:cubicBezTo>
                    <a:lnTo>
                      <a:pt x="6953" y="136961"/>
                    </a:lnTo>
                    <a:cubicBezTo>
                      <a:pt x="6953" y="130769"/>
                      <a:pt x="11239" y="123149"/>
                      <a:pt x="16669" y="120101"/>
                    </a:cubicBezTo>
                    <a:lnTo>
                      <a:pt x="214122" y="5325"/>
                    </a:lnTo>
                    <a:cubicBezTo>
                      <a:pt x="216789" y="3801"/>
                      <a:pt x="219266" y="3611"/>
                      <a:pt x="221075" y="4658"/>
                    </a:cubicBezTo>
                    <a:cubicBezTo>
                      <a:pt x="220694" y="4468"/>
                      <a:pt x="220409" y="4277"/>
                      <a:pt x="220028" y="4087"/>
                    </a:cubicBezTo>
                    <a:close/>
                  </a:path>
                </a:pathLst>
              </a:custGeom>
              <a:solidFill>
                <a:srgbClr val="082C44"/>
              </a:solidFill>
              <a:ln w="9525" cap="flat">
                <a:noFill/>
                <a:prstDash val="solid"/>
                <a:miter/>
              </a:ln>
            </p:spPr>
            <p:txBody>
              <a:bodyPr rtlCol="0" anchor="ctr"/>
              <a:lstStyle/>
              <a:p>
                <a:endParaRPr lang="zh-CN" altLang="en-US" sz="2000"/>
              </a:p>
            </p:txBody>
          </p:sp>
          <p:sp>
            <p:nvSpPr>
              <p:cNvPr id="108" name="任意多边形: 形状 107">
                <a:extLst>
                  <a:ext uri="{FF2B5EF4-FFF2-40B4-BE49-F238E27FC236}">
                    <a16:creationId xmlns:a16="http://schemas.microsoft.com/office/drawing/2014/main" id="{C61DA2A2-61AC-A81A-C68F-706C43B05CDE}"/>
                  </a:ext>
                </a:extLst>
              </p:cNvPr>
              <p:cNvSpPr/>
              <p:nvPr/>
            </p:nvSpPr>
            <p:spPr>
              <a:xfrm>
                <a:off x="5926740" y="3252185"/>
                <a:ext cx="217741" cy="271270"/>
              </a:xfrm>
              <a:custGeom>
                <a:avLst/>
                <a:gdLst>
                  <a:gd name="connsiteX0" fmla="*/ 9716 w 217741"/>
                  <a:gd name="connsiteY0" fmla="*/ 115949 h 271270"/>
                  <a:gd name="connsiteX1" fmla="*/ 0 w 217741"/>
                  <a:gd name="connsiteY1" fmla="*/ 132809 h 271270"/>
                  <a:gd name="connsiteX2" fmla="*/ 762 w 217741"/>
                  <a:gd name="connsiteY2" fmla="*/ 264349 h 271270"/>
                  <a:gd name="connsiteX3" fmla="*/ 10573 w 217741"/>
                  <a:gd name="connsiteY3" fmla="*/ 269969 h 271270"/>
                  <a:gd name="connsiteX4" fmla="*/ 208026 w 217741"/>
                  <a:gd name="connsiteY4" fmla="*/ 155288 h 271270"/>
                  <a:gd name="connsiteX5" fmla="*/ 217742 w 217741"/>
                  <a:gd name="connsiteY5" fmla="*/ 138428 h 271270"/>
                  <a:gd name="connsiteX6" fmla="*/ 216980 w 217741"/>
                  <a:gd name="connsiteY6" fmla="*/ 6888 h 271270"/>
                  <a:gd name="connsiteX7" fmla="*/ 207169 w 217741"/>
                  <a:gd name="connsiteY7" fmla="*/ 1364 h 271270"/>
                  <a:gd name="connsiteX8" fmla="*/ 9716 w 217741"/>
                  <a:gd name="connsiteY8" fmla="*/ 115949 h 271270"/>
                  <a:gd name="connsiteX9" fmla="*/ 209836 w 217741"/>
                  <a:gd name="connsiteY9" fmla="*/ 137285 h 271270"/>
                  <a:gd name="connsiteX10" fmla="*/ 204026 w 217741"/>
                  <a:gd name="connsiteY10" fmla="*/ 147382 h 271270"/>
                  <a:gd name="connsiteX11" fmla="*/ 14478 w 217741"/>
                  <a:gd name="connsiteY11" fmla="*/ 257586 h 271270"/>
                  <a:gd name="connsiteX12" fmla="*/ 8573 w 217741"/>
                  <a:gd name="connsiteY12" fmla="*/ 254252 h 271270"/>
                  <a:gd name="connsiteX13" fmla="*/ 7906 w 217741"/>
                  <a:gd name="connsiteY13" fmla="*/ 133761 h 271270"/>
                  <a:gd name="connsiteX14" fmla="*/ 13716 w 217741"/>
                  <a:gd name="connsiteY14" fmla="*/ 123569 h 271270"/>
                  <a:gd name="connsiteX15" fmla="*/ 203264 w 217741"/>
                  <a:gd name="connsiteY15" fmla="*/ 13556 h 271270"/>
                  <a:gd name="connsiteX16" fmla="*/ 209169 w 217741"/>
                  <a:gd name="connsiteY16" fmla="*/ 16889 h 271270"/>
                  <a:gd name="connsiteX17" fmla="*/ 209836 w 217741"/>
                  <a:gd name="connsiteY17" fmla="*/ 137381 h 271270"/>
                  <a:gd name="connsiteX18" fmla="*/ 209836 w 217741"/>
                  <a:gd name="connsiteY18" fmla="*/ 137381 h 27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741" h="271270">
                    <a:moveTo>
                      <a:pt x="9716" y="115949"/>
                    </a:moveTo>
                    <a:cubicBezTo>
                      <a:pt x="4382" y="119093"/>
                      <a:pt x="0" y="126713"/>
                      <a:pt x="0" y="132809"/>
                    </a:cubicBezTo>
                    <a:lnTo>
                      <a:pt x="762" y="264349"/>
                    </a:lnTo>
                    <a:cubicBezTo>
                      <a:pt x="762" y="270540"/>
                      <a:pt x="5239" y="273017"/>
                      <a:pt x="10573" y="269969"/>
                    </a:cubicBezTo>
                    <a:lnTo>
                      <a:pt x="208026" y="155288"/>
                    </a:lnTo>
                    <a:cubicBezTo>
                      <a:pt x="213360" y="152144"/>
                      <a:pt x="217742" y="144524"/>
                      <a:pt x="217742" y="138428"/>
                    </a:cubicBezTo>
                    <a:lnTo>
                      <a:pt x="216980" y="6888"/>
                    </a:lnTo>
                    <a:cubicBezTo>
                      <a:pt x="216980" y="697"/>
                      <a:pt x="212503" y="-1780"/>
                      <a:pt x="207169" y="1364"/>
                    </a:cubicBezTo>
                    <a:lnTo>
                      <a:pt x="9716" y="115949"/>
                    </a:lnTo>
                    <a:close/>
                    <a:moveTo>
                      <a:pt x="209836" y="137285"/>
                    </a:moveTo>
                    <a:cubicBezTo>
                      <a:pt x="209836" y="141000"/>
                      <a:pt x="207264" y="145572"/>
                      <a:pt x="204026" y="147382"/>
                    </a:cubicBezTo>
                    <a:lnTo>
                      <a:pt x="14478" y="257586"/>
                    </a:lnTo>
                    <a:cubicBezTo>
                      <a:pt x="11239" y="259491"/>
                      <a:pt x="8573" y="257967"/>
                      <a:pt x="8573" y="254252"/>
                    </a:cubicBezTo>
                    <a:lnTo>
                      <a:pt x="7906" y="133761"/>
                    </a:lnTo>
                    <a:cubicBezTo>
                      <a:pt x="7906" y="130046"/>
                      <a:pt x="10478" y="125474"/>
                      <a:pt x="13716" y="123569"/>
                    </a:cubicBezTo>
                    <a:lnTo>
                      <a:pt x="203264" y="13556"/>
                    </a:lnTo>
                    <a:cubicBezTo>
                      <a:pt x="206502" y="11651"/>
                      <a:pt x="209169" y="13175"/>
                      <a:pt x="209169" y="16889"/>
                    </a:cubicBezTo>
                    <a:lnTo>
                      <a:pt x="209836" y="137381"/>
                    </a:lnTo>
                    <a:lnTo>
                      <a:pt x="209836" y="137381"/>
                    </a:lnTo>
                    <a:close/>
                  </a:path>
                </a:pathLst>
              </a:custGeom>
              <a:solidFill>
                <a:srgbClr val="114269"/>
              </a:solidFill>
              <a:ln w="9525" cap="flat">
                <a:noFill/>
                <a:prstDash val="solid"/>
                <a:miter/>
              </a:ln>
            </p:spPr>
            <p:txBody>
              <a:bodyPr rtlCol="0" anchor="ctr"/>
              <a:lstStyle/>
              <a:p>
                <a:endParaRPr lang="zh-CN" altLang="en-US" sz="2000"/>
              </a:p>
            </p:txBody>
          </p:sp>
        </p:grpSp>
        <p:sp>
          <p:nvSpPr>
            <p:cNvPr id="104" name="矩形 103">
              <a:extLst>
                <a:ext uri="{FF2B5EF4-FFF2-40B4-BE49-F238E27FC236}">
                  <a16:creationId xmlns:a16="http://schemas.microsoft.com/office/drawing/2014/main" id="{2B02B62D-0911-F463-39DE-9775F7F7A185}"/>
                </a:ext>
              </a:extLst>
            </p:cNvPr>
            <p:cNvSpPr/>
            <p:nvPr/>
          </p:nvSpPr>
          <p:spPr>
            <a:xfrm>
              <a:off x="9992718" y="3751217"/>
              <a:ext cx="1485180" cy="400110"/>
            </a:xfrm>
            <a:prstGeom prst="rect">
              <a:avLst/>
            </a:prstGeom>
          </p:spPr>
          <p:txBody>
            <a:bodyPr wrap="square">
              <a:spAutoFit/>
            </a:bodyPr>
            <a:lstStyle/>
            <a:p>
              <a:pPr algn="ctr"/>
              <a:r>
                <a:rPr lang="en-US" altLang="zh-CN" sz="2000" b="1">
                  <a:latin typeface="Candara" panose="020E0502030303020204" pitchFamily="34" charset="0"/>
                  <a:ea typeface="微软雅黑" panose="020B0503020204020204" pitchFamily="34" charset="-122"/>
                  <a:cs typeface="Segoe UI" panose="020B0502040204020203" pitchFamily="34" charset="0"/>
                </a:rPr>
                <a:t>Rx</a:t>
              </a:r>
            </a:p>
          </p:txBody>
        </p:sp>
      </p:grpSp>
      <p:sp>
        <p:nvSpPr>
          <p:cNvPr id="156" name="文本框 155">
            <a:extLst>
              <a:ext uri="{FF2B5EF4-FFF2-40B4-BE49-F238E27FC236}">
                <a16:creationId xmlns:a16="http://schemas.microsoft.com/office/drawing/2014/main" id="{39DF7D15-4337-8DD1-C194-51BB1AF44E8B}"/>
              </a:ext>
            </a:extLst>
          </p:cNvPr>
          <p:cNvSpPr txBox="1"/>
          <p:nvPr/>
        </p:nvSpPr>
        <p:spPr>
          <a:xfrm>
            <a:off x="4575123" y="5381765"/>
            <a:ext cx="2785948" cy="757130"/>
          </a:xfrm>
          <a:prstGeom prst="rect">
            <a:avLst/>
          </a:prstGeom>
          <a:noFill/>
        </p:spPr>
        <p:txBody>
          <a:bodyPr wrap="square" rtlCol="0">
            <a:spAutoFit/>
          </a:bodyPr>
          <a:lstStyle/>
          <a:p>
            <a:pPr algn="ctr">
              <a:lnSpc>
                <a:spcPct val="90000"/>
              </a:lnSpc>
            </a:pPr>
            <a:r>
              <a:rPr lang="en-US" altLang="zh-CN" sz="2400" b="1" i="1">
                <a:solidFill>
                  <a:srgbClr val="FF6600"/>
                </a:solidFill>
                <a:latin typeface="Candara" panose="020E0502030303020204" pitchFamily="34" charset="0"/>
              </a:rPr>
              <a:t>In-band backscatter</a:t>
            </a:r>
          </a:p>
          <a:p>
            <a:pPr algn="ctr">
              <a:lnSpc>
                <a:spcPct val="90000"/>
              </a:lnSpc>
            </a:pPr>
            <a:r>
              <a:rPr lang="en-US" altLang="zh-CN" sz="2400" b="1" i="1">
                <a:solidFill>
                  <a:srgbClr val="FF6600"/>
                </a:solidFill>
                <a:latin typeface="Candara" panose="020E0502030303020204" pitchFamily="34" charset="0"/>
              </a:rPr>
              <a:t>transmission</a:t>
            </a:r>
            <a:endParaRPr lang="zh-CN" altLang="en-US" sz="2400" b="1" i="1">
              <a:solidFill>
                <a:srgbClr val="FF6600"/>
              </a:solidFill>
              <a:latin typeface="Candara" panose="020E0502030303020204" pitchFamily="34" charset="0"/>
            </a:endParaRPr>
          </a:p>
        </p:txBody>
      </p:sp>
      <p:grpSp>
        <p:nvGrpSpPr>
          <p:cNvPr id="21" name="组合 20">
            <a:extLst>
              <a:ext uri="{FF2B5EF4-FFF2-40B4-BE49-F238E27FC236}">
                <a16:creationId xmlns:a16="http://schemas.microsoft.com/office/drawing/2014/main" id="{DA88ECDC-DBAD-BB4F-A96D-71D454476481}"/>
              </a:ext>
            </a:extLst>
          </p:cNvPr>
          <p:cNvGrpSpPr/>
          <p:nvPr/>
        </p:nvGrpSpPr>
        <p:grpSpPr>
          <a:xfrm>
            <a:off x="638896" y="3605307"/>
            <a:ext cx="2651708" cy="1874319"/>
            <a:chOff x="1143995" y="3140353"/>
            <a:chExt cx="3001287" cy="2121413"/>
          </a:xfrm>
        </p:grpSpPr>
        <p:grpSp>
          <p:nvGrpSpPr>
            <p:cNvPr id="67" name="组合 66">
              <a:extLst>
                <a:ext uri="{FF2B5EF4-FFF2-40B4-BE49-F238E27FC236}">
                  <a16:creationId xmlns:a16="http://schemas.microsoft.com/office/drawing/2014/main" id="{BCFAA214-0129-573B-4A9A-11F5AE1EDB47}"/>
                </a:ext>
              </a:extLst>
            </p:cNvPr>
            <p:cNvGrpSpPr/>
            <p:nvPr/>
          </p:nvGrpSpPr>
          <p:grpSpPr>
            <a:xfrm>
              <a:off x="1143995" y="4251555"/>
              <a:ext cx="1488168" cy="1010211"/>
              <a:chOff x="2662732" y="3904133"/>
              <a:chExt cx="1488168" cy="1010211"/>
            </a:xfrm>
          </p:grpSpPr>
          <p:grpSp>
            <p:nvGrpSpPr>
              <p:cNvPr id="22" name="图形 46">
                <a:extLst>
                  <a:ext uri="{FF2B5EF4-FFF2-40B4-BE49-F238E27FC236}">
                    <a16:creationId xmlns:a16="http://schemas.microsoft.com/office/drawing/2014/main" id="{992A3F3B-1809-AD56-3626-DF11FC824820}"/>
                  </a:ext>
                </a:extLst>
              </p:cNvPr>
              <p:cNvGrpSpPr/>
              <p:nvPr/>
            </p:nvGrpSpPr>
            <p:grpSpPr>
              <a:xfrm>
                <a:off x="2985864" y="3904133"/>
                <a:ext cx="852043" cy="636147"/>
                <a:chOff x="2692555" y="2304076"/>
                <a:chExt cx="241458" cy="180276"/>
              </a:xfrm>
            </p:grpSpPr>
            <p:sp>
              <p:nvSpPr>
                <p:cNvPr id="24" name="任意多边形: 形状 23">
                  <a:extLst>
                    <a:ext uri="{FF2B5EF4-FFF2-40B4-BE49-F238E27FC236}">
                      <a16:creationId xmlns:a16="http://schemas.microsoft.com/office/drawing/2014/main" id="{102380AF-8915-2803-034E-A684DB743C40}"/>
                    </a:ext>
                  </a:extLst>
                </p:cNvPr>
                <p:cNvSpPr/>
                <p:nvPr/>
              </p:nvSpPr>
              <p:spPr>
                <a:xfrm>
                  <a:off x="2716653" y="2373323"/>
                  <a:ext cx="193357" cy="95250"/>
                </a:xfrm>
                <a:custGeom>
                  <a:avLst/>
                  <a:gdLst>
                    <a:gd name="connsiteX0" fmla="*/ 104965 w 193357"/>
                    <a:gd name="connsiteY0" fmla="*/ 0 h 95250"/>
                    <a:gd name="connsiteX1" fmla="*/ 193358 w 193357"/>
                    <a:gd name="connsiteY1" fmla="*/ 41529 h 95250"/>
                    <a:gd name="connsiteX2" fmla="*/ 193358 w 193357"/>
                    <a:gd name="connsiteY2" fmla="*/ 46291 h 95250"/>
                    <a:gd name="connsiteX3" fmla="*/ 88487 w 193357"/>
                    <a:gd name="connsiteY3" fmla="*/ 95250 h 95250"/>
                    <a:gd name="connsiteX4" fmla="*/ 0 w 193357"/>
                    <a:gd name="connsiteY4" fmla="*/ 53721 h 95250"/>
                    <a:gd name="connsiteX5" fmla="*/ 104965 w 193357"/>
                    <a:gd name="connsiteY5" fmla="*/ 0 h 95250"/>
                    <a:gd name="connsiteX6" fmla="*/ 104965 w 193357"/>
                    <a:gd name="connsiteY6" fmla="*/ 0 h 95250"/>
                    <a:gd name="connsiteX7" fmla="*/ 104965 w 193357"/>
                    <a:gd name="connsiteY7"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357" h="95250">
                      <a:moveTo>
                        <a:pt x="104965" y="0"/>
                      </a:moveTo>
                      <a:lnTo>
                        <a:pt x="193358" y="41529"/>
                      </a:lnTo>
                      <a:lnTo>
                        <a:pt x="193358" y="46291"/>
                      </a:lnTo>
                      <a:lnTo>
                        <a:pt x="88487" y="95250"/>
                      </a:lnTo>
                      <a:lnTo>
                        <a:pt x="0" y="53721"/>
                      </a:lnTo>
                      <a:lnTo>
                        <a:pt x="104965" y="0"/>
                      </a:lnTo>
                      <a:lnTo>
                        <a:pt x="104965" y="0"/>
                      </a:lnTo>
                      <a:lnTo>
                        <a:pt x="104965" y="0"/>
                      </a:lnTo>
                      <a:close/>
                    </a:path>
                  </a:pathLst>
                </a:custGeom>
                <a:solidFill>
                  <a:srgbClr val="1C2835"/>
                </a:solidFill>
                <a:ln w="9525" cap="flat">
                  <a:noFill/>
                  <a:prstDash val="solid"/>
                  <a:miter/>
                </a:ln>
              </p:spPr>
              <p:txBody>
                <a:bodyPr rtlCol="0" anchor="ctr"/>
                <a:lstStyle/>
                <a:p>
                  <a:endParaRPr lang="zh-CN" altLang="en-US" sz="2000"/>
                </a:p>
              </p:txBody>
            </p:sp>
            <p:grpSp>
              <p:nvGrpSpPr>
                <p:cNvPr id="25" name="图形 46">
                  <a:extLst>
                    <a:ext uri="{FF2B5EF4-FFF2-40B4-BE49-F238E27FC236}">
                      <a16:creationId xmlns:a16="http://schemas.microsoft.com/office/drawing/2014/main" id="{F83A3EFB-8427-4220-20CD-753C3946E83B}"/>
                    </a:ext>
                  </a:extLst>
                </p:cNvPr>
                <p:cNvGrpSpPr/>
                <p:nvPr/>
              </p:nvGrpSpPr>
              <p:grpSpPr>
                <a:xfrm>
                  <a:off x="2692555" y="2304076"/>
                  <a:ext cx="241458" cy="180276"/>
                  <a:chOff x="2692555" y="2304076"/>
                  <a:chExt cx="241458" cy="180276"/>
                </a:xfrm>
              </p:grpSpPr>
              <p:sp>
                <p:nvSpPr>
                  <p:cNvPr id="26" name="任意多边形: 形状 25">
                    <a:extLst>
                      <a:ext uri="{FF2B5EF4-FFF2-40B4-BE49-F238E27FC236}">
                        <a16:creationId xmlns:a16="http://schemas.microsoft.com/office/drawing/2014/main" id="{078BD1FD-B904-9FF7-8B1D-31337FE97B7D}"/>
                      </a:ext>
                    </a:extLst>
                  </p:cNvPr>
                  <p:cNvSpPr/>
                  <p:nvPr/>
                </p:nvSpPr>
                <p:spPr>
                  <a:xfrm>
                    <a:off x="2802187" y="2413709"/>
                    <a:ext cx="104870" cy="53720"/>
                  </a:xfrm>
                  <a:custGeom>
                    <a:avLst/>
                    <a:gdLst>
                      <a:gd name="connsiteX0" fmla="*/ 0 w 104870"/>
                      <a:gd name="connsiteY0" fmla="*/ 48958 h 53720"/>
                      <a:gd name="connsiteX1" fmla="*/ 0 w 104870"/>
                      <a:gd name="connsiteY1" fmla="*/ 53721 h 53720"/>
                      <a:gd name="connsiteX2" fmla="*/ 104870 w 104870"/>
                      <a:gd name="connsiteY2" fmla="*/ 4667 h 53720"/>
                      <a:gd name="connsiteX3" fmla="*/ 104870 w 104870"/>
                      <a:gd name="connsiteY3" fmla="*/ 0 h 53720"/>
                      <a:gd name="connsiteX4" fmla="*/ 0 w 104870"/>
                      <a:gd name="connsiteY4" fmla="*/ 48958 h 53720"/>
                      <a:gd name="connsiteX5" fmla="*/ 0 w 104870"/>
                      <a:gd name="connsiteY5" fmla="*/ 48958 h 53720"/>
                      <a:gd name="connsiteX6" fmla="*/ 0 w 104870"/>
                      <a:gd name="connsiteY6" fmla="*/ 48958 h 5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70" h="53720">
                        <a:moveTo>
                          <a:pt x="0" y="48958"/>
                        </a:moveTo>
                        <a:lnTo>
                          <a:pt x="0" y="53721"/>
                        </a:lnTo>
                        <a:lnTo>
                          <a:pt x="104870" y="4667"/>
                        </a:lnTo>
                        <a:lnTo>
                          <a:pt x="104870" y="0"/>
                        </a:lnTo>
                        <a:lnTo>
                          <a:pt x="0" y="48958"/>
                        </a:lnTo>
                        <a:lnTo>
                          <a:pt x="0" y="48958"/>
                        </a:lnTo>
                        <a:lnTo>
                          <a:pt x="0" y="48958"/>
                        </a:lnTo>
                        <a:close/>
                      </a:path>
                    </a:pathLst>
                  </a:custGeom>
                  <a:solidFill>
                    <a:srgbClr val="151F26"/>
                  </a:solidFill>
                  <a:ln w="9525" cap="flat">
                    <a:noFill/>
                    <a:prstDash val="solid"/>
                    <a:miter/>
                  </a:ln>
                </p:spPr>
                <p:txBody>
                  <a:bodyPr rtlCol="0" anchor="ctr"/>
                  <a:lstStyle/>
                  <a:p>
                    <a:endParaRPr lang="zh-CN" altLang="en-US" sz="2000"/>
                  </a:p>
                </p:txBody>
              </p:sp>
              <p:grpSp>
                <p:nvGrpSpPr>
                  <p:cNvPr id="27" name="图形 46">
                    <a:extLst>
                      <a:ext uri="{FF2B5EF4-FFF2-40B4-BE49-F238E27FC236}">
                        <a16:creationId xmlns:a16="http://schemas.microsoft.com/office/drawing/2014/main" id="{3A06A9DF-A9B1-9433-1664-C9B0543980CD}"/>
                      </a:ext>
                    </a:extLst>
                  </p:cNvPr>
                  <p:cNvGrpSpPr/>
                  <p:nvPr/>
                </p:nvGrpSpPr>
                <p:grpSpPr>
                  <a:xfrm>
                    <a:off x="2692555" y="2304076"/>
                    <a:ext cx="241458" cy="180276"/>
                    <a:chOff x="2692555" y="2304076"/>
                    <a:chExt cx="241458" cy="180276"/>
                  </a:xfrm>
                </p:grpSpPr>
                <p:sp>
                  <p:nvSpPr>
                    <p:cNvPr id="28" name="任意多边形: 形状 27">
                      <a:extLst>
                        <a:ext uri="{FF2B5EF4-FFF2-40B4-BE49-F238E27FC236}">
                          <a16:creationId xmlns:a16="http://schemas.microsoft.com/office/drawing/2014/main" id="{8CBC80BC-FA1F-8789-12A4-5D6E33BAB27C}"/>
                        </a:ext>
                      </a:extLst>
                    </p:cNvPr>
                    <p:cNvSpPr/>
                    <p:nvPr/>
                  </p:nvSpPr>
                  <p:spPr>
                    <a:xfrm>
                      <a:off x="2716653" y="2422281"/>
                      <a:ext cx="88487" cy="46291"/>
                    </a:xfrm>
                    <a:custGeom>
                      <a:avLst/>
                      <a:gdLst>
                        <a:gd name="connsiteX0" fmla="*/ 88392 w 88487"/>
                        <a:gd name="connsiteY0" fmla="*/ 41624 h 46291"/>
                        <a:gd name="connsiteX1" fmla="*/ 0 w 88487"/>
                        <a:gd name="connsiteY1" fmla="*/ 0 h 46291"/>
                        <a:gd name="connsiteX2" fmla="*/ 0 w 88487"/>
                        <a:gd name="connsiteY2" fmla="*/ 4763 h 46291"/>
                        <a:gd name="connsiteX3" fmla="*/ 88487 w 88487"/>
                        <a:gd name="connsiteY3" fmla="*/ 46292 h 46291"/>
                        <a:gd name="connsiteX4" fmla="*/ 88392 w 88487"/>
                        <a:gd name="connsiteY4" fmla="*/ 41624 h 46291"/>
                        <a:gd name="connsiteX5" fmla="*/ 88392 w 88487"/>
                        <a:gd name="connsiteY5" fmla="*/ 41624 h 46291"/>
                        <a:gd name="connsiteX6" fmla="*/ 88392 w 88487"/>
                        <a:gd name="connsiteY6" fmla="*/ 41624 h 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87" h="46291">
                          <a:moveTo>
                            <a:pt x="88392" y="41624"/>
                          </a:moveTo>
                          <a:lnTo>
                            <a:pt x="0" y="0"/>
                          </a:lnTo>
                          <a:lnTo>
                            <a:pt x="0" y="4763"/>
                          </a:lnTo>
                          <a:lnTo>
                            <a:pt x="88487" y="46292"/>
                          </a:lnTo>
                          <a:lnTo>
                            <a:pt x="88392" y="41624"/>
                          </a:lnTo>
                          <a:lnTo>
                            <a:pt x="88392" y="41624"/>
                          </a:lnTo>
                          <a:lnTo>
                            <a:pt x="88392" y="41624"/>
                          </a:lnTo>
                          <a:close/>
                        </a:path>
                      </a:pathLst>
                    </a:custGeom>
                    <a:solidFill>
                      <a:srgbClr val="475765"/>
                    </a:solidFill>
                    <a:ln w="9525" cap="flat">
                      <a:noFill/>
                      <a:prstDash val="solid"/>
                      <a:miter/>
                    </a:ln>
                  </p:spPr>
                  <p:txBody>
                    <a:bodyPr rtlCol="0" anchor="ctr"/>
                    <a:lstStyle/>
                    <a:p>
                      <a:endParaRPr lang="zh-CN" altLang="en-US" sz="2000"/>
                    </a:p>
                  </p:txBody>
                </p:sp>
                <p:grpSp>
                  <p:nvGrpSpPr>
                    <p:cNvPr id="29" name="图形 46">
                      <a:extLst>
                        <a:ext uri="{FF2B5EF4-FFF2-40B4-BE49-F238E27FC236}">
                          <a16:creationId xmlns:a16="http://schemas.microsoft.com/office/drawing/2014/main" id="{19BE618D-70B7-9ACC-7253-F0AE09DB5172}"/>
                        </a:ext>
                      </a:extLst>
                    </p:cNvPr>
                    <p:cNvGrpSpPr/>
                    <p:nvPr/>
                  </p:nvGrpSpPr>
                  <p:grpSpPr>
                    <a:xfrm>
                      <a:off x="2692555" y="2304076"/>
                      <a:ext cx="241458" cy="180276"/>
                      <a:chOff x="2692555" y="2304076"/>
                      <a:chExt cx="241458" cy="180276"/>
                    </a:xfrm>
                  </p:grpSpPr>
                  <p:sp>
                    <p:nvSpPr>
                      <p:cNvPr id="30" name="任意多边形: 形状 29">
                        <a:extLst>
                          <a:ext uri="{FF2B5EF4-FFF2-40B4-BE49-F238E27FC236}">
                            <a16:creationId xmlns:a16="http://schemas.microsoft.com/office/drawing/2014/main" id="{C3C05AD8-CD98-1ED8-090D-A69EAE633439}"/>
                          </a:ext>
                        </a:extLst>
                      </p:cNvPr>
                      <p:cNvSpPr/>
                      <p:nvPr/>
                    </p:nvSpPr>
                    <p:spPr>
                      <a:xfrm>
                        <a:off x="2716653" y="2373323"/>
                        <a:ext cx="193357" cy="90582"/>
                      </a:xfrm>
                      <a:custGeom>
                        <a:avLst/>
                        <a:gdLst>
                          <a:gd name="connsiteX0" fmla="*/ 193358 w 193357"/>
                          <a:gd name="connsiteY0" fmla="*/ 41529 h 90582"/>
                          <a:gd name="connsiteX1" fmla="*/ 104965 w 193357"/>
                          <a:gd name="connsiteY1" fmla="*/ 0 h 90582"/>
                          <a:gd name="connsiteX2" fmla="*/ 0 w 193357"/>
                          <a:gd name="connsiteY2" fmla="*/ 48958 h 90582"/>
                          <a:gd name="connsiteX3" fmla="*/ 88392 w 193357"/>
                          <a:gd name="connsiteY3" fmla="*/ 90583 h 90582"/>
                          <a:gd name="connsiteX4" fmla="*/ 193358 w 193357"/>
                          <a:gd name="connsiteY4" fmla="*/ 41529 h 90582"/>
                          <a:gd name="connsiteX5" fmla="*/ 193358 w 193357"/>
                          <a:gd name="connsiteY5" fmla="*/ 41529 h 90582"/>
                          <a:gd name="connsiteX6" fmla="*/ 193358 w 193357"/>
                          <a:gd name="connsiteY6" fmla="*/ 41529 h 9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357" h="90582">
                            <a:moveTo>
                              <a:pt x="193358" y="41529"/>
                            </a:moveTo>
                            <a:lnTo>
                              <a:pt x="104965" y="0"/>
                            </a:lnTo>
                            <a:lnTo>
                              <a:pt x="0" y="48958"/>
                            </a:lnTo>
                            <a:lnTo>
                              <a:pt x="88392" y="90583"/>
                            </a:lnTo>
                            <a:lnTo>
                              <a:pt x="193358" y="41529"/>
                            </a:lnTo>
                            <a:lnTo>
                              <a:pt x="193358" y="41529"/>
                            </a:lnTo>
                            <a:lnTo>
                              <a:pt x="193358" y="41529"/>
                            </a:lnTo>
                            <a:close/>
                          </a:path>
                        </a:pathLst>
                      </a:custGeom>
                      <a:solidFill>
                        <a:srgbClr val="4F6170"/>
                      </a:solidFill>
                      <a:ln w="9525" cap="flat">
                        <a:noFill/>
                        <a:prstDash val="solid"/>
                        <a:miter/>
                      </a:ln>
                    </p:spPr>
                    <p:txBody>
                      <a:bodyPr rtlCol="0" anchor="ctr"/>
                      <a:lstStyle/>
                      <a:p>
                        <a:endParaRPr lang="zh-CN" altLang="en-US" sz="2000"/>
                      </a:p>
                    </p:txBody>
                  </p:sp>
                  <p:grpSp>
                    <p:nvGrpSpPr>
                      <p:cNvPr id="31" name="图形 46">
                        <a:extLst>
                          <a:ext uri="{FF2B5EF4-FFF2-40B4-BE49-F238E27FC236}">
                            <a16:creationId xmlns:a16="http://schemas.microsoft.com/office/drawing/2014/main" id="{AD5A3E3B-DECF-BC52-5334-47CB1607F722}"/>
                          </a:ext>
                        </a:extLst>
                      </p:cNvPr>
                      <p:cNvGrpSpPr/>
                      <p:nvPr/>
                    </p:nvGrpSpPr>
                    <p:grpSpPr>
                      <a:xfrm>
                        <a:off x="2692555" y="2304076"/>
                        <a:ext cx="241458" cy="180276"/>
                        <a:chOff x="2692555" y="2304076"/>
                        <a:chExt cx="241458" cy="180276"/>
                      </a:xfrm>
                    </p:grpSpPr>
                    <p:sp>
                      <p:nvSpPr>
                        <p:cNvPr id="32" name="任意多边形: 形状 31">
                          <a:extLst>
                            <a:ext uri="{FF2B5EF4-FFF2-40B4-BE49-F238E27FC236}">
                              <a16:creationId xmlns:a16="http://schemas.microsoft.com/office/drawing/2014/main" id="{97CFA590-540C-7945-C75F-4CC4FDF2CB13}"/>
                            </a:ext>
                          </a:extLst>
                        </p:cNvPr>
                        <p:cNvSpPr/>
                        <p:nvPr/>
                      </p:nvSpPr>
                      <p:spPr>
                        <a:xfrm>
                          <a:off x="2781042" y="2379789"/>
                          <a:ext cx="152971" cy="104563"/>
                        </a:xfrm>
                        <a:custGeom>
                          <a:avLst/>
                          <a:gdLst>
                            <a:gd name="connsiteX0" fmla="*/ 12097 w 152971"/>
                            <a:gd name="connsiteY0" fmla="*/ 61351 h 104563"/>
                            <a:gd name="connsiteX1" fmla="*/ 0 w 152971"/>
                            <a:gd name="connsiteY1" fmla="*/ 78306 h 104563"/>
                            <a:gd name="connsiteX2" fmla="*/ 0 w 152971"/>
                            <a:gd name="connsiteY2" fmla="*/ 97642 h 104563"/>
                            <a:gd name="connsiteX3" fmla="*/ 12192 w 152971"/>
                            <a:gd name="connsiteY3" fmla="*/ 103261 h 104563"/>
                            <a:gd name="connsiteX4" fmla="*/ 140875 w 152971"/>
                            <a:gd name="connsiteY4" fmla="*/ 43159 h 104563"/>
                            <a:gd name="connsiteX5" fmla="*/ 152972 w 152971"/>
                            <a:gd name="connsiteY5" fmla="*/ 26299 h 104563"/>
                            <a:gd name="connsiteX6" fmla="*/ 152972 w 152971"/>
                            <a:gd name="connsiteY6" fmla="*/ 6964 h 104563"/>
                            <a:gd name="connsiteX7" fmla="*/ 140780 w 152971"/>
                            <a:gd name="connsiteY7" fmla="*/ 1344 h 104563"/>
                            <a:gd name="connsiteX8" fmla="*/ 12097 w 152971"/>
                            <a:gd name="connsiteY8" fmla="*/ 61447 h 104563"/>
                            <a:gd name="connsiteX9" fmla="*/ 12097 w 152971"/>
                            <a:gd name="connsiteY9" fmla="*/ 61447 h 104563"/>
                            <a:gd name="connsiteX10" fmla="*/ 24098 w 152971"/>
                            <a:gd name="connsiteY10" fmla="*/ 88783 h 104563"/>
                            <a:gd name="connsiteX11" fmla="*/ 24098 w 152971"/>
                            <a:gd name="connsiteY11" fmla="*/ 84021 h 104563"/>
                            <a:gd name="connsiteX12" fmla="*/ 129064 w 152971"/>
                            <a:gd name="connsiteY12" fmla="*/ 34967 h 104563"/>
                            <a:gd name="connsiteX13" fmla="*/ 129064 w 152971"/>
                            <a:gd name="connsiteY13" fmla="*/ 39730 h 104563"/>
                            <a:gd name="connsiteX14" fmla="*/ 24098 w 152971"/>
                            <a:gd name="connsiteY14" fmla="*/ 88783 h 104563"/>
                            <a:gd name="connsiteX15" fmla="*/ 24098 w 152971"/>
                            <a:gd name="connsiteY15" fmla="*/ 88783 h 10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971" h="104563">
                              <a:moveTo>
                                <a:pt x="12097" y="61351"/>
                              </a:moveTo>
                              <a:cubicBezTo>
                                <a:pt x="5429" y="64495"/>
                                <a:pt x="0" y="72019"/>
                                <a:pt x="0" y="78306"/>
                              </a:cubicBezTo>
                              <a:lnTo>
                                <a:pt x="0" y="97642"/>
                              </a:lnTo>
                              <a:cubicBezTo>
                                <a:pt x="95" y="103833"/>
                                <a:pt x="5524" y="106309"/>
                                <a:pt x="12192" y="103261"/>
                              </a:cubicBezTo>
                              <a:lnTo>
                                <a:pt x="140875" y="43159"/>
                              </a:lnTo>
                              <a:cubicBezTo>
                                <a:pt x="147542" y="40015"/>
                                <a:pt x="152972" y="32491"/>
                                <a:pt x="152972" y="26299"/>
                              </a:cubicBezTo>
                              <a:lnTo>
                                <a:pt x="152972" y="6964"/>
                              </a:lnTo>
                              <a:cubicBezTo>
                                <a:pt x="152876" y="772"/>
                                <a:pt x="147447" y="-1799"/>
                                <a:pt x="140780" y="1344"/>
                              </a:cubicBezTo>
                              <a:lnTo>
                                <a:pt x="12097" y="61447"/>
                              </a:lnTo>
                              <a:lnTo>
                                <a:pt x="12097" y="61447"/>
                              </a:lnTo>
                              <a:close/>
                              <a:moveTo>
                                <a:pt x="24098" y="88783"/>
                              </a:moveTo>
                              <a:lnTo>
                                <a:pt x="24098" y="84021"/>
                              </a:lnTo>
                              <a:cubicBezTo>
                                <a:pt x="24098" y="84021"/>
                                <a:pt x="129064" y="34967"/>
                                <a:pt x="129064" y="34967"/>
                              </a:cubicBezTo>
                              <a:lnTo>
                                <a:pt x="129064" y="39730"/>
                              </a:lnTo>
                              <a:cubicBezTo>
                                <a:pt x="129064" y="39730"/>
                                <a:pt x="24098" y="88783"/>
                                <a:pt x="24098" y="88783"/>
                              </a:cubicBezTo>
                              <a:lnTo>
                                <a:pt x="24098" y="88783"/>
                              </a:lnTo>
                              <a:close/>
                            </a:path>
                          </a:pathLst>
                        </a:custGeom>
                        <a:solidFill>
                          <a:srgbClr val="2C3D4E"/>
                        </a:solidFill>
                        <a:ln w="9525" cap="flat">
                          <a:noFill/>
                          <a:prstDash val="solid"/>
                          <a:miter/>
                        </a:ln>
                      </p:spPr>
                      <p:txBody>
                        <a:bodyPr rtlCol="0" anchor="ctr"/>
                        <a:lstStyle/>
                        <a:p>
                          <a:endParaRPr lang="zh-CN" altLang="en-US" sz="2000"/>
                        </a:p>
                      </p:txBody>
                    </p:sp>
                    <p:grpSp>
                      <p:nvGrpSpPr>
                        <p:cNvPr id="33" name="图形 46">
                          <a:extLst>
                            <a:ext uri="{FF2B5EF4-FFF2-40B4-BE49-F238E27FC236}">
                              <a16:creationId xmlns:a16="http://schemas.microsoft.com/office/drawing/2014/main" id="{594AC8EA-D416-28CD-9910-C8678132503B}"/>
                            </a:ext>
                          </a:extLst>
                        </p:cNvPr>
                        <p:cNvGrpSpPr/>
                        <p:nvPr/>
                      </p:nvGrpSpPr>
                      <p:grpSpPr>
                        <a:xfrm>
                          <a:off x="2692555" y="2304076"/>
                          <a:ext cx="237648" cy="179736"/>
                          <a:chOff x="2692555" y="2304076"/>
                          <a:chExt cx="237648" cy="179736"/>
                        </a:xfrm>
                      </p:grpSpPr>
                      <p:sp>
                        <p:nvSpPr>
                          <p:cNvPr id="34" name="任意多边形: 形状 33">
                            <a:extLst>
                              <a:ext uri="{FF2B5EF4-FFF2-40B4-BE49-F238E27FC236}">
                                <a16:creationId xmlns:a16="http://schemas.microsoft.com/office/drawing/2014/main" id="{4C5508FC-F552-CF69-1A93-BE3002AF6B08}"/>
                              </a:ext>
                            </a:extLst>
                          </p:cNvPr>
                          <p:cNvSpPr/>
                          <p:nvPr/>
                        </p:nvSpPr>
                        <p:spPr>
                          <a:xfrm>
                            <a:off x="2692555" y="2338155"/>
                            <a:ext cx="237648" cy="145657"/>
                          </a:xfrm>
                          <a:custGeom>
                            <a:avLst/>
                            <a:gdLst>
                              <a:gd name="connsiteX0" fmla="*/ 286 w 237648"/>
                              <a:gd name="connsiteY0" fmla="*/ 76221 h 145657"/>
                              <a:gd name="connsiteX1" fmla="*/ 476 w 237648"/>
                              <a:gd name="connsiteY1" fmla="*/ 75554 h 145657"/>
                              <a:gd name="connsiteX2" fmla="*/ 952 w 237648"/>
                              <a:gd name="connsiteY2" fmla="*/ 73935 h 145657"/>
                              <a:gd name="connsiteX3" fmla="*/ 1143 w 237648"/>
                              <a:gd name="connsiteY3" fmla="*/ 73268 h 145657"/>
                              <a:gd name="connsiteX4" fmla="*/ 2000 w 237648"/>
                              <a:gd name="connsiteY4" fmla="*/ 71363 h 145657"/>
                              <a:gd name="connsiteX5" fmla="*/ 2095 w 237648"/>
                              <a:gd name="connsiteY5" fmla="*/ 71077 h 145657"/>
                              <a:gd name="connsiteX6" fmla="*/ 2095 w 237648"/>
                              <a:gd name="connsiteY6" fmla="*/ 71077 h 145657"/>
                              <a:gd name="connsiteX7" fmla="*/ 3334 w 237648"/>
                              <a:gd name="connsiteY7" fmla="*/ 69077 h 145657"/>
                              <a:gd name="connsiteX8" fmla="*/ 3715 w 237648"/>
                              <a:gd name="connsiteY8" fmla="*/ 68505 h 145657"/>
                              <a:gd name="connsiteX9" fmla="*/ 5143 w 237648"/>
                              <a:gd name="connsiteY9" fmla="*/ 66791 h 145657"/>
                              <a:gd name="connsiteX10" fmla="*/ 5334 w 237648"/>
                              <a:gd name="connsiteY10" fmla="*/ 66505 h 145657"/>
                              <a:gd name="connsiteX11" fmla="*/ 6763 w 237648"/>
                              <a:gd name="connsiteY11" fmla="*/ 65076 h 145657"/>
                              <a:gd name="connsiteX12" fmla="*/ 7144 w 237648"/>
                              <a:gd name="connsiteY12" fmla="*/ 64695 h 145657"/>
                              <a:gd name="connsiteX13" fmla="*/ 7525 w 237648"/>
                              <a:gd name="connsiteY13" fmla="*/ 64410 h 145657"/>
                              <a:gd name="connsiteX14" fmla="*/ 9430 w 237648"/>
                              <a:gd name="connsiteY14" fmla="*/ 62886 h 145657"/>
                              <a:gd name="connsiteX15" fmla="*/ 9716 w 237648"/>
                              <a:gd name="connsiteY15" fmla="*/ 62695 h 145657"/>
                              <a:gd name="connsiteX16" fmla="*/ 11906 w 237648"/>
                              <a:gd name="connsiteY16" fmla="*/ 61457 h 145657"/>
                              <a:gd name="connsiteX17" fmla="*/ 140589 w 237648"/>
                              <a:gd name="connsiteY17" fmla="*/ 1354 h 145657"/>
                              <a:gd name="connsiteX18" fmla="*/ 149162 w 237648"/>
                              <a:gd name="connsiteY18" fmla="*/ 687 h 145657"/>
                              <a:gd name="connsiteX19" fmla="*/ 237649 w 237648"/>
                              <a:gd name="connsiteY19" fmla="*/ 42312 h 145657"/>
                              <a:gd name="connsiteX20" fmla="*/ 229076 w 237648"/>
                              <a:gd name="connsiteY20" fmla="*/ 42978 h 145657"/>
                              <a:gd name="connsiteX21" fmla="*/ 100394 w 237648"/>
                              <a:gd name="connsiteY21" fmla="*/ 103081 h 145657"/>
                              <a:gd name="connsiteX22" fmla="*/ 98203 w 237648"/>
                              <a:gd name="connsiteY22" fmla="*/ 104319 h 145657"/>
                              <a:gd name="connsiteX23" fmla="*/ 97917 w 237648"/>
                              <a:gd name="connsiteY23" fmla="*/ 104510 h 145657"/>
                              <a:gd name="connsiteX24" fmla="*/ 95917 w 237648"/>
                              <a:gd name="connsiteY24" fmla="*/ 106034 h 145657"/>
                              <a:gd name="connsiteX25" fmla="*/ 95536 w 237648"/>
                              <a:gd name="connsiteY25" fmla="*/ 106320 h 145657"/>
                              <a:gd name="connsiteX26" fmla="*/ 93726 w 237648"/>
                              <a:gd name="connsiteY26" fmla="*/ 108129 h 145657"/>
                              <a:gd name="connsiteX27" fmla="*/ 93536 w 237648"/>
                              <a:gd name="connsiteY27" fmla="*/ 108415 h 145657"/>
                              <a:gd name="connsiteX28" fmla="*/ 92107 w 237648"/>
                              <a:gd name="connsiteY28" fmla="*/ 110130 h 145657"/>
                              <a:gd name="connsiteX29" fmla="*/ 91726 w 237648"/>
                              <a:gd name="connsiteY29" fmla="*/ 110606 h 145657"/>
                              <a:gd name="connsiteX30" fmla="*/ 90392 w 237648"/>
                              <a:gd name="connsiteY30" fmla="*/ 112701 h 145657"/>
                              <a:gd name="connsiteX31" fmla="*/ 90297 w 237648"/>
                              <a:gd name="connsiteY31" fmla="*/ 112987 h 145657"/>
                              <a:gd name="connsiteX32" fmla="*/ 89440 w 237648"/>
                              <a:gd name="connsiteY32" fmla="*/ 114892 h 145657"/>
                              <a:gd name="connsiteX33" fmla="*/ 89154 w 237648"/>
                              <a:gd name="connsiteY33" fmla="*/ 115559 h 145657"/>
                              <a:gd name="connsiteX34" fmla="*/ 88678 w 237648"/>
                              <a:gd name="connsiteY34" fmla="*/ 117178 h 145657"/>
                              <a:gd name="connsiteX35" fmla="*/ 88487 w 237648"/>
                              <a:gd name="connsiteY35" fmla="*/ 117845 h 145657"/>
                              <a:gd name="connsiteX36" fmla="*/ 88297 w 237648"/>
                              <a:gd name="connsiteY36" fmla="*/ 120036 h 145657"/>
                              <a:gd name="connsiteX37" fmla="*/ 88297 w 237648"/>
                              <a:gd name="connsiteY37" fmla="*/ 139371 h 145657"/>
                              <a:gd name="connsiteX38" fmla="*/ 91916 w 237648"/>
                              <a:gd name="connsiteY38" fmla="*/ 145658 h 145657"/>
                              <a:gd name="connsiteX39" fmla="*/ 3524 w 237648"/>
                              <a:gd name="connsiteY39" fmla="*/ 104034 h 145657"/>
                              <a:gd name="connsiteX40" fmla="*/ 0 w 237648"/>
                              <a:gd name="connsiteY40" fmla="*/ 97747 h 145657"/>
                              <a:gd name="connsiteX41" fmla="*/ 0 w 237648"/>
                              <a:gd name="connsiteY41" fmla="*/ 78411 h 145657"/>
                              <a:gd name="connsiteX42" fmla="*/ 190 w 237648"/>
                              <a:gd name="connsiteY42" fmla="*/ 76316 h 145657"/>
                              <a:gd name="connsiteX43" fmla="*/ 190 w 237648"/>
                              <a:gd name="connsiteY43" fmla="*/ 76316 h 14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7648" h="145657">
                                <a:moveTo>
                                  <a:pt x="286" y="76221"/>
                                </a:moveTo>
                                <a:cubicBezTo>
                                  <a:pt x="286" y="76221"/>
                                  <a:pt x="381" y="75744"/>
                                  <a:pt x="476" y="75554"/>
                                </a:cubicBezTo>
                                <a:cubicBezTo>
                                  <a:pt x="572" y="74982"/>
                                  <a:pt x="762" y="74506"/>
                                  <a:pt x="952" y="73935"/>
                                </a:cubicBezTo>
                                <a:cubicBezTo>
                                  <a:pt x="952" y="73744"/>
                                  <a:pt x="1143" y="73458"/>
                                  <a:pt x="1143" y="73268"/>
                                </a:cubicBezTo>
                                <a:cubicBezTo>
                                  <a:pt x="1429" y="72601"/>
                                  <a:pt x="1714" y="71934"/>
                                  <a:pt x="2000" y="71363"/>
                                </a:cubicBezTo>
                                <a:cubicBezTo>
                                  <a:pt x="2000" y="71363"/>
                                  <a:pt x="2000" y="71172"/>
                                  <a:pt x="2095" y="71077"/>
                                </a:cubicBezTo>
                                <a:cubicBezTo>
                                  <a:pt x="2095" y="71077"/>
                                  <a:pt x="2095" y="71077"/>
                                  <a:pt x="2095" y="71077"/>
                                </a:cubicBezTo>
                                <a:cubicBezTo>
                                  <a:pt x="2477" y="70410"/>
                                  <a:pt x="2857" y="69744"/>
                                  <a:pt x="3334" y="69077"/>
                                </a:cubicBezTo>
                                <a:cubicBezTo>
                                  <a:pt x="3429" y="68886"/>
                                  <a:pt x="3620" y="68696"/>
                                  <a:pt x="3715" y="68505"/>
                                </a:cubicBezTo>
                                <a:cubicBezTo>
                                  <a:pt x="4191" y="67934"/>
                                  <a:pt x="4572" y="67362"/>
                                  <a:pt x="5143" y="66791"/>
                                </a:cubicBezTo>
                                <a:cubicBezTo>
                                  <a:pt x="5143" y="66791"/>
                                  <a:pt x="5239" y="66600"/>
                                  <a:pt x="5334" y="66505"/>
                                </a:cubicBezTo>
                                <a:cubicBezTo>
                                  <a:pt x="5810" y="66029"/>
                                  <a:pt x="6286" y="65553"/>
                                  <a:pt x="6763" y="65076"/>
                                </a:cubicBezTo>
                                <a:cubicBezTo>
                                  <a:pt x="6858" y="64981"/>
                                  <a:pt x="7049" y="64886"/>
                                  <a:pt x="7144" y="64695"/>
                                </a:cubicBezTo>
                                <a:cubicBezTo>
                                  <a:pt x="7239" y="64600"/>
                                  <a:pt x="7429" y="64505"/>
                                  <a:pt x="7525" y="64410"/>
                                </a:cubicBezTo>
                                <a:cubicBezTo>
                                  <a:pt x="8192" y="63838"/>
                                  <a:pt x="8763" y="63362"/>
                                  <a:pt x="9430" y="62886"/>
                                </a:cubicBezTo>
                                <a:cubicBezTo>
                                  <a:pt x="9525" y="62886"/>
                                  <a:pt x="9620" y="62790"/>
                                  <a:pt x="9716" y="62695"/>
                                </a:cubicBezTo>
                                <a:cubicBezTo>
                                  <a:pt x="10478" y="62219"/>
                                  <a:pt x="11144" y="61838"/>
                                  <a:pt x="11906" y="61457"/>
                                </a:cubicBezTo>
                                <a:lnTo>
                                  <a:pt x="140589" y="1354"/>
                                </a:lnTo>
                                <a:cubicBezTo>
                                  <a:pt x="143923" y="-265"/>
                                  <a:pt x="146971" y="-360"/>
                                  <a:pt x="149162" y="687"/>
                                </a:cubicBezTo>
                                <a:cubicBezTo>
                                  <a:pt x="178689" y="14594"/>
                                  <a:pt x="208121" y="28405"/>
                                  <a:pt x="237649" y="42312"/>
                                </a:cubicBezTo>
                                <a:cubicBezTo>
                                  <a:pt x="235458" y="41264"/>
                                  <a:pt x="232410" y="41454"/>
                                  <a:pt x="229076" y="42978"/>
                                </a:cubicBezTo>
                                <a:lnTo>
                                  <a:pt x="100394" y="103081"/>
                                </a:lnTo>
                                <a:cubicBezTo>
                                  <a:pt x="99632" y="103462"/>
                                  <a:pt x="98869" y="103843"/>
                                  <a:pt x="98203" y="104319"/>
                                </a:cubicBezTo>
                                <a:cubicBezTo>
                                  <a:pt x="98108" y="104319"/>
                                  <a:pt x="98012" y="104415"/>
                                  <a:pt x="97917" y="104510"/>
                                </a:cubicBezTo>
                                <a:cubicBezTo>
                                  <a:pt x="97250" y="104986"/>
                                  <a:pt x="96584" y="105462"/>
                                  <a:pt x="95917" y="106034"/>
                                </a:cubicBezTo>
                                <a:cubicBezTo>
                                  <a:pt x="95822" y="106034"/>
                                  <a:pt x="95726" y="106224"/>
                                  <a:pt x="95536" y="106320"/>
                                </a:cubicBezTo>
                                <a:cubicBezTo>
                                  <a:pt x="94869" y="106891"/>
                                  <a:pt x="94298" y="107463"/>
                                  <a:pt x="93726" y="108129"/>
                                </a:cubicBezTo>
                                <a:cubicBezTo>
                                  <a:pt x="93726" y="108129"/>
                                  <a:pt x="93631" y="108320"/>
                                  <a:pt x="93536" y="108415"/>
                                </a:cubicBezTo>
                                <a:cubicBezTo>
                                  <a:pt x="93059" y="108987"/>
                                  <a:pt x="92583" y="109558"/>
                                  <a:pt x="92107" y="110130"/>
                                </a:cubicBezTo>
                                <a:cubicBezTo>
                                  <a:pt x="92012" y="110320"/>
                                  <a:pt x="91821" y="110511"/>
                                  <a:pt x="91726" y="110606"/>
                                </a:cubicBezTo>
                                <a:cubicBezTo>
                                  <a:pt x="91250" y="111273"/>
                                  <a:pt x="90869" y="111939"/>
                                  <a:pt x="90392" y="112701"/>
                                </a:cubicBezTo>
                                <a:cubicBezTo>
                                  <a:pt x="90392" y="112701"/>
                                  <a:pt x="90297" y="112892"/>
                                  <a:pt x="90297" y="112987"/>
                                </a:cubicBezTo>
                                <a:cubicBezTo>
                                  <a:pt x="90011" y="113654"/>
                                  <a:pt x="89630" y="114225"/>
                                  <a:pt x="89440" y="114892"/>
                                </a:cubicBezTo>
                                <a:cubicBezTo>
                                  <a:pt x="89344" y="115083"/>
                                  <a:pt x="89249" y="115368"/>
                                  <a:pt x="89154" y="115559"/>
                                </a:cubicBezTo>
                                <a:cubicBezTo>
                                  <a:pt x="88963" y="116130"/>
                                  <a:pt x="88868" y="116607"/>
                                  <a:pt x="88678" y="117178"/>
                                </a:cubicBezTo>
                                <a:cubicBezTo>
                                  <a:pt x="88678" y="117369"/>
                                  <a:pt x="88583" y="117654"/>
                                  <a:pt x="88487" y="117845"/>
                                </a:cubicBezTo>
                                <a:cubicBezTo>
                                  <a:pt x="88392" y="118607"/>
                                  <a:pt x="88297" y="119274"/>
                                  <a:pt x="88297" y="120036"/>
                                </a:cubicBezTo>
                                <a:lnTo>
                                  <a:pt x="88297" y="139371"/>
                                </a:lnTo>
                                <a:cubicBezTo>
                                  <a:pt x="88297" y="142419"/>
                                  <a:pt x="89726" y="144610"/>
                                  <a:pt x="91916" y="145658"/>
                                </a:cubicBezTo>
                                <a:cubicBezTo>
                                  <a:pt x="62484" y="131847"/>
                                  <a:pt x="32957" y="117940"/>
                                  <a:pt x="3524" y="104034"/>
                                </a:cubicBezTo>
                                <a:cubicBezTo>
                                  <a:pt x="1333" y="102986"/>
                                  <a:pt x="0" y="100890"/>
                                  <a:pt x="0" y="97747"/>
                                </a:cubicBezTo>
                                <a:lnTo>
                                  <a:pt x="0" y="78411"/>
                                </a:lnTo>
                                <a:cubicBezTo>
                                  <a:pt x="0" y="77745"/>
                                  <a:pt x="0" y="76983"/>
                                  <a:pt x="190" y="76316"/>
                                </a:cubicBezTo>
                                <a:lnTo>
                                  <a:pt x="190" y="76316"/>
                                </a:lnTo>
                                <a:close/>
                              </a:path>
                            </a:pathLst>
                          </a:custGeom>
                          <a:solidFill>
                            <a:srgbClr val="3D5569"/>
                          </a:solidFill>
                          <a:ln w="9525" cap="flat">
                            <a:noFill/>
                            <a:prstDash val="solid"/>
                            <a:miter/>
                          </a:ln>
                        </p:spPr>
                        <p:txBody>
                          <a:bodyPr rtlCol="0" anchor="ctr"/>
                          <a:lstStyle/>
                          <a:p>
                            <a:endParaRPr lang="zh-CN" altLang="en-US" sz="2000"/>
                          </a:p>
                        </p:txBody>
                      </p:sp>
                      <p:grpSp>
                        <p:nvGrpSpPr>
                          <p:cNvPr id="35" name="图形 46">
                            <a:extLst>
                              <a:ext uri="{FF2B5EF4-FFF2-40B4-BE49-F238E27FC236}">
                                <a16:creationId xmlns:a16="http://schemas.microsoft.com/office/drawing/2014/main" id="{CF20E644-8E28-82E5-169B-9A0AD17528B4}"/>
                              </a:ext>
                            </a:extLst>
                          </p:cNvPr>
                          <p:cNvGrpSpPr/>
                          <p:nvPr/>
                        </p:nvGrpSpPr>
                        <p:grpSpPr>
                          <a:xfrm>
                            <a:off x="2729869" y="2304076"/>
                            <a:ext cx="178238" cy="152899"/>
                            <a:chOff x="2729869" y="2304076"/>
                            <a:chExt cx="178238" cy="152899"/>
                          </a:xfrm>
                        </p:grpSpPr>
                        <p:sp>
                          <p:nvSpPr>
                            <p:cNvPr id="36" name="任意多边形: 形状 35">
                              <a:extLst>
                                <a:ext uri="{FF2B5EF4-FFF2-40B4-BE49-F238E27FC236}">
                                  <a16:creationId xmlns:a16="http://schemas.microsoft.com/office/drawing/2014/main" id="{515558C1-34AF-54DE-9975-BC23812D8949}"/>
                                </a:ext>
                              </a:extLst>
                            </p:cNvPr>
                            <p:cNvSpPr/>
                            <p:nvPr/>
                          </p:nvSpPr>
                          <p:spPr>
                            <a:xfrm>
                              <a:off x="2891056" y="2398108"/>
                              <a:ext cx="14858" cy="15600"/>
                            </a:xfrm>
                            <a:custGeom>
                              <a:avLst/>
                              <a:gdLst>
                                <a:gd name="connsiteX0" fmla="*/ 0 w 14858"/>
                                <a:gd name="connsiteY0" fmla="*/ 8933 h 15600"/>
                                <a:gd name="connsiteX1" fmla="*/ 0 w 14858"/>
                                <a:gd name="connsiteY1" fmla="*/ 8552 h 15600"/>
                                <a:gd name="connsiteX2" fmla="*/ 286 w 14858"/>
                                <a:gd name="connsiteY2" fmla="*/ 7599 h 15600"/>
                                <a:gd name="connsiteX3" fmla="*/ 381 w 14858"/>
                                <a:gd name="connsiteY3" fmla="*/ 7218 h 15600"/>
                                <a:gd name="connsiteX4" fmla="*/ 857 w 14858"/>
                                <a:gd name="connsiteY4" fmla="*/ 6075 h 15600"/>
                                <a:gd name="connsiteX5" fmla="*/ 857 w 14858"/>
                                <a:gd name="connsiteY5" fmla="*/ 6075 h 15600"/>
                                <a:gd name="connsiteX6" fmla="*/ 857 w 14858"/>
                                <a:gd name="connsiteY6" fmla="*/ 6075 h 15600"/>
                                <a:gd name="connsiteX7" fmla="*/ 1238 w 14858"/>
                                <a:gd name="connsiteY7" fmla="*/ 5504 h 15600"/>
                                <a:gd name="connsiteX8" fmla="*/ 2000 w 14858"/>
                                <a:gd name="connsiteY8" fmla="*/ 4361 h 15600"/>
                                <a:gd name="connsiteX9" fmla="*/ 2572 w 14858"/>
                                <a:gd name="connsiteY9" fmla="*/ 3789 h 15600"/>
                                <a:gd name="connsiteX10" fmla="*/ 3429 w 14858"/>
                                <a:gd name="connsiteY10" fmla="*/ 2837 h 15600"/>
                                <a:gd name="connsiteX11" fmla="*/ 3524 w 14858"/>
                                <a:gd name="connsiteY11" fmla="*/ 2741 h 15600"/>
                                <a:gd name="connsiteX12" fmla="*/ 4381 w 14858"/>
                                <a:gd name="connsiteY12" fmla="*/ 2075 h 15600"/>
                                <a:gd name="connsiteX13" fmla="*/ 4858 w 14858"/>
                                <a:gd name="connsiteY13" fmla="*/ 1694 h 15600"/>
                                <a:gd name="connsiteX14" fmla="*/ 6477 w 14858"/>
                                <a:gd name="connsiteY14" fmla="*/ 741 h 15600"/>
                                <a:gd name="connsiteX15" fmla="*/ 11335 w 14858"/>
                                <a:gd name="connsiteY15" fmla="*/ 360 h 15600"/>
                                <a:gd name="connsiteX16" fmla="*/ 14859 w 14858"/>
                                <a:gd name="connsiteY16" fmla="*/ 2075 h 15600"/>
                                <a:gd name="connsiteX17" fmla="*/ 10001 w 14858"/>
                                <a:gd name="connsiteY17" fmla="*/ 2456 h 15600"/>
                                <a:gd name="connsiteX18" fmla="*/ 8382 w 14858"/>
                                <a:gd name="connsiteY18" fmla="*/ 3408 h 15600"/>
                                <a:gd name="connsiteX19" fmla="*/ 7906 w 14858"/>
                                <a:gd name="connsiteY19" fmla="*/ 3789 h 15600"/>
                                <a:gd name="connsiteX20" fmla="*/ 6953 w 14858"/>
                                <a:gd name="connsiteY20" fmla="*/ 4551 h 15600"/>
                                <a:gd name="connsiteX21" fmla="*/ 6096 w 14858"/>
                                <a:gd name="connsiteY21" fmla="*/ 5504 h 15600"/>
                                <a:gd name="connsiteX22" fmla="*/ 5620 w 14858"/>
                                <a:gd name="connsiteY22" fmla="*/ 6075 h 15600"/>
                                <a:gd name="connsiteX23" fmla="*/ 4763 w 14858"/>
                                <a:gd name="connsiteY23" fmla="*/ 7313 h 15600"/>
                                <a:gd name="connsiteX24" fmla="*/ 4477 w 14858"/>
                                <a:gd name="connsiteY24" fmla="*/ 7790 h 15600"/>
                                <a:gd name="connsiteX25" fmla="*/ 4477 w 14858"/>
                                <a:gd name="connsiteY25" fmla="*/ 7980 h 15600"/>
                                <a:gd name="connsiteX26" fmla="*/ 4001 w 14858"/>
                                <a:gd name="connsiteY26" fmla="*/ 9123 h 15600"/>
                                <a:gd name="connsiteX27" fmla="*/ 3905 w 14858"/>
                                <a:gd name="connsiteY27" fmla="*/ 9504 h 15600"/>
                                <a:gd name="connsiteX28" fmla="*/ 3619 w 14858"/>
                                <a:gd name="connsiteY28" fmla="*/ 10457 h 15600"/>
                                <a:gd name="connsiteX29" fmla="*/ 3619 w 14858"/>
                                <a:gd name="connsiteY29" fmla="*/ 10838 h 15600"/>
                                <a:gd name="connsiteX30" fmla="*/ 3524 w 14858"/>
                                <a:gd name="connsiteY30" fmla="*/ 12076 h 15600"/>
                                <a:gd name="connsiteX31" fmla="*/ 5524 w 14858"/>
                                <a:gd name="connsiteY31" fmla="*/ 15600 h 15600"/>
                                <a:gd name="connsiteX32" fmla="*/ 2000 w 14858"/>
                                <a:gd name="connsiteY32" fmla="*/ 13886 h 15600"/>
                                <a:gd name="connsiteX33" fmla="*/ 0 w 14858"/>
                                <a:gd name="connsiteY33" fmla="*/ 10361 h 15600"/>
                                <a:gd name="connsiteX34" fmla="*/ 190 w 14858"/>
                                <a:gd name="connsiteY34" fmla="*/ 9123 h 15600"/>
                                <a:gd name="connsiteX35" fmla="*/ 190 w 14858"/>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8" h="15600">
                                  <a:moveTo>
                                    <a:pt x="0" y="8933"/>
                                  </a:moveTo>
                                  <a:cubicBezTo>
                                    <a:pt x="0" y="8933"/>
                                    <a:pt x="0" y="8647"/>
                                    <a:pt x="0" y="8552"/>
                                  </a:cubicBezTo>
                                  <a:cubicBezTo>
                                    <a:pt x="0" y="8266"/>
                                    <a:pt x="190" y="7980"/>
                                    <a:pt x="286" y="7599"/>
                                  </a:cubicBezTo>
                                  <a:cubicBezTo>
                                    <a:pt x="286" y="7504"/>
                                    <a:pt x="381" y="7313"/>
                                    <a:pt x="381" y="7218"/>
                                  </a:cubicBezTo>
                                  <a:cubicBezTo>
                                    <a:pt x="571" y="6837"/>
                                    <a:pt x="667" y="6456"/>
                                    <a:pt x="857" y="6075"/>
                                  </a:cubicBezTo>
                                  <a:cubicBezTo>
                                    <a:pt x="857" y="6075"/>
                                    <a:pt x="857" y="6075"/>
                                    <a:pt x="857" y="6075"/>
                                  </a:cubicBezTo>
                                  <a:cubicBezTo>
                                    <a:pt x="857" y="6075"/>
                                    <a:pt x="857" y="6075"/>
                                    <a:pt x="857" y="6075"/>
                                  </a:cubicBezTo>
                                  <a:cubicBezTo>
                                    <a:pt x="953" y="5885"/>
                                    <a:pt x="1143" y="5694"/>
                                    <a:pt x="1238" y="5504"/>
                                  </a:cubicBezTo>
                                  <a:cubicBezTo>
                                    <a:pt x="1429" y="5123"/>
                                    <a:pt x="1715" y="4742"/>
                                    <a:pt x="2000" y="4361"/>
                                  </a:cubicBezTo>
                                  <a:cubicBezTo>
                                    <a:pt x="2191" y="4170"/>
                                    <a:pt x="2381" y="3980"/>
                                    <a:pt x="2572" y="3789"/>
                                  </a:cubicBezTo>
                                  <a:cubicBezTo>
                                    <a:pt x="2857" y="3503"/>
                                    <a:pt x="3143" y="3122"/>
                                    <a:pt x="3429" y="2837"/>
                                  </a:cubicBezTo>
                                  <a:cubicBezTo>
                                    <a:pt x="3429" y="2837"/>
                                    <a:pt x="3429" y="2837"/>
                                    <a:pt x="3524" y="2741"/>
                                  </a:cubicBezTo>
                                  <a:cubicBezTo>
                                    <a:pt x="3810" y="2456"/>
                                    <a:pt x="4096" y="2265"/>
                                    <a:pt x="4381" y="2075"/>
                                  </a:cubicBezTo>
                                  <a:cubicBezTo>
                                    <a:pt x="4572" y="1979"/>
                                    <a:pt x="4667" y="1789"/>
                                    <a:pt x="4858" y="1694"/>
                                  </a:cubicBezTo>
                                  <a:cubicBezTo>
                                    <a:pt x="5429" y="1313"/>
                                    <a:pt x="5905" y="1027"/>
                                    <a:pt x="6477" y="741"/>
                                  </a:cubicBezTo>
                                  <a:cubicBezTo>
                                    <a:pt x="8382" y="-116"/>
                                    <a:pt x="10096" y="-211"/>
                                    <a:pt x="11335" y="360"/>
                                  </a:cubicBezTo>
                                  <a:lnTo>
                                    <a:pt x="14859" y="2075"/>
                                  </a:lnTo>
                                  <a:cubicBezTo>
                                    <a:pt x="13621" y="1503"/>
                                    <a:pt x="11906" y="1598"/>
                                    <a:pt x="10001" y="2456"/>
                                  </a:cubicBezTo>
                                  <a:cubicBezTo>
                                    <a:pt x="9430" y="2741"/>
                                    <a:pt x="8858" y="3027"/>
                                    <a:pt x="8382" y="3408"/>
                                  </a:cubicBezTo>
                                  <a:cubicBezTo>
                                    <a:pt x="8191" y="3503"/>
                                    <a:pt x="8096" y="3694"/>
                                    <a:pt x="7906" y="3789"/>
                                  </a:cubicBezTo>
                                  <a:cubicBezTo>
                                    <a:pt x="7620" y="4075"/>
                                    <a:pt x="7239" y="4265"/>
                                    <a:pt x="6953" y="4551"/>
                                  </a:cubicBezTo>
                                  <a:cubicBezTo>
                                    <a:pt x="6667" y="4837"/>
                                    <a:pt x="6382" y="5218"/>
                                    <a:pt x="6096" y="5504"/>
                                  </a:cubicBezTo>
                                  <a:cubicBezTo>
                                    <a:pt x="5905"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19" y="10457"/>
                                  </a:cubicBezTo>
                                  <a:cubicBezTo>
                                    <a:pt x="3619" y="10552"/>
                                    <a:pt x="3619" y="10742"/>
                                    <a:pt x="3619" y="10838"/>
                                  </a:cubicBezTo>
                                  <a:cubicBezTo>
                                    <a:pt x="3619" y="11219"/>
                                    <a:pt x="3524" y="11695"/>
                                    <a:pt x="3524" y="12076"/>
                                  </a:cubicBezTo>
                                  <a:cubicBezTo>
                                    <a:pt x="3524" y="13790"/>
                                    <a:pt x="4286" y="15029"/>
                                    <a:pt x="5524" y="15600"/>
                                  </a:cubicBezTo>
                                  <a:lnTo>
                                    <a:pt x="2000" y="13886"/>
                                  </a:lnTo>
                                  <a:cubicBezTo>
                                    <a:pt x="762" y="13314"/>
                                    <a:pt x="0" y="12076"/>
                                    <a:pt x="0" y="10361"/>
                                  </a:cubicBezTo>
                                  <a:cubicBezTo>
                                    <a:pt x="0" y="9980"/>
                                    <a:pt x="95" y="9599"/>
                                    <a:pt x="190" y="9123"/>
                                  </a:cubicBezTo>
                                  <a:lnTo>
                                    <a:pt x="190" y="9123"/>
                                  </a:lnTo>
                                  <a:close/>
                                </a:path>
                              </a:pathLst>
                            </a:custGeom>
                            <a:solidFill>
                              <a:srgbClr val="EB7172"/>
                            </a:solidFill>
                            <a:ln w="9525" cap="flat">
                              <a:noFill/>
                              <a:prstDash val="solid"/>
                              <a:miter/>
                            </a:ln>
                          </p:spPr>
                          <p:txBody>
                            <a:bodyPr rtlCol="0" anchor="ctr"/>
                            <a:lstStyle/>
                            <a:p>
                              <a:endParaRPr lang="zh-CN" altLang="en-US" sz="2000"/>
                            </a:p>
                          </p:txBody>
                        </p:sp>
                        <p:grpSp>
                          <p:nvGrpSpPr>
                            <p:cNvPr id="37" name="图形 46">
                              <a:extLst>
                                <a:ext uri="{FF2B5EF4-FFF2-40B4-BE49-F238E27FC236}">
                                  <a16:creationId xmlns:a16="http://schemas.microsoft.com/office/drawing/2014/main" id="{017E9355-1807-F075-63DC-1BCB1B9F3C2F}"/>
                                </a:ext>
                              </a:extLst>
                            </p:cNvPr>
                            <p:cNvGrpSpPr/>
                            <p:nvPr/>
                          </p:nvGrpSpPr>
                          <p:grpSpPr>
                            <a:xfrm>
                              <a:off x="2729869" y="2304076"/>
                              <a:ext cx="178238" cy="152899"/>
                              <a:chOff x="2729869" y="2304076"/>
                              <a:chExt cx="178238" cy="152899"/>
                            </a:xfrm>
                          </p:grpSpPr>
                          <p:sp>
                            <p:nvSpPr>
                              <p:cNvPr id="38" name="任意多边形: 形状 37">
                                <a:extLst>
                                  <a:ext uri="{FF2B5EF4-FFF2-40B4-BE49-F238E27FC236}">
                                    <a16:creationId xmlns:a16="http://schemas.microsoft.com/office/drawing/2014/main" id="{137194BE-3B00-899F-3B66-A5E937A838E3}"/>
                                  </a:ext>
                                </a:extLst>
                              </p:cNvPr>
                              <p:cNvSpPr/>
                              <p:nvPr/>
                            </p:nvSpPr>
                            <p:spPr>
                              <a:xfrm>
                                <a:off x="2894484" y="2399588"/>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DD4C47"/>
                              </a:solidFill>
                              <a:ln w="9525" cap="flat">
                                <a:noFill/>
                                <a:prstDash val="solid"/>
                                <a:miter/>
                              </a:ln>
                            </p:spPr>
                            <p:txBody>
                              <a:bodyPr rtlCol="0" anchor="ctr"/>
                              <a:lstStyle/>
                              <a:p>
                                <a:endParaRPr lang="zh-CN" altLang="en-US" sz="2000"/>
                              </a:p>
                            </p:txBody>
                          </p:sp>
                          <p:grpSp>
                            <p:nvGrpSpPr>
                              <p:cNvPr id="39" name="图形 46">
                                <a:extLst>
                                  <a:ext uri="{FF2B5EF4-FFF2-40B4-BE49-F238E27FC236}">
                                    <a16:creationId xmlns:a16="http://schemas.microsoft.com/office/drawing/2014/main" id="{9D3E7B97-B722-9697-88FD-437AB4394AB3}"/>
                                  </a:ext>
                                </a:extLst>
                              </p:cNvPr>
                              <p:cNvGrpSpPr/>
                              <p:nvPr/>
                            </p:nvGrpSpPr>
                            <p:grpSpPr>
                              <a:xfrm>
                                <a:off x="2729869" y="2304076"/>
                                <a:ext cx="155569" cy="152899"/>
                                <a:chOff x="2729869" y="2304076"/>
                                <a:chExt cx="155569" cy="152899"/>
                              </a:xfrm>
                            </p:grpSpPr>
                            <p:sp>
                              <p:nvSpPr>
                                <p:cNvPr id="40" name="任意多边形: 形状 39">
                                  <a:extLst>
                                    <a:ext uri="{FF2B5EF4-FFF2-40B4-BE49-F238E27FC236}">
                                      <a16:creationId xmlns:a16="http://schemas.microsoft.com/office/drawing/2014/main" id="{CE507AA6-A3E4-3EBB-3FEB-80385FF948F5}"/>
                                    </a:ext>
                                  </a:extLst>
                                </p:cNvPr>
                                <p:cNvSpPr/>
                                <p:nvPr/>
                              </p:nvSpPr>
                              <p:spPr>
                                <a:xfrm>
                                  <a:off x="2868386" y="2408491"/>
                                  <a:ext cx="14859" cy="15600"/>
                                </a:xfrm>
                                <a:custGeom>
                                  <a:avLst/>
                                  <a:gdLst>
                                    <a:gd name="connsiteX0" fmla="*/ 0 w 14859"/>
                                    <a:gd name="connsiteY0" fmla="*/ 9028 h 15600"/>
                                    <a:gd name="connsiteX1" fmla="*/ 0 w 14859"/>
                                    <a:gd name="connsiteY1" fmla="*/ 8647 h 15600"/>
                                    <a:gd name="connsiteX2" fmla="*/ 286 w 14859"/>
                                    <a:gd name="connsiteY2" fmla="*/ 7694 h 15600"/>
                                    <a:gd name="connsiteX3" fmla="*/ 381 w 14859"/>
                                    <a:gd name="connsiteY3" fmla="*/ 7313 h 15600"/>
                                    <a:gd name="connsiteX4" fmla="*/ 857 w 14859"/>
                                    <a:gd name="connsiteY4" fmla="*/ 6170 h 15600"/>
                                    <a:gd name="connsiteX5" fmla="*/ 857 w 14859"/>
                                    <a:gd name="connsiteY5" fmla="*/ 6170 h 15600"/>
                                    <a:gd name="connsiteX6" fmla="*/ 1238 w 14859"/>
                                    <a:gd name="connsiteY6" fmla="*/ 5504 h 15600"/>
                                    <a:gd name="connsiteX7" fmla="*/ 2000 w 14859"/>
                                    <a:gd name="connsiteY7" fmla="*/ 4361 h 15600"/>
                                    <a:gd name="connsiteX8" fmla="*/ 2572 w 14859"/>
                                    <a:gd name="connsiteY8" fmla="*/ 3789 h 15600"/>
                                    <a:gd name="connsiteX9" fmla="*/ 3429 w 14859"/>
                                    <a:gd name="connsiteY9" fmla="*/ 2837 h 15600"/>
                                    <a:gd name="connsiteX10" fmla="*/ 3524 w 14859"/>
                                    <a:gd name="connsiteY10" fmla="*/ 2741 h 15600"/>
                                    <a:gd name="connsiteX11" fmla="*/ 4382 w 14859"/>
                                    <a:gd name="connsiteY11" fmla="*/ 2075 h 15600"/>
                                    <a:gd name="connsiteX12" fmla="*/ 4858 w 14859"/>
                                    <a:gd name="connsiteY12" fmla="*/ 1694 h 15600"/>
                                    <a:gd name="connsiteX13" fmla="*/ 6477 w 14859"/>
                                    <a:gd name="connsiteY13" fmla="*/ 741 h 15600"/>
                                    <a:gd name="connsiteX14" fmla="*/ 11335 w 14859"/>
                                    <a:gd name="connsiteY14" fmla="*/ 360 h 15600"/>
                                    <a:gd name="connsiteX15" fmla="*/ 14859 w 14859"/>
                                    <a:gd name="connsiteY15" fmla="*/ 2075 h 15600"/>
                                    <a:gd name="connsiteX16" fmla="*/ 10001 w 14859"/>
                                    <a:gd name="connsiteY16" fmla="*/ 2456 h 15600"/>
                                    <a:gd name="connsiteX17" fmla="*/ 8382 w 14859"/>
                                    <a:gd name="connsiteY17" fmla="*/ 3408 h 15600"/>
                                    <a:gd name="connsiteX18" fmla="*/ 7906 w 14859"/>
                                    <a:gd name="connsiteY18" fmla="*/ 3789 h 15600"/>
                                    <a:gd name="connsiteX19" fmla="*/ 6953 w 14859"/>
                                    <a:gd name="connsiteY19" fmla="*/ 4551 h 15600"/>
                                    <a:gd name="connsiteX20" fmla="*/ 6096 w 14859"/>
                                    <a:gd name="connsiteY20" fmla="*/ 5504 h 15600"/>
                                    <a:gd name="connsiteX21" fmla="*/ 5620 w 14859"/>
                                    <a:gd name="connsiteY21" fmla="*/ 6075 h 15600"/>
                                    <a:gd name="connsiteX22" fmla="*/ 4763 w 14859"/>
                                    <a:gd name="connsiteY22" fmla="*/ 7313 h 15600"/>
                                    <a:gd name="connsiteX23" fmla="*/ 4477 w 14859"/>
                                    <a:gd name="connsiteY23" fmla="*/ 7790 h 15600"/>
                                    <a:gd name="connsiteX24" fmla="*/ 4477 w 14859"/>
                                    <a:gd name="connsiteY24" fmla="*/ 7980 h 15600"/>
                                    <a:gd name="connsiteX25" fmla="*/ 4001 w 14859"/>
                                    <a:gd name="connsiteY25" fmla="*/ 9123 h 15600"/>
                                    <a:gd name="connsiteX26" fmla="*/ 3905 w 14859"/>
                                    <a:gd name="connsiteY26" fmla="*/ 9504 h 15600"/>
                                    <a:gd name="connsiteX27" fmla="*/ 3620 w 14859"/>
                                    <a:gd name="connsiteY27" fmla="*/ 10457 h 15600"/>
                                    <a:gd name="connsiteX28" fmla="*/ 3620 w 14859"/>
                                    <a:gd name="connsiteY28" fmla="*/ 10838 h 15600"/>
                                    <a:gd name="connsiteX29" fmla="*/ 3524 w 14859"/>
                                    <a:gd name="connsiteY29" fmla="*/ 12076 h 15600"/>
                                    <a:gd name="connsiteX30" fmla="*/ 5524 w 14859"/>
                                    <a:gd name="connsiteY30" fmla="*/ 15600 h 15600"/>
                                    <a:gd name="connsiteX31" fmla="*/ 2000 w 14859"/>
                                    <a:gd name="connsiteY31" fmla="*/ 13886 h 15600"/>
                                    <a:gd name="connsiteX32" fmla="*/ 0 w 14859"/>
                                    <a:gd name="connsiteY32" fmla="*/ 10361 h 15600"/>
                                    <a:gd name="connsiteX33" fmla="*/ 95 w 14859"/>
                                    <a:gd name="connsiteY33" fmla="*/ 9123 h 15600"/>
                                    <a:gd name="connsiteX34" fmla="*/ 95 w 14859"/>
                                    <a:gd name="connsiteY34"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859" h="15600">
                                      <a:moveTo>
                                        <a:pt x="0" y="9028"/>
                                      </a:moveTo>
                                      <a:cubicBezTo>
                                        <a:pt x="0" y="9028"/>
                                        <a:pt x="0" y="8742"/>
                                        <a:pt x="0" y="8647"/>
                                      </a:cubicBezTo>
                                      <a:cubicBezTo>
                                        <a:pt x="0" y="8361"/>
                                        <a:pt x="191" y="8075"/>
                                        <a:pt x="286" y="7694"/>
                                      </a:cubicBezTo>
                                      <a:cubicBezTo>
                                        <a:pt x="286" y="7599"/>
                                        <a:pt x="286" y="7409"/>
                                        <a:pt x="381" y="7313"/>
                                      </a:cubicBezTo>
                                      <a:cubicBezTo>
                                        <a:pt x="572" y="6932"/>
                                        <a:pt x="667" y="6551"/>
                                        <a:pt x="857" y="6170"/>
                                      </a:cubicBezTo>
                                      <a:lnTo>
                                        <a:pt x="857" y="6170"/>
                                      </a:lnTo>
                                      <a:cubicBezTo>
                                        <a:pt x="857" y="6170"/>
                                        <a:pt x="1143" y="5694"/>
                                        <a:pt x="1238" y="5504"/>
                                      </a:cubicBezTo>
                                      <a:cubicBezTo>
                                        <a:pt x="1429" y="5123"/>
                                        <a:pt x="1715" y="4742"/>
                                        <a:pt x="2000" y="4361"/>
                                      </a:cubicBezTo>
                                      <a:cubicBezTo>
                                        <a:pt x="2191" y="4170"/>
                                        <a:pt x="2381" y="3980"/>
                                        <a:pt x="2572" y="3789"/>
                                      </a:cubicBezTo>
                                      <a:cubicBezTo>
                                        <a:pt x="2858" y="3503"/>
                                        <a:pt x="3143" y="3122"/>
                                        <a:pt x="3429" y="2837"/>
                                      </a:cubicBezTo>
                                      <a:cubicBezTo>
                                        <a:pt x="3429" y="2837"/>
                                        <a:pt x="3429" y="2837"/>
                                        <a:pt x="3524" y="2741"/>
                                      </a:cubicBezTo>
                                      <a:cubicBezTo>
                                        <a:pt x="3810" y="2456"/>
                                        <a:pt x="4096" y="2265"/>
                                        <a:pt x="4382" y="2075"/>
                                      </a:cubicBezTo>
                                      <a:cubicBezTo>
                                        <a:pt x="4572" y="1979"/>
                                        <a:pt x="4667" y="1789"/>
                                        <a:pt x="4858" y="1694"/>
                                      </a:cubicBezTo>
                                      <a:cubicBezTo>
                                        <a:pt x="5334" y="1313"/>
                                        <a:pt x="5906" y="1027"/>
                                        <a:pt x="6477" y="741"/>
                                      </a:cubicBezTo>
                                      <a:cubicBezTo>
                                        <a:pt x="8382" y="-116"/>
                                        <a:pt x="10097" y="-211"/>
                                        <a:pt x="11335" y="360"/>
                                      </a:cubicBezTo>
                                      <a:lnTo>
                                        <a:pt x="14859" y="2075"/>
                                      </a:lnTo>
                                      <a:cubicBezTo>
                                        <a:pt x="13621" y="1503"/>
                                        <a:pt x="11906" y="1598"/>
                                        <a:pt x="10001" y="2456"/>
                                      </a:cubicBezTo>
                                      <a:cubicBezTo>
                                        <a:pt x="9430" y="2741"/>
                                        <a:pt x="8858" y="3027"/>
                                        <a:pt x="8382" y="3408"/>
                                      </a:cubicBezTo>
                                      <a:cubicBezTo>
                                        <a:pt x="8192" y="3503"/>
                                        <a:pt x="8096" y="3694"/>
                                        <a:pt x="7906" y="3789"/>
                                      </a:cubicBezTo>
                                      <a:cubicBezTo>
                                        <a:pt x="7620" y="4075"/>
                                        <a:pt x="7239" y="4361"/>
                                        <a:pt x="6953" y="4551"/>
                                      </a:cubicBezTo>
                                      <a:cubicBezTo>
                                        <a:pt x="6668" y="4837"/>
                                        <a:pt x="6382" y="5218"/>
                                        <a:pt x="6096" y="5504"/>
                                      </a:cubicBezTo>
                                      <a:cubicBezTo>
                                        <a:pt x="5906"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20" y="10457"/>
                                      </a:cubicBezTo>
                                      <a:cubicBezTo>
                                        <a:pt x="3620" y="10552"/>
                                        <a:pt x="3620" y="10742"/>
                                        <a:pt x="3620" y="10838"/>
                                      </a:cubicBezTo>
                                      <a:cubicBezTo>
                                        <a:pt x="3620" y="11219"/>
                                        <a:pt x="3524" y="11695"/>
                                        <a:pt x="3524" y="12076"/>
                                      </a:cubicBezTo>
                                      <a:cubicBezTo>
                                        <a:pt x="3524" y="13790"/>
                                        <a:pt x="4286" y="15029"/>
                                        <a:pt x="5524" y="15600"/>
                                      </a:cubicBezTo>
                                      <a:lnTo>
                                        <a:pt x="2000" y="13886"/>
                                      </a:lnTo>
                                      <a:cubicBezTo>
                                        <a:pt x="762" y="13314"/>
                                        <a:pt x="0" y="12076"/>
                                        <a:pt x="0" y="10361"/>
                                      </a:cubicBezTo>
                                      <a:cubicBezTo>
                                        <a:pt x="0" y="9980"/>
                                        <a:pt x="0" y="9599"/>
                                        <a:pt x="95" y="9123"/>
                                      </a:cubicBezTo>
                                      <a:lnTo>
                                        <a:pt x="95" y="9123"/>
                                      </a:lnTo>
                                      <a:close/>
                                    </a:path>
                                  </a:pathLst>
                                </a:custGeom>
                                <a:solidFill>
                                  <a:srgbClr val="F7BE8B"/>
                                </a:solidFill>
                                <a:ln w="9525" cap="flat">
                                  <a:noFill/>
                                  <a:prstDash val="solid"/>
                                  <a:miter/>
                                </a:ln>
                              </p:spPr>
                              <p:txBody>
                                <a:bodyPr rtlCol="0" anchor="ctr"/>
                                <a:lstStyle/>
                                <a:p>
                                  <a:endParaRPr lang="zh-CN" altLang="en-US" sz="2000"/>
                                </a:p>
                              </p:txBody>
                            </p:sp>
                            <p:grpSp>
                              <p:nvGrpSpPr>
                                <p:cNvPr id="41" name="图形 46">
                                  <a:extLst>
                                    <a:ext uri="{FF2B5EF4-FFF2-40B4-BE49-F238E27FC236}">
                                      <a16:creationId xmlns:a16="http://schemas.microsoft.com/office/drawing/2014/main" id="{CA298C65-67E1-E1A9-602C-FBCD9A64FCEC}"/>
                                    </a:ext>
                                  </a:extLst>
                                </p:cNvPr>
                                <p:cNvGrpSpPr/>
                                <p:nvPr/>
                              </p:nvGrpSpPr>
                              <p:grpSpPr>
                                <a:xfrm>
                                  <a:off x="2729869" y="2304076"/>
                                  <a:ext cx="155569" cy="152899"/>
                                  <a:chOff x="2729869" y="2304076"/>
                                  <a:chExt cx="155569" cy="152899"/>
                                </a:xfrm>
                              </p:grpSpPr>
                              <p:sp>
                                <p:nvSpPr>
                                  <p:cNvPr id="42" name="任意多边形: 形状 41">
                                    <a:extLst>
                                      <a:ext uri="{FF2B5EF4-FFF2-40B4-BE49-F238E27FC236}">
                                        <a16:creationId xmlns:a16="http://schemas.microsoft.com/office/drawing/2014/main" id="{334F875B-77C6-D7D9-50D4-85DDB959BE4E}"/>
                                      </a:ext>
                                    </a:extLst>
                                  </p:cNvPr>
                                  <p:cNvSpPr/>
                                  <p:nvPr/>
                                </p:nvSpPr>
                                <p:spPr>
                                  <a:xfrm>
                                    <a:off x="2871815" y="2410066"/>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EE9426"/>
                                  </a:solidFill>
                                  <a:ln w="9525" cap="flat">
                                    <a:noFill/>
                                    <a:prstDash val="solid"/>
                                    <a:miter/>
                                  </a:ln>
                                </p:spPr>
                                <p:txBody>
                                  <a:bodyPr rtlCol="0" anchor="ctr"/>
                                  <a:lstStyle/>
                                  <a:p>
                                    <a:endParaRPr lang="zh-CN" altLang="en-US" sz="2000"/>
                                  </a:p>
                                </p:txBody>
                              </p:sp>
                              <p:grpSp>
                                <p:nvGrpSpPr>
                                  <p:cNvPr id="43" name="图形 46">
                                    <a:extLst>
                                      <a:ext uri="{FF2B5EF4-FFF2-40B4-BE49-F238E27FC236}">
                                        <a16:creationId xmlns:a16="http://schemas.microsoft.com/office/drawing/2014/main" id="{9931845A-4C99-B7AB-09C4-09812B0BB0B9}"/>
                                      </a:ext>
                                    </a:extLst>
                                  </p:cNvPr>
                                  <p:cNvGrpSpPr/>
                                  <p:nvPr/>
                                </p:nvGrpSpPr>
                                <p:grpSpPr>
                                  <a:xfrm>
                                    <a:off x="2729869" y="2304076"/>
                                    <a:ext cx="132709" cy="152899"/>
                                    <a:chOff x="2729869" y="2304076"/>
                                    <a:chExt cx="132709" cy="152899"/>
                                  </a:xfrm>
                                </p:grpSpPr>
                                <p:sp>
                                  <p:nvSpPr>
                                    <p:cNvPr id="44" name="任意多边形: 形状 43">
                                      <a:extLst>
                                        <a:ext uri="{FF2B5EF4-FFF2-40B4-BE49-F238E27FC236}">
                                          <a16:creationId xmlns:a16="http://schemas.microsoft.com/office/drawing/2014/main" id="{B3200891-372D-898A-04EC-DF7A2E6133CA}"/>
                                        </a:ext>
                                      </a:extLst>
                                    </p:cNvPr>
                                    <p:cNvSpPr/>
                                    <p:nvPr/>
                                  </p:nvSpPr>
                                  <p:spPr>
                                    <a:xfrm>
                                      <a:off x="2845526" y="2419159"/>
                                      <a:ext cx="14858" cy="15600"/>
                                    </a:xfrm>
                                    <a:custGeom>
                                      <a:avLst/>
                                      <a:gdLst>
                                        <a:gd name="connsiteX0" fmla="*/ 0 w 14858"/>
                                        <a:gd name="connsiteY0" fmla="*/ 8933 h 15600"/>
                                        <a:gd name="connsiteX1" fmla="*/ 0 w 14858"/>
                                        <a:gd name="connsiteY1" fmla="*/ 8552 h 15600"/>
                                        <a:gd name="connsiteX2" fmla="*/ 286 w 14858"/>
                                        <a:gd name="connsiteY2" fmla="*/ 7599 h 15600"/>
                                        <a:gd name="connsiteX3" fmla="*/ 381 w 14858"/>
                                        <a:gd name="connsiteY3" fmla="*/ 7218 h 15600"/>
                                        <a:gd name="connsiteX4" fmla="*/ 857 w 14858"/>
                                        <a:gd name="connsiteY4" fmla="*/ 6075 h 15600"/>
                                        <a:gd name="connsiteX5" fmla="*/ 857 w 14858"/>
                                        <a:gd name="connsiteY5" fmla="*/ 6075 h 15600"/>
                                        <a:gd name="connsiteX6" fmla="*/ 857 w 14858"/>
                                        <a:gd name="connsiteY6" fmla="*/ 6075 h 15600"/>
                                        <a:gd name="connsiteX7" fmla="*/ 1238 w 14858"/>
                                        <a:gd name="connsiteY7" fmla="*/ 5504 h 15600"/>
                                        <a:gd name="connsiteX8" fmla="*/ 2000 w 14858"/>
                                        <a:gd name="connsiteY8" fmla="*/ 4361 h 15600"/>
                                        <a:gd name="connsiteX9" fmla="*/ 2572 w 14858"/>
                                        <a:gd name="connsiteY9" fmla="*/ 3789 h 15600"/>
                                        <a:gd name="connsiteX10" fmla="*/ 3429 w 14858"/>
                                        <a:gd name="connsiteY10" fmla="*/ 2837 h 15600"/>
                                        <a:gd name="connsiteX11" fmla="*/ 3524 w 14858"/>
                                        <a:gd name="connsiteY11" fmla="*/ 2741 h 15600"/>
                                        <a:gd name="connsiteX12" fmla="*/ 4382 w 14858"/>
                                        <a:gd name="connsiteY12" fmla="*/ 2075 h 15600"/>
                                        <a:gd name="connsiteX13" fmla="*/ 4858 w 14858"/>
                                        <a:gd name="connsiteY13" fmla="*/ 1694 h 15600"/>
                                        <a:gd name="connsiteX14" fmla="*/ 6477 w 14858"/>
                                        <a:gd name="connsiteY14" fmla="*/ 741 h 15600"/>
                                        <a:gd name="connsiteX15" fmla="*/ 11335 w 14858"/>
                                        <a:gd name="connsiteY15" fmla="*/ 360 h 15600"/>
                                        <a:gd name="connsiteX16" fmla="*/ 14859 w 14858"/>
                                        <a:gd name="connsiteY16" fmla="*/ 2075 h 15600"/>
                                        <a:gd name="connsiteX17" fmla="*/ 10001 w 14858"/>
                                        <a:gd name="connsiteY17" fmla="*/ 2456 h 15600"/>
                                        <a:gd name="connsiteX18" fmla="*/ 8382 w 14858"/>
                                        <a:gd name="connsiteY18" fmla="*/ 3408 h 15600"/>
                                        <a:gd name="connsiteX19" fmla="*/ 7906 w 14858"/>
                                        <a:gd name="connsiteY19" fmla="*/ 3789 h 15600"/>
                                        <a:gd name="connsiteX20" fmla="*/ 6953 w 14858"/>
                                        <a:gd name="connsiteY20" fmla="*/ 4551 h 15600"/>
                                        <a:gd name="connsiteX21" fmla="*/ 6096 w 14858"/>
                                        <a:gd name="connsiteY21" fmla="*/ 5504 h 15600"/>
                                        <a:gd name="connsiteX22" fmla="*/ 5620 w 14858"/>
                                        <a:gd name="connsiteY22" fmla="*/ 6075 h 15600"/>
                                        <a:gd name="connsiteX23" fmla="*/ 4763 w 14858"/>
                                        <a:gd name="connsiteY23" fmla="*/ 7313 h 15600"/>
                                        <a:gd name="connsiteX24" fmla="*/ 4477 w 14858"/>
                                        <a:gd name="connsiteY24" fmla="*/ 7790 h 15600"/>
                                        <a:gd name="connsiteX25" fmla="*/ 4477 w 14858"/>
                                        <a:gd name="connsiteY25" fmla="*/ 7980 h 15600"/>
                                        <a:gd name="connsiteX26" fmla="*/ 4001 w 14858"/>
                                        <a:gd name="connsiteY26" fmla="*/ 9123 h 15600"/>
                                        <a:gd name="connsiteX27" fmla="*/ 3905 w 14858"/>
                                        <a:gd name="connsiteY27" fmla="*/ 9504 h 15600"/>
                                        <a:gd name="connsiteX28" fmla="*/ 3620 w 14858"/>
                                        <a:gd name="connsiteY28" fmla="*/ 10457 h 15600"/>
                                        <a:gd name="connsiteX29" fmla="*/ 3620 w 14858"/>
                                        <a:gd name="connsiteY29" fmla="*/ 10838 h 15600"/>
                                        <a:gd name="connsiteX30" fmla="*/ 3524 w 14858"/>
                                        <a:gd name="connsiteY30" fmla="*/ 12076 h 15600"/>
                                        <a:gd name="connsiteX31" fmla="*/ 5524 w 14858"/>
                                        <a:gd name="connsiteY31" fmla="*/ 15600 h 15600"/>
                                        <a:gd name="connsiteX32" fmla="*/ 2000 w 14858"/>
                                        <a:gd name="connsiteY32" fmla="*/ 13886 h 15600"/>
                                        <a:gd name="connsiteX33" fmla="*/ 0 w 14858"/>
                                        <a:gd name="connsiteY33" fmla="*/ 10361 h 15600"/>
                                        <a:gd name="connsiteX34" fmla="*/ 95 w 14858"/>
                                        <a:gd name="connsiteY34" fmla="*/ 9123 h 15600"/>
                                        <a:gd name="connsiteX35" fmla="*/ 95 w 14858"/>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8" h="15600">
                                          <a:moveTo>
                                            <a:pt x="0" y="8933"/>
                                          </a:moveTo>
                                          <a:cubicBezTo>
                                            <a:pt x="0" y="8933"/>
                                            <a:pt x="0" y="8647"/>
                                            <a:pt x="0" y="8552"/>
                                          </a:cubicBezTo>
                                          <a:cubicBezTo>
                                            <a:pt x="0" y="8266"/>
                                            <a:pt x="191" y="7980"/>
                                            <a:pt x="286" y="7599"/>
                                          </a:cubicBezTo>
                                          <a:cubicBezTo>
                                            <a:pt x="286" y="7504"/>
                                            <a:pt x="286" y="7313"/>
                                            <a:pt x="381" y="7218"/>
                                          </a:cubicBezTo>
                                          <a:cubicBezTo>
                                            <a:pt x="571" y="6837"/>
                                            <a:pt x="667" y="6456"/>
                                            <a:pt x="857" y="6075"/>
                                          </a:cubicBezTo>
                                          <a:cubicBezTo>
                                            <a:pt x="857" y="6075"/>
                                            <a:pt x="857" y="6075"/>
                                            <a:pt x="857" y="6075"/>
                                          </a:cubicBezTo>
                                          <a:cubicBezTo>
                                            <a:pt x="857" y="6075"/>
                                            <a:pt x="857" y="6075"/>
                                            <a:pt x="857" y="6075"/>
                                          </a:cubicBezTo>
                                          <a:cubicBezTo>
                                            <a:pt x="953" y="5885"/>
                                            <a:pt x="1143" y="5694"/>
                                            <a:pt x="1238" y="5504"/>
                                          </a:cubicBezTo>
                                          <a:cubicBezTo>
                                            <a:pt x="1429" y="5123"/>
                                            <a:pt x="1715" y="4742"/>
                                            <a:pt x="2000" y="4361"/>
                                          </a:cubicBezTo>
                                          <a:cubicBezTo>
                                            <a:pt x="2191" y="4170"/>
                                            <a:pt x="2381" y="3980"/>
                                            <a:pt x="2572" y="3789"/>
                                          </a:cubicBezTo>
                                          <a:cubicBezTo>
                                            <a:pt x="2857" y="3503"/>
                                            <a:pt x="3143" y="3122"/>
                                            <a:pt x="3429" y="2837"/>
                                          </a:cubicBezTo>
                                          <a:cubicBezTo>
                                            <a:pt x="3429" y="2837"/>
                                            <a:pt x="3429" y="2837"/>
                                            <a:pt x="3524" y="2741"/>
                                          </a:cubicBezTo>
                                          <a:cubicBezTo>
                                            <a:pt x="3810" y="2456"/>
                                            <a:pt x="4096" y="2265"/>
                                            <a:pt x="4382" y="2075"/>
                                          </a:cubicBezTo>
                                          <a:cubicBezTo>
                                            <a:pt x="4572" y="1979"/>
                                            <a:pt x="4667" y="1789"/>
                                            <a:pt x="4858" y="1694"/>
                                          </a:cubicBezTo>
                                          <a:cubicBezTo>
                                            <a:pt x="5334" y="1313"/>
                                            <a:pt x="5906" y="1027"/>
                                            <a:pt x="6477" y="741"/>
                                          </a:cubicBezTo>
                                          <a:cubicBezTo>
                                            <a:pt x="8382" y="-116"/>
                                            <a:pt x="10096" y="-211"/>
                                            <a:pt x="11335" y="360"/>
                                          </a:cubicBezTo>
                                          <a:lnTo>
                                            <a:pt x="14859" y="2075"/>
                                          </a:lnTo>
                                          <a:cubicBezTo>
                                            <a:pt x="13621" y="1503"/>
                                            <a:pt x="11906" y="1598"/>
                                            <a:pt x="10001" y="2456"/>
                                          </a:cubicBezTo>
                                          <a:cubicBezTo>
                                            <a:pt x="9430" y="2741"/>
                                            <a:pt x="8858" y="3027"/>
                                            <a:pt x="8382" y="3408"/>
                                          </a:cubicBezTo>
                                          <a:cubicBezTo>
                                            <a:pt x="8192" y="3503"/>
                                            <a:pt x="8096" y="3694"/>
                                            <a:pt x="7906" y="3789"/>
                                          </a:cubicBezTo>
                                          <a:cubicBezTo>
                                            <a:pt x="7620" y="4075"/>
                                            <a:pt x="7239" y="4361"/>
                                            <a:pt x="6953" y="4551"/>
                                          </a:cubicBezTo>
                                          <a:cubicBezTo>
                                            <a:pt x="6668" y="4837"/>
                                            <a:pt x="6382" y="5218"/>
                                            <a:pt x="6096" y="5504"/>
                                          </a:cubicBezTo>
                                          <a:cubicBezTo>
                                            <a:pt x="5906"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20" y="10457"/>
                                          </a:cubicBezTo>
                                          <a:cubicBezTo>
                                            <a:pt x="3620" y="10552"/>
                                            <a:pt x="3620" y="10742"/>
                                            <a:pt x="3620" y="10838"/>
                                          </a:cubicBezTo>
                                          <a:cubicBezTo>
                                            <a:pt x="3620" y="11219"/>
                                            <a:pt x="3524" y="11695"/>
                                            <a:pt x="3524" y="12076"/>
                                          </a:cubicBezTo>
                                          <a:cubicBezTo>
                                            <a:pt x="3524" y="13790"/>
                                            <a:pt x="4286" y="15029"/>
                                            <a:pt x="5524" y="15600"/>
                                          </a:cubicBezTo>
                                          <a:lnTo>
                                            <a:pt x="2000" y="13886"/>
                                          </a:lnTo>
                                          <a:cubicBezTo>
                                            <a:pt x="762" y="13314"/>
                                            <a:pt x="0" y="12076"/>
                                            <a:pt x="0" y="10361"/>
                                          </a:cubicBezTo>
                                          <a:cubicBezTo>
                                            <a:pt x="0" y="9980"/>
                                            <a:pt x="0" y="9504"/>
                                            <a:pt x="95" y="9123"/>
                                          </a:cubicBezTo>
                                          <a:lnTo>
                                            <a:pt x="95" y="9123"/>
                                          </a:lnTo>
                                          <a:close/>
                                        </a:path>
                                      </a:pathLst>
                                    </a:custGeom>
                                    <a:solidFill>
                                      <a:srgbClr val="F7BE8B"/>
                                    </a:solidFill>
                                    <a:ln w="9525" cap="flat">
                                      <a:noFill/>
                                      <a:prstDash val="solid"/>
                                      <a:miter/>
                                    </a:ln>
                                  </p:spPr>
                                  <p:txBody>
                                    <a:bodyPr rtlCol="0" anchor="ctr"/>
                                    <a:lstStyle/>
                                    <a:p>
                                      <a:endParaRPr lang="zh-CN" altLang="en-US" sz="2000"/>
                                    </a:p>
                                  </p:txBody>
                                </p:sp>
                                <p:grpSp>
                                  <p:nvGrpSpPr>
                                    <p:cNvPr id="45" name="图形 46">
                                      <a:extLst>
                                        <a:ext uri="{FF2B5EF4-FFF2-40B4-BE49-F238E27FC236}">
                                          <a16:creationId xmlns:a16="http://schemas.microsoft.com/office/drawing/2014/main" id="{2101C543-A420-DAFB-ACAA-C74F2345DEE8}"/>
                                        </a:ext>
                                      </a:extLst>
                                    </p:cNvPr>
                                    <p:cNvGrpSpPr/>
                                    <p:nvPr/>
                                  </p:nvGrpSpPr>
                                  <p:grpSpPr>
                                    <a:xfrm>
                                      <a:off x="2729869" y="2304076"/>
                                      <a:ext cx="132709" cy="152899"/>
                                      <a:chOff x="2729869" y="2304076"/>
                                      <a:chExt cx="132709" cy="152899"/>
                                    </a:xfrm>
                                  </p:grpSpPr>
                                  <p:sp>
                                    <p:nvSpPr>
                                      <p:cNvPr id="46" name="任意多边形: 形状 45">
                                        <a:extLst>
                                          <a:ext uri="{FF2B5EF4-FFF2-40B4-BE49-F238E27FC236}">
                                            <a16:creationId xmlns:a16="http://schemas.microsoft.com/office/drawing/2014/main" id="{899D15B7-B0BB-8E0D-660F-067207DCDA74}"/>
                                          </a:ext>
                                        </a:extLst>
                                      </p:cNvPr>
                                      <p:cNvSpPr/>
                                      <p:nvPr/>
                                    </p:nvSpPr>
                                    <p:spPr>
                                      <a:xfrm>
                                        <a:off x="2848955" y="2420638"/>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EE9426"/>
                                      </a:solidFill>
                                      <a:ln w="9525" cap="flat">
                                        <a:noFill/>
                                        <a:prstDash val="solid"/>
                                        <a:miter/>
                                      </a:ln>
                                    </p:spPr>
                                    <p:txBody>
                                      <a:bodyPr rtlCol="0" anchor="ctr"/>
                                      <a:lstStyle/>
                                      <a:p>
                                        <a:endParaRPr lang="zh-CN" altLang="en-US" sz="2000"/>
                                      </a:p>
                                    </p:txBody>
                                  </p:sp>
                                  <p:grpSp>
                                    <p:nvGrpSpPr>
                                      <p:cNvPr id="47" name="图形 46">
                                        <a:extLst>
                                          <a:ext uri="{FF2B5EF4-FFF2-40B4-BE49-F238E27FC236}">
                                            <a16:creationId xmlns:a16="http://schemas.microsoft.com/office/drawing/2014/main" id="{4E406613-B1F3-8693-9FA6-ECE5F62B179C}"/>
                                          </a:ext>
                                        </a:extLst>
                                      </p:cNvPr>
                                      <p:cNvGrpSpPr/>
                                      <p:nvPr/>
                                    </p:nvGrpSpPr>
                                    <p:grpSpPr>
                                      <a:xfrm>
                                        <a:off x="2729869" y="2304076"/>
                                        <a:ext cx="109182" cy="152899"/>
                                        <a:chOff x="2729869" y="2304076"/>
                                        <a:chExt cx="109182" cy="152899"/>
                                      </a:xfrm>
                                    </p:grpSpPr>
                                    <p:sp>
                                      <p:nvSpPr>
                                        <p:cNvPr id="48" name="任意多边形: 形状 47">
                                          <a:extLst>
                                            <a:ext uri="{FF2B5EF4-FFF2-40B4-BE49-F238E27FC236}">
                                              <a16:creationId xmlns:a16="http://schemas.microsoft.com/office/drawing/2014/main" id="{0B85F44C-8E9E-26CB-32DE-0D3B7431FE1B}"/>
                                            </a:ext>
                                          </a:extLst>
                                        </p:cNvPr>
                                        <p:cNvSpPr/>
                                        <p:nvPr/>
                                      </p:nvSpPr>
                                      <p:spPr>
                                        <a:xfrm>
                                          <a:off x="2822094" y="2430493"/>
                                          <a:ext cx="14859" cy="15600"/>
                                        </a:xfrm>
                                        <a:custGeom>
                                          <a:avLst/>
                                          <a:gdLst>
                                            <a:gd name="connsiteX0" fmla="*/ 0 w 14859"/>
                                            <a:gd name="connsiteY0" fmla="*/ 8933 h 15600"/>
                                            <a:gd name="connsiteX1" fmla="*/ 0 w 14859"/>
                                            <a:gd name="connsiteY1" fmla="*/ 8552 h 15600"/>
                                            <a:gd name="connsiteX2" fmla="*/ 286 w 14859"/>
                                            <a:gd name="connsiteY2" fmla="*/ 7599 h 15600"/>
                                            <a:gd name="connsiteX3" fmla="*/ 381 w 14859"/>
                                            <a:gd name="connsiteY3" fmla="*/ 7218 h 15600"/>
                                            <a:gd name="connsiteX4" fmla="*/ 857 w 14859"/>
                                            <a:gd name="connsiteY4" fmla="*/ 6075 h 15600"/>
                                            <a:gd name="connsiteX5" fmla="*/ 857 w 14859"/>
                                            <a:gd name="connsiteY5" fmla="*/ 6075 h 15600"/>
                                            <a:gd name="connsiteX6" fmla="*/ 857 w 14859"/>
                                            <a:gd name="connsiteY6" fmla="*/ 6075 h 15600"/>
                                            <a:gd name="connsiteX7" fmla="*/ 1238 w 14859"/>
                                            <a:gd name="connsiteY7" fmla="*/ 5504 h 15600"/>
                                            <a:gd name="connsiteX8" fmla="*/ 2000 w 14859"/>
                                            <a:gd name="connsiteY8" fmla="*/ 4361 h 15600"/>
                                            <a:gd name="connsiteX9" fmla="*/ 2572 w 14859"/>
                                            <a:gd name="connsiteY9" fmla="*/ 3789 h 15600"/>
                                            <a:gd name="connsiteX10" fmla="*/ 3429 w 14859"/>
                                            <a:gd name="connsiteY10" fmla="*/ 2837 h 15600"/>
                                            <a:gd name="connsiteX11" fmla="*/ 3524 w 14859"/>
                                            <a:gd name="connsiteY11" fmla="*/ 2741 h 15600"/>
                                            <a:gd name="connsiteX12" fmla="*/ 4382 w 14859"/>
                                            <a:gd name="connsiteY12" fmla="*/ 2075 h 15600"/>
                                            <a:gd name="connsiteX13" fmla="*/ 4858 w 14859"/>
                                            <a:gd name="connsiteY13" fmla="*/ 1694 h 15600"/>
                                            <a:gd name="connsiteX14" fmla="*/ 6477 w 14859"/>
                                            <a:gd name="connsiteY14" fmla="*/ 741 h 15600"/>
                                            <a:gd name="connsiteX15" fmla="*/ 11335 w 14859"/>
                                            <a:gd name="connsiteY15" fmla="*/ 360 h 15600"/>
                                            <a:gd name="connsiteX16" fmla="*/ 14859 w 14859"/>
                                            <a:gd name="connsiteY16" fmla="*/ 2075 h 15600"/>
                                            <a:gd name="connsiteX17" fmla="*/ 10001 w 14859"/>
                                            <a:gd name="connsiteY17" fmla="*/ 2456 h 15600"/>
                                            <a:gd name="connsiteX18" fmla="*/ 8382 w 14859"/>
                                            <a:gd name="connsiteY18" fmla="*/ 3408 h 15600"/>
                                            <a:gd name="connsiteX19" fmla="*/ 7906 w 14859"/>
                                            <a:gd name="connsiteY19" fmla="*/ 3789 h 15600"/>
                                            <a:gd name="connsiteX20" fmla="*/ 6953 w 14859"/>
                                            <a:gd name="connsiteY20" fmla="*/ 4551 h 15600"/>
                                            <a:gd name="connsiteX21" fmla="*/ 6096 w 14859"/>
                                            <a:gd name="connsiteY21" fmla="*/ 5504 h 15600"/>
                                            <a:gd name="connsiteX22" fmla="*/ 5620 w 14859"/>
                                            <a:gd name="connsiteY22" fmla="*/ 6075 h 15600"/>
                                            <a:gd name="connsiteX23" fmla="*/ 4763 w 14859"/>
                                            <a:gd name="connsiteY23" fmla="*/ 7313 h 15600"/>
                                            <a:gd name="connsiteX24" fmla="*/ 4477 w 14859"/>
                                            <a:gd name="connsiteY24" fmla="*/ 7790 h 15600"/>
                                            <a:gd name="connsiteX25" fmla="*/ 4477 w 14859"/>
                                            <a:gd name="connsiteY25" fmla="*/ 7980 h 15600"/>
                                            <a:gd name="connsiteX26" fmla="*/ 4001 w 14859"/>
                                            <a:gd name="connsiteY26" fmla="*/ 9123 h 15600"/>
                                            <a:gd name="connsiteX27" fmla="*/ 3905 w 14859"/>
                                            <a:gd name="connsiteY27" fmla="*/ 9504 h 15600"/>
                                            <a:gd name="connsiteX28" fmla="*/ 3620 w 14859"/>
                                            <a:gd name="connsiteY28" fmla="*/ 10457 h 15600"/>
                                            <a:gd name="connsiteX29" fmla="*/ 3620 w 14859"/>
                                            <a:gd name="connsiteY29" fmla="*/ 10838 h 15600"/>
                                            <a:gd name="connsiteX30" fmla="*/ 3524 w 14859"/>
                                            <a:gd name="connsiteY30" fmla="*/ 12076 h 15600"/>
                                            <a:gd name="connsiteX31" fmla="*/ 5524 w 14859"/>
                                            <a:gd name="connsiteY31" fmla="*/ 15600 h 15600"/>
                                            <a:gd name="connsiteX32" fmla="*/ 2000 w 14859"/>
                                            <a:gd name="connsiteY32" fmla="*/ 13886 h 15600"/>
                                            <a:gd name="connsiteX33" fmla="*/ 0 w 14859"/>
                                            <a:gd name="connsiteY33" fmla="*/ 10361 h 15600"/>
                                            <a:gd name="connsiteX34" fmla="*/ 191 w 14859"/>
                                            <a:gd name="connsiteY34" fmla="*/ 9123 h 15600"/>
                                            <a:gd name="connsiteX35" fmla="*/ 191 w 14859"/>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9" h="15600">
                                              <a:moveTo>
                                                <a:pt x="0" y="8933"/>
                                              </a:moveTo>
                                              <a:cubicBezTo>
                                                <a:pt x="0" y="8933"/>
                                                <a:pt x="0" y="8647"/>
                                                <a:pt x="0" y="8552"/>
                                              </a:cubicBezTo>
                                              <a:cubicBezTo>
                                                <a:pt x="0" y="8266"/>
                                                <a:pt x="191" y="7980"/>
                                                <a:pt x="286" y="7599"/>
                                              </a:cubicBezTo>
                                              <a:cubicBezTo>
                                                <a:pt x="286" y="7504"/>
                                                <a:pt x="286" y="7313"/>
                                                <a:pt x="381" y="7218"/>
                                              </a:cubicBezTo>
                                              <a:cubicBezTo>
                                                <a:pt x="572" y="6837"/>
                                                <a:pt x="667" y="6456"/>
                                                <a:pt x="857" y="6075"/>
                                              </a:cubicBezTo>
                                              <a:cubicBezTo>
                                                <a:pt x="857" y="6075"/>
                                                <a:pt x="857" y="6075"/>
                                                <a:pt x="857" y="6075"/>
                                              </a:cubicBezTo>
                                              <a:cubicBezTo>
                                                <a:pt x="857" y="6075"/>
                                                <a:pt x="857" y="6075"/>
                                                <a:pt x="857" y="6075"/>
                                              </a:cubicBezTo>
                                              <a:cubicBezTo>
                                                <a:pt x="953" y="5885"/>
                                                <a:pt x="1143" y="5694"/>
                                                <a:pt x="1238" y="5504"/>
                                              </a:cubicBezTo>
                                              <a:cubicBezTo>
                                                <a:pt x="1429" y="5123"/>
                                                <a:pt x="1715" y="4742"/>
                                                <a:pt x="2000" y="4361"/>
                                              </a:cubicBezTo>
                                              <a:cubicBezTo>
                                                <a:pt x="2191" y="4170"/>
                                                <a:pt x="2381" y="3980"/>
                                                <a:pt x="2572" y="3789"/>
                                              </a:cubicBezTo>
                                              <a:cubicBezTo>
                                                <a:pt x="2858" y="3503"/>
                                                <a:pt x="3143" y="3122"/>
                                                <a:pt x="3429" y="2837"/>
                                              </a:cubicBezTo>
                                              <a:cubicBezTo>
                                                <a:pt x="3429" y="2837"/>
                                                <a:pt x="3429" y="2837"/>
                                                <a:pt x="3524" y="2741"/>
                                              </a:cubicBezTo>
                                              <a:cubicBezTo>
                                                <a:pt x="3810" y="2456"/>
                                                <a:pt x="4096" y="2265"/>
                                                <a:pt x="4382" y="2075"/>
                                              </a:cubicBezTo>
                                              <a:cubicBezTo>
                                                <a:pt x="4572" y="1979"/>
                                                <a:pt x="4667" y="1789"/>
                                                <a:pt x="4858" y="1694"/>
                                              </a:cubicBezTo>
                                              <a:cubicBezTo>
                                                <a:pt x="5334" y="1313"/>
                                                <a:pt x="5905" y="1027"/>
                                                <a:pt x="6477" y="741"/>
                                              </a:cubicBezTo>
                                              <a:cubicBezTo>
                                                <a:pt x="8382" y="-116"/>
                                                <a:pt x="10097" y="-211"/>
                                                <a:pt x="11335" y="360"/>
                                              </a:cubicBezTo>
                                              <a:lnTo>
                                                <a:pt x="14859" y="2075"/>
                                              </a:lnTo>
                                              <a:cubicBezTo>
                                                <a:pt x="13621" y="1503"/>
                                                <a:pt x="11906" y="1598"/>
                                                <a:pt x="10001" y="2456"/>
                                              </a:cubicBezTo>
                                              <a:cubicBezTo>
                                                <a:pt x="9430" y="2741"/>
                                                <a:pt x="8858" y="3027"/>
                                                <a:pt x="8382" y="3408"/>
                                              </a:cubicBezTo>
                                              <a:cubicBezTo>
                                                <a:pt x="8192" y="3503"/>
                                                <a:pt x="8096" y="3694"/>
                                                <a:pt x="7906" y="3789"/>
                                              </a:cubicBezTo>
                                              <a:cubicBezTo>
                                                <a:pt x="7620" y="4075"/>
                                                <a:pt x="7239" y="4265"/>
                                                <a:pt x="6953" y="4551"/>
                                              </a:cubicBezTo>
                                              <a:cubicBezTo>
                                                <a:pt x="6667" y="4837"/>
                                                <a:pt x="6382" y="5218"/>
                                                <a:pt x="6096" y="5504"/>
                                              </a:cubicBezTo>
                                              <a:cubicBezTo>
                                                <a:pt x="5905"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1" y="9123"/>
                                              </a:cubicBezTo>
                                              <a:cubicBezTo>
                                                <a:pt x="4001" y="9218"/>
                                                <a:pt x="3905" y="9409"/>
                                                <a:pt x="3905" y="9504"/>
                                              </a:cubicBezTo>
                                              <a:cubicBezTo>
                                                <a:pt x="3810" y="9790"/>
                                                <a:pt x="3715" y="10076"/>
                                                <a:pt x="3620" y="10457"/>
                                              </a:cubicBezTo>
                                              <a:cubicBezTo>
                                                <a:pt x="3620" y="10552"/>
                                                <a:pt x="3620" y="10742"/>
                                                <a:pt x="3620" y="10838"/>
                                              </a:cubicBezTo>
                                              <a:cubicBezTo>
                                                <a:pt x="3620" y="11219"/>
                                                <a:pt x="3524" y="11695"/>
                                                <a:pt x="3524" y="12076"/>
                                              </a:cubicBezTo>
                                              <a:cubicBezTo>
                                                <a:pt x="3524" y="13790"/>
                                                <a:pt x="4286" y="15029"/>
                                                <a:pt x="5524" y="15600"/>
                                              </a:cubicBezTo>
                                              <a:lnTo>
                                                <a:pt x="2000" y="13886"/>
                                              </a:lnTo>
                                              <a:cubicBezTo>
                                                <a:pt x="762" y="13314"/>
                                                <a:pt x="0" y="12076"/>
                                                <a:pt x="0" y="10361"/>
                                              </a:cubicBezTo>
                                              <a:cubicBezTo>
                                                <a:pt x="0" y="9980"/>
                                                <a:pt x="0" y="9599"/>
                                                <a:pt x="191" y="9123"/>
                                              </a:cubicBezTo>
                                              <a:lnTo>
                                                <a:pt x="191" y="9123"/>
                                              </a:lnTo>
                                              <a:close/>
                                            </a:path>
                                          </a:pathLst>
                                        </a:custGeom>
                                        <a:solidFill>
                                          <a:srgbClr val="EB7172"/>
                                        </a:solidFill>
                                        <a:ln w="9525" cap="flat">
                                          <a:noFill/>
                                          <a:prstDash val="solid"/>
                                          <a:miter/>
                                        </a:ln>
                                      </p:spPr>
                                      <p:txBody>
                                        <a:bodyPr rtlCol="0" anchor="ctr"/>
                                        <a:lstStyle/>
                                        <a:p>
                                          <a:endParaRPr lang="zh-CN" altLang="en-US" sz="2000"/>
                                        </a:p>
                                      </p:txBody>
                                    </p:sp>
                                    <p:grpSp>
                                      <p:nvGrpSpPr>
                                        <p:cNvPr id="49" name="图形 46">
                                          <a:extLst>
                                            <a:ext uri="{FF2B5EF4-FFF2-40B4-BE49-F238E27FC236}">
                                              <a16:creationId xmlns:a16="http://schemas.microsoft.com/office/drawing/2014/main" id="{9230B8B9-C801-3AD4-0B95-ABEFF924BABE}"/>
                                            </a:ext>
                                          </a:extLst>
                                        </p:cNvPr>
                                        <p:cNvGrpSpPr/>
                                        <p:nvPr/>
                                      </p:nvGrpSpPr>
                                      <p:grpSpPr>
                                        <a:xfrm>
                                          <a:off x="2729869" y="2304076"/>
                                          <a:ext cx="109182" cy="152899"/>
                                          <a:chOff x="2729869" y="2304076"/>
                                          <a:chExt cx="109182" cy="152899"/>
                                        </a:xfrm>
                                      </p:grpSpPr>
                                      <p:sp>
                                        <p:nvSpPr>
                                          <p:cNvPr id="50" name="任意多边形: 形状 49">
                                            <a:extLst>
                                              <a:ext uri="{FF2B5EF4-FFF2-40B4-BE49-F238E27FC236}">
                                                <a16:creationId xmlns:a16="http://schemas.microsoft.com/office/drawing/2014/main" id="{B36B0BFC-B03A-A422-15F3-424CA2F0C6AC}"/>
                                              </a:ext>
                                            </a:extLst>
                                          </p:cNvPr>
                                          <p:cNvSpPr/>
                                          <p:nvPr/>
                                        </p:nvSpPr>
                                        <p:spPr>
                                          <a:xfrm>
                                            <a:off x="2825428" y="2431973"/>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DD4C47"/>
                                          </a:solidFill>
                                          <a:ln w="9525" cap="flat">
                                            <a:noFill/>
                                            <a:prstDash val="solid"/>
                                            <a:miter/>
                                          </a:ln>
                                        </p:spPr>
                                        <p:txBody>
                                          <a:bodyPr rtlCol="0" anchor="ctr"/>
                                          <a:lstStyle/>
                                          <a:p>
                                            <a:endParaRPr lang="zh-CN" altLang="en-US" sz="2000"/>
                                          </a:p>
                                        </p:txBody>
                                      </p:sp>
                                      <p:grpSp>
                                        <p:nvGrpSpPr>
                                          <p:cNvPr id="51" name="图形 46">
                                            <a:extLst>
                                              <a:ext uri="{FF2B5EF4-FFF2-40B4-BE49-F238E27FC236}">
                                                <a16:creationId xmlns:a16="http://schemas.microsoft.com/office/drawing/2014/main" id="{195F5DE0-080C-9111-A3D4-0D4E2D09D446}"/>
                                              </a:ext>
                                            </a:extLst>
                                          </p:cNvPr>
                                          <p:cNvGrpSpPr/>
                                          <p:nvPr/>
                                        </p:nvGrpSpPr>
                                        <p:grpSpPr>
                                          <a:xfrm>
                                            <a:off x="2729869" y="2304076"/>
                                            <a:ext cx="86036" cy="152899"/>
                                            <a:chOff x="2729869" y="2304076"/>
                                            <a:chExt cx="86036" cy="152899"/>
                                          </a:xfrm>
                                        </p:grpSpPr>
                                        <p:sp>
                                          <p:nvSpPr>
                                            <p:cNvPr id="52" name="任意多边形: 形状 51">
                                              <a:extLst>
                                                <a:ext uri="{FF2B5EF4-FFF2-40B4-BE49-F238E27FC236}">
                                                  <a16:creationId xmlns:a16="http://schemas.microsoft.com/office/drawing/2014/main" id="{CAFAFBB5-BC75-B721-40F0-72499F969DD2}"/>
                                                </a:ext>
                                              </a:extLst>
                                            </p:cNvPr>
                                            <p:cNvSpPr/>
                                            <p:nvPr/>
                                          </p:nvSpPr>
                                          <p:spPr>
                                            <a:xfrm>
                                              <a:off x="2798949" y="2441257"/>
                                              <a:ext cx="14858" cy="15600"/>
                                            </a:xfrm>
                                            <a:custGeom>
                                              <a:avLst/>
                                              <a:gdLst>
                                                <a:gd name="connsiteX0" fmla="*/ 0 w 14858"/>
                                                <a:gd name="connsiteY0" fmla="*/ 8933 h 15600"/>
                                                <a:gd name="connsiteX1" fmla="*/ 0 w 14858"/>
                                                <a:gd name="connsiteY1" fmla="*/ 8552 h 15600"/>
                                                <a:gd name="connsiteX2" fmla="*/ 286 w 14858"/>
                                                <a:gd name="connsiteY2" fmla="*/ 7599 h 15600"/>
                                                <a:gd name="connsiteX3" fmla="*/ 381 w 14858"/>
                                                <a:gd name="connsiteY3" fmla="*/ 7218 h 15600"/>
                                                <a:gd name="connsiteX4" fmla="*/ 857 w 14858"/>
                                                <a:gd name="connsiteY4" fmla="*/ 6075 h 15600"/>
                                                <a:gd name="connsiteX5" fmla="*/ 857 w 14858"/>
                                                <a:gd name="connsiteY5" fmla="*/ 6075 h 15600"/>
                                                <a:gd name="connsiteX6" fmla="*/ 857 w 14858"/>
                                                <a:gd name="connsiteY6" fmla="*/ 6075 h 15600"/>
                                                <a:gd name="connsiteX7" fmla="*/ 1238 w 14858"/>
                                                <a:gd name="connsiteY7" fmla="*/ 5504 h 15600"/>
                                                <a:gd name="connsiteX8" fmla="*/ 2000 w 14858"/>
                                                <a:gd name="connsiteY8" fmla="*/ 4361 h 15600"/>
                                                <a:gd name="connsiteX9" fmla="*/ 2572 w 14858"/>
                                                <a:gd name="connsiteY9" fmla="*/ 3789 h 15600"/>
                                                <a:gd name="connsiteX10" fmla="*/ 3429 w 14858"/>
                                                <a:gd name="connsiteY10" fmla="*/ 2837 h 15600"/>
                                                <a:gd name="connsiteX11" fmla="*/ 3524 w 14858"/>
                                                <a:gd name="connsiteY11" fmla="*/ 2741 h 15600"/>
                                                <a:gd name="connsiteX12" fmla="*/ 4381 w 14858"/>
                                                <a:gd name="connsiteY12" fmla="*/ 2075 h 15600"/>
                                                <a:gd name="connsiteX13" fmla="*/ 4858 w 14858"/>
                                                <a:gd name="connsiteY13" fmla="*/ 1694 h 15600"/>
                                                <a:gd name="connsiteX14" fmla="*/ 6477 w 14858"/>
                                                <a:gd name="connsiteY14" fmla="*/ 741 h 15600"/>
                                                <a:gd name="connsiteX15" fmla="*/ 11335 w 14858"/>
                                                <a:gd name="connsiteY15" fmla="*/ 360 h 15600"/>
                                                <a:gd name="connsiteX16" fmla="*/ 14859 w 14858"/>
                                                <a:gd name="connsiteY16" fmla="*/ 2075 h 15600"/>
                                                <a:gd name="connsiteX17" fmla="*/ 10001 w 14858"/>
                                                <a:gd name="connsiteY17" fmla="*/ 2456 h 15600"/>
                                                <a:gd name="connsiteX18" fmla="*/ 8382 w 14858"/>
                                                <a:gd name="connsiteY18" fmla="*/ 3408 h 15600"/>
                                                <a:gd name="connsiteX19" fmla="*/ 7906 w 14858"/>
                                                <a:gd name="connsiteY19" fmla="*/ 3789 h 15600"/>
                                                <a:gd name="connsiteX20" fmla="*/ 6953 w 14858"/>
                                                <a:gd name="connsiteY20" fmla="*/ 4551 h 15600"/>
                                                <a:gd name="connsiteX21" fmla="*/ 6096 w 14858"/>
                                                <a:gd name="connsiteY21" fmla="*/ 5504 h 15600"/>
                                                <a:gd name="connsiteX22" fmla="*/ 5620 w 14858"/>
                                                <a:gd name="connsiteY22" fmla="*/ 6075 h 15600"/>
                                                <a:gd name="connsiteX23" fmla="*/ 4763 w 14858"/>
                                                <a:gd name="connsiteY23" fmla="*/ 7313 h 15600"/>
                                                <a:gd name="connsiteX24" fmla="*/ 4477 w 14858"/>
                                                <a:gd name="connsiteY24" fmla="*/ 7790 h 15600"/>
                                                <a:gd name="connsiteX25" fmla="*/ 4477 w 14858"/>
                                                <a:gd name="connsiteY25" fmla="*/ 7980 h 15600"/>
                                                <a:gd name="connsiteX26" fmla="*/ 4000 w 14858"/>
                                                <a:gd name="connsiteY26" fmla="*/ 9123 h 15600"/>
                                                <a:gd name="connsiteX27" fmla="*/ 3905 w 14858"/>
                                                <a:gd name="connsiteY27" fmla="*/ 9504 h 15600"/>
                                                <a:gd name="connsiteX28" fmla="*/ 3619 w 14858"/>
                                                <a:gd name="connsiteY28" fmla="*/ 10457 h 15600"/>
                                                <a:gd name="connsiteX29" fmla="*/ 3619 w 14858"/>
                                                <a:gd name="connsiteY29" fmla="*/ 10838 h 15600"/>
                                                <a:gd name="connsiteX30" fmla="*/ 3524 w 14858"/>
                                                <a:gd name="connsiteY30" fmla="*/ 12076 h 15600"/>
                                                <a:gd name="connsiteX31" fmla="*/ 5524 w 14858"/>
                                                <a:gd name="connsiteY31" fmla="*/ 15600 h 15600"/>
                                                <a:gd name="connsiteX32" fmla="*/ 2000 w 14858"/>
                                                <a:gd name="connsiteY32" fmla="*/ 13886 h 15600"/>
                                                <a:gd name="connsiteX33" fmla="*/ 0 w 14858"/>
                                                <a:gd name="connsiteY33" fmla="*/ 10361 h 15600"/>
                                                <a:gd name="connsiteX34" fmla="*/ 95 w 14858"/>
                                                <a:gd name="connsiteY34" fmla="*/ 9123 h 15600"/>
                                                <a:gd name="connsiteX35" fmla="*/ 95 w 14858"/>
                                                <a:gd name="connsiteY35" fmla="*/ 9123 h 1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858" h="15600">
                                                  <a:moveTo>
                                                    <a:pt x="0" y="8933"/>
                                                  </a:moveTo>
                                                  <a:cubicBezTo>
                                                    <a:pt x="0" y="8933"/>
                                                    <a:pt x="0" y="8647"/>
                                                    <a:pt x="0" y="8552"/>
                                                  </a:cubicBezTo>
                                                  <a:cubicBezTo>
                                                    <a:pt x="0" y="8266"/>
                                                    <a:pt x="190" y="7980"/>
                                                    <a:pt x="286" y="7599"/>
                                                  </a:cubicBezTo>
                                                  <a:cubicBezTo>
                                                    <a:pt x="286" y="7504"/>
                                                    <a:pt x="286" y="7313"/>
                                                    <a:pt x="381" y="7218"/>
                                                  </a:cubicBezTo>
                                                  <a:cubicBezTo>
                                                    <a:pt x="571" y="6837"/>
                                                    <a:pt x="667" y="6456"/>
                                                    <a:pt x="857" y="6075"/>
                                                  </a:cubicBezTo>
                                                  <a:cubicBezTo>
                                                    <a:pt x="857" y="6075"/>
                                                    <a:pt x="857" y="6075"/>
                                                    <a:pt x="857" y="6075"/>
                                                  </a:cubicBezTo>
                                                  <a:cubicBezTo>
                                                    <a:pt x="857" y="6075"/>
                                                    <a:pt x="857" y="6075"/>
                                                    <a:pt x="857" y="6075"/>
                                                  </a:cubicBezTo>
                                                  <a:cubicBezTo>
                                                    <a:pt x="952" y="5885"/>
                                                    <a:pt x="1143" y="5694"/>
                                                    <a:pt x="1238" y="5504"/>
                                                  </a:cubicBezTo>
                                                  <a:cubicBezTo>
                                                    <a:pt x="1429" y="5123"/>
                                                    <a:pt x="1714" y="4742"/>
                                                    <a:pt x="2000" y="4361"/>
                                                  </a:cubicBezTo>
                                                  <a:cubicBezTo>
                                                    <a:pt x="2191" y="4170"/>
                                                    <a:pt x="2381" y="3980"/>
                                                    <a:pt x="2572" y="3789"/>
                                                  </a:cubicBezTo>
                                                  <a:cubicBezTo>
                                                    <a:pt x="2857" y="3503"/>
                                                    <a:pt x="3143" y="3122"/>
                                                    <a:pt x="3429" y="2837"/>
                                                  </a:cubicBezTo>
                                                  <a:cubicBezTo>
                                                    <a:pt x="3429" y="2837"/>
                                                    <a:pt x="3429" y="2837"/>
                                                    <a:pt x="3524" y="2741"/>
                                                  </a:cubicBezTo>
                                                  <a:cubicBezTo>
                                                    <a:pt x="3810" y="2456"/>
                                                    <a:pt x="4096" y="2265"/>
                                                    <a:pt x="4381" y="2075"/>
                                                  </a:cubicBezTo>
                                                  <a:cubicBezTo>
                                                    <a:pt x="4572" y="1979"/>
                                                    <a:pt x="4667" y="1789"/>
                                                    <a:pt x="4858" y="1694"/>
                                                  </a:cubicBezTo>
                                                  <a:cubicBezTo>
                                                    <a:pt x="5334" y="1313"/>
                                                    <a:pt x="5905" y="1027"/>
                                                    <a:pt x="6477" y="741"/>
                                                  </a:cubicBezTo>
                                                  <a:cubicBezTo>
                                                    <a:pt x="8382" y="-116"/>
                                                    <a:pt x="10096" y="-211"/>
                                                    <a:pt x="11335" y="360"/>
                                                  </a:cubicBezTo>
                                                  <a:lnTo>
                                                    <a:pt x="14859" y="2075"/>
                                                  </a:lnTo>
                                                  <a:cubicBezTo>
                                                    <a:pt x="13621" y="1503"/>
                                                    <a:pt x="11906" y="1598"/>
                                                    <a:pt x="10001" y="2456"/>
                                                  </a:cubicBezTo>
                                                  <a:cubicBezTo>
                                                    <a:pt x="9430" y="2741"/>
                                                    <a:pt x="8858" y="3027"/>
                                                    <a:pt x="8382" y="3408"/>
                                                  </a:cubicBezTo>
                                                  <a:cubicBezTo>
                                                    <a:pt x="8191" y="3503"/>
                                                    <a:pt x="8096" y="3694"/>
                                                    <a:pt x="7906" y="3789"/>
                                                  </a:cubicBezTo>
                                                  <a:cubicBezTo>
                                                    <a:pt x="7620" y="4075"/>
                                                    <a:pt x="7239" y="4361"/>
                                                    <a:pt x="6953" y="4551"/>
                                                  </a:cubicBezTo>
                                                  <a:cubicBezTo>
                                                    <a:pt x="6667" y="4837"/>
                                                    <a:pt x="6382" y="5218"/>
                                                    <a:pt x="6096" y="5504"/>
                                                  </a:cubicBezTo>
                                                  <a:cubicBezTo>
                                                    <a:pt x="5905" y="5694"/>
                                                    <a:pt x="5715" y="5885"/>
                                                    <a:pt x="5620" y="6075"/>
                                                  </a:cubicBezTo>
                                                  <a:cubicBezTo>
                                                    <a:pt x="5334" y="6456"/>
                                                    <a:pt x="5048" y="6932"/>
                                                    <a:pt x="4763" y="7313"/>
                                                  </a:cubicBezTo>
                                                  <a:cubicBezTo>
                                                    <a:pt x="4667" y="7504"/>
                                                    <a:pt x="4572" y="7599"/>
                                                    <a:pt x="4477" y="7790"/>
                                                  </a:cubicBezTo>
                                                  <a:cubicBezTo>
                                                    <a:pt x="4477" y="7790"/>
                                                    <a:pt x="4477" y="7790"/>
                                                    <a:pt x="4477" y="7980"/>
                                                  </a:cubicBezTo>
                                                  <a:cubicBezTo>
                                                    <a:pt x="4286" y="8361"/>
                                                    <a:pt x="4096" y="8742"/>
                                                    <a:pt x="4000" y="9123"/>
                                                  </a:cubicBezTo>
                                                  <a:cubicBezTo>
                                                    <a:pt x="4000" y="9218"/>
                                                    <a:pt x="3905" y="9409"/>
                                                    <a:pt x="3905" y="9504"/>
                                                  </a:cubicBezTo>
                                                  <a:cubicBezTo>
                                                    <a:pt x="3810" y="9790"/>
                                                    <a:pt x="3715" y="10076"/>
                                                    <a:pt x="3619" y="10457"/>
                                                  </a:cubicBezTo>
                                                  <a:cubicBezTo>
                                                    <a:pt x="3619" y="10552"/>
                                                    <a:pt x="3619" y="10742"/>
                                                    <a:pt x="3619" y="10838"/>
                                                  </a:cubicBezTo>
                                                  <a:cubicBezTo>
                                                    <a:pt x="3619" y="11219"/>
                                                    <a:pt x="3524" y="11695"/>
                                                    <a:pt x="3524" y="12076"/>
                                                  </a:cubicBezTo>
                                                  <a:cubicBezTo>
                                                    <a:pt x="3524" y="13790"/>
                                                    <a:pt x="4286" y="15029"/>
                                                    <a:pt x="5524" y="15600"/>
                                                  </a:cubicBezTo>
                                                  <a:lnTo>
                                                    <a:pt x="2000" y="13886"/>
                                                  </a:lnTo>
                                                  <a:cubicBezTo>
                                                    <a:pt x="762" y="13314"/>
                                                    <a:pt x="0" y="12076"/>
                                                    <a:pt x="0" y="10361"/>
                                                  </a:cubicBezTo>
                                                  <a:cubicBezTo>
                                                    <a:pt x="0" y="9980"/>
                                                    <a:pt x="0" y="9599"/>
                                                    <a:pt x="95" y="9123"/>
                                                  </a:cubicBezTo>
                                                  <a:lnTo>
                                                    <a:pt x="95" y="9123"/>
                                                  </a:lnTo>
                                                  <a:close/>
                                                </a:path>
                                              </a:pathLst>
                                            </a:custGeom>
                                            <a:solidFill>
                                              <a:srgbClr val="F7BE8B"/>
                                            </a:solidFill>
                                            <a:ln w="9525" cap="flat">
                                              <a:noFill/>
                                              <a:prstDash val="solid"/>
                                              <a:miter/>
                                            </a:ln>
                                          </p:spPr>
                                          <p:txBody>
                                            <a:bodyPr rtlCol="0" anchor="ctr"/>
                                            <a:lstStyle/>
                                            <a:p>
                                              <a:endParaRPr lang="zh-CN" altLang="en-US" sz="2000"/>
                                            </a:p>
                                          </p:txBody>
                                        </p:sp>
                                        <p:grpSp>
                                          <p:nvGrpSpPr>
                                            <p:cNvPr id="53" name="图形 46">
                                              <a:extLst>
                                                <a:ext uri="{FF2B5EF4-FFF2-40B4-BE49-F238E27FC236}">
                                                  <a16:creationId xmlns:a16="http://schemas.microsoft.com/office/drawing/2014/main" id="{1488E7B0-FBE5-387E-9F85-0CAB3B20F9BD}"/>
                                                </a:ext>
                                              </a:extLst>
                                            </p:cNvPr>
                                            <p:cNvGrpSpPr/>
                                            <p:nvPr/>
                                          </p:nvGrpSpPr>
                                          <p:grpSpPr>
                                            <a:xfrm>
                                              <a:off x="2729869" y="2304076"/>
                                              <a:ext cx="86036" cy="152899"/>
                                              <a:chOff x="2729869" y="2304076"/>
                                              <a:chExt cx="86036" cy="152899"/>
                                            </a:xfrm>
                                          </p:grpSpPr>
                                          <p:sp>
                                            <p:nvSpPr>
                                              <p:cNvPr id="54" name="任意多边形: 形状 53">
                                                <a:extLst>
                                                  <a:ext uri="{FF2B5EF4-FFF2-40B4-BE49-F238E27FC236}">
                                                    <a16:creationId xmlns:a16="http://schemas.microsoft.com/office/drawing/2014/main" id="{E5697957-336F-A2C1-73FC-AC45B8653870}"/>
                                                  </a:ext>
                                                </a:extLst>
                                              </p:cNvPr>
                                              <p:cNvSpPr/>
                                              <p:nvPr/>
                                            </p:nvSpPr>
                                            <p:spPr>
                                              <a:xfrm>
                                                <a:off x="2802282" y="2442736"/>
                                                <a:ext cx="13622" cy="14239"/>
                                              </a:xfrm>
                                              <a:custGeom>
                                                <a:avLst/>
                                                <a:gdLst>
                                                  <a:gd name="connsiteX0" fmla="*/ 6858 w 13622"/>
                                                  <a:gd name="connsiteY0" fmla="*/ 785 h 14239"/>
                                                  <a:gd name="connsiteX1" fmla="*/ 0 w 13622"/>
                                                  <a:gd name="connsiteY1" fmla="*/ 10310 h 14239"/>
                                                  <a:gd name="connsiteX2" fmla="*/ 6858 w 13622"/>
                                                  <a:gd name="connsiteY2" fmla="*/ 13454 h 14239"/>
                                                  <a:gd name="connsiteX3" fmla="*/ 13621 w 13622"/>
                                                  <a:gd name="connsiteY3" fmla="*/ 3929 h 14239"/>
                                                  <a:gd name="connsiteX4" fmla="*/ 6763 w 13622"/>
                                                  <a:gd name="connsiteY4" fmla="*/ 785 h 14239"/>
                                                  <a:gd name="connsiteX5" fmla="*/ 6763 w 13622"/>
                                                  <a:gd name="connsiteY5" fmla="*/ 785 h 1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2" h="14239">
                                                    <a:moveTo>
                                                      <a:pt x="6858" y="785"/>
                                                    </a:moveTo>
                                                    <a:cubicBezTo>
                                                      <a:pt x="3048" y="2595"/>
                                                      <a:pt x="0" y="6786"/>
                                                      <a:pt x="0" y="10310"/>
                                                    </a:cubicBezTo>
                                                    <a:cubicBezTo>
                                                      <a:pt x="0" y="13835"/>
                                                      <a:pt x="3048" y="15263"/>
                                                      <a:pt x="6858" y="13454"/>
                                                    </a:cubicBezTo>
                                                    <a:cubicBezTo>
                                                      <a:pt x="10668" y="11644"/>
                                                      <a:pt x="13716" y="7453"/>
                                                      <a:pt x="13621" y="3929"/>
                                                    </a:cubicBezTo>
                                                    <a:cubicBezTo>
                                                      <a:pt x="13621" y="404"/>
                                                      <a:pt x="10573" y="-1024"/>
                                                      <a:pt x="6763" y="785"/>
                                                    </a:cubicBezTo>
                                                    <a:lnTo>
                                                      <a:pt x="6763" y="785"/>
                                                    </a:lnTo>
                                                    <a:close/>
                                                  </a:path>
                                                </a:pathLst>
                                              </a:custGeom>
                                              <a:solidFill>
                                                <a:srgbClr val="EE9426"/>
                                              </a:solidFill>
                                              <a:ln w="9525" cap="flat">
                                                <a:noFill/>
                                                <a:prstDash val="solid"/>
                                                <a:miter/>
                                              </a:ln>
                                            </p:spPr>
                                            <p:txBody>
                                              <a:bodyPr rtlCol="0" anchor="ctr"/>
                                              <a:lstStyle/>
                                              <a:p>
                                                <a:endParaRPr lang="zh-CN" altLang="en-US" sz="2000"/>
                                              </a:p>
                                            </p:txBody>
                                          </p:sp>
                                          <p:grpSp>
                                            <p:nvGrpSpPr>
                                              <p:cNvPr id="55" name="图形 46">
                                                <a:extLst>
                                                  <a:ext uri="{FF2B5EF4-FFF2-40B4-BE49-F238E27FC236}">
                                                    <a16:creationId xmlns:a16="http://schemas.microsoft.com/office/drawing/2014/main" id="{80D5CD2E-653C-9A3C-C439-AAF8CC9A1429}"/>
                                                  </a:ext>
                                                </a:extLst>
                                              </p:cNvPr>
                                              <p:cNvGrpSpPr/>
                                              <p:nvPr/>
                                            </p:nvGrpSpPr>
                                            <p:grpSpPr>
                                              <a:xfrm>
                                                <a:off x="2729869" y="2304076"/>
                                                <a:ext cx="31670" cy="107394"/>
                                                <a:chOff x="2729869" y="2304076"/>
                                                <a:chExt cx="31670" cy="107394"/>
                                              </a:xfrm>
                                            </p:grpSpPr>
                                            <p:sp>
                                              <p:nvSpPr>
                                                <p:cNvPr id="56" name="任意多边形: 形状 55">
                                                  <a:extLst>
                                                    <a:ext uri="{FF2B5EF4-FFF2-40B4-BE49-F238E27FC236}">
                                                      <a16:creationId xmlns:a16="http://schemas.microsoft.com/office/drawing/2014/main" id="{E29259F4-1812-C56E-5B9B-010F0F11EF20}"/>
                                                    </a:ext>
                                                  </a:extLst>
                                                </p:cNvPr>
                                                <p:cNvSpPr/>
                                                <p:nvPr/>
                                              </p:nvSpPr>
                                              <p:spPr>
                                                <a:xfrm>
                                                  <a:off x="2729892" y="2397516"/>
                                                  <a:ext cx="31623" cy="13954"/>
                                                </a:xfrm>
                                                <a:custGeom>
                                                  <a:avLst/>
                                                  <a:gdLst>
                                                    <a:gd name="connsiteX0" fmla="*/ 2191 w 31623"/>
                                                    <a:gd name="connsiteY0" fmla="*/ 2477 h 13954"/>
                                                    <a:gd name="connsiteX1" fmla="*/ 10477 w 31623"/>
                                                    <a:gd name="connsiteY1" fmla="*/ 6382 h 13954"/>
                                                    <a:gd name="connsiteX2" fmla="*/ 21145 w 31623"/>
                                                    <a:gd name="connsiteY2" fmla="*/ 6382 h 13954"/>
                                                    <a:gd name="connsiteX3" fmla="*/ 29432 w 31623"/>
                                                    <a:gd name="connsiteY3" fmla="*/ 2477 h 13954"/>
                                                    <a:gd name="connsiteX4" fmla="*/ 31623 w 31623"/>
                                                    <a:gd name="connsiteY4" fmla="*/ 0 h 13954"/>
                                                    <a:gd name="connsiteX5" fmla="*/ 31623 w 31623"/>
                                                    <a:gd name="connsiteY5" fmla="*/ 6572 h 13954"/>
                                                    <a:gd name="connsiteX6" fmla="*/ 29432 w 31623"/>
                                                    <a:gd name="connsiteY6" fmla="*/ 9049 h 13954"/>
                                                    <a:gd name="connsiteX7" fmla="*/ 21145 w 31623"/>
                                                    <a:gd name="connsiteY7" fmla="*/ 12954 h 13954"/>
                                                    <a:gd name="connsiteX8" fmla="*/ 10477 w 31623"/>
                                                    <a:gd name="connsiteY8" fmla="*/ 12954 h 13954"/>
                                                    <a:gd name="connsiteX9" fmla="*/ 2191 w 31623"/>
                                                    <a:gd name="connsiteY9" fmla="*/ 9049 h 13954"/>
                                                    <a:gd name="connsiteX10" fmla="*/ 0 w 31623"/>
                                                    <a:gd name="connsiteY10" fmla="*/ 6572 h 13954"/>
                                                    <a:gd name="connsiteX11" fmla="*/ 0 w 31623"/>
                                                    <a:gd name="connsiteY11" fmla="*/ 0 h 13954"/>
                                                    <a:gd name="connsiteX12" fmla="*/ 2191 w 31623"/>
                                                    <a:gd name="connsiteY12" fmla="*/ 2477 h 13954"/>
                                                    <a:gd name="connsiteX13" fmla="*/ 2191 w 31623"/>
                                                    <a:gd name="connsiteY13" fmla="*/ 2477 h 1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23" h="13954">
                                                      <a:moveTo>
                                                        <a:pt x="2191" y="2477"/>
                                                      </a:moveTo>
                                                      <a:lnTo>
                                                        <a:pt x="10477" y="6382"/>
                                                      </a:lnTo>
                                                      <a:cubicBezTo>
                                                        <a:pt x="13430" y="7715"/>
                                                        <a:pt x="18193" y="7715"/>
                                                        <a:pt x="21145" y="6382"/>
                                                      </a:cubicBezTo>
                                                      <a:lnTo>
                                                        <a:pt x="29432" y="2477"/>
                                                      </a:lnTo>
                                                      <a:cubicBezTo>
                                                        <a:pt x="30956" y="1810"/>
                                                        <a:pt x="31623" y="857"/>
                                                        <a:pt x="31623" y="0"/>
                                                      </a:cubicBezTo>
                                                      <a:lnTo>
                                                        <a:pt x="31623" y="6572"/>
                                                      </a:lnTo>
                                                      <a:cubicBezTo>
                                                        <a:pt x="31623" y="7525"/>
                                                        <a:pt x="30861" y="8382"/>
                                                        <a:pt x="29432" y="9049"/>
                                                      </a:cubicBezTo>
                                                      <a:lnTo>
                                                        <a:pt x="21145" y="12954"/>
                                                      </a:lnTo>
                                                      <a:cubicBezTo>
                                                        <a:pt x="18193" y="14288"/>
                                                        <a:pt x="13430" y="14288"/>
                                                        <a:pt x="10477" y="12954"/>
                                                      </a:cubicBezTo>
                                                      <a:lnTo>
                                                        <a:pt x="2191" y="9049"/>
                                                      </a:lnTo>
                                                      <a:cubicBezTo>
                                                        <a:pt x="762" y="8382"/>
                                                        <a:pt x="0" y="7429"/>
                                                        <a:pt x="0" y="6572"/>
                                                      </a:cubicBezTo>
                                                      <a:lnTo>
                                                        <a:pt x="0" y="0"/>
                                                      </a:lnTo>
                                                      <a:cubicBezTo>
                                                        <a:pt x="0" y="857"/>
                                                        <a:pt x="667" y="1810"/>
                                                        <a:pt x="2191" y="2477"/>
                                                      </a:cubicBezTo>
                                                      <a:lnTo>
                                                        <a:pt x="2191" y="2477"/>
                                                      </a:lnTo>
                                                      <a:close/>
                                                    </a:path>
                                                  </a:pathLst>
                                                </a:custGeom>
                                                <a:solidFill>
                                                  <a:srgbClr val="2C3D4E"/>
                                                </a:solidFill>
                                                <a:ln w="9525" cap="flat">
                                                  <a:noFill/>
                                                  <a:prstDash val="solid"/>
                                                  <a:miter/>
                                                </a:ln>
                                              </p:spPr>
                                              <p:txBody>
                                                <a:bodyPr rtlCol="0" anchor="ctr"/>
                                                <a:lstStyle/>
                                                <a:p>
                                                  <a:endParaRPr lang="zh-CN" altLang="en-US" sz="2000"/>
                                                </a:p>
                                              </p:txBody>
                                            </p:sp>
                                            <p:grpSp>
                                              <p:nvGrpSpPr>
                                                <p:cNvPr id="57" name="图形 46">
                                                  <a:extLst>
                                                    <a:ext uri="{FF2B5EF4-FFF2-40B4-BE49-F238E27FC236}">
                                                      <a16:creationId xmlns:a16="http://schemas.microsoft.com/office/drawing/2014/main" id="{989E2DA7-BC62-C160-E0E9-B8F6382E0779}"/>
                                                    </a:ext>
                                                  </a:extLst>
                                                </p:cNvPr>
                                                <p:cNvGrpSpPr/>
                                                <p:nvPr/>
                                              </p:nvGrpSpPr>
                                              <p:grpSpPr>
                                                <a:xfrm>
                                                  <a:off x="2729869" y="2304076"/>
                                                  <a:ext cx="31670" cy="100822"/>
                                                  <a:chOff x="2729869" y="2304076"/>
                                                  <a:chExt cx="31670" cy="100822"/>
                                                </a:xfrm>
                                              </p:grpSpPr>
                                              <p:sp>
                                                <p:nvSpPr>
                                                  <p:cNvPr id="58" name="任意多边形: 形状 57">
                                                    <a:extLst>
                                                      <a:ext uri="{FF2B5EF4-FFF2-40B4-BE49-F238E27FC236}">
                                                        <a16:creationId xmlns:a16="http://schemas.microsoft.com/office/drawing/2014/main" id="{ADDEAAF3-E4B2-7884-E7A8-095AFF4136B9}"/>
                                                      </a:ext>
                                                    </a:extLst>
                                                  </p:cNvPr>
                                                  <p:cNvSpPr/>
                                                  <p:nvPr/>
                                                </p:nvSpPr>
                                                <p:spPr>
                                                  <a:xfrm>
                                                    <a:off x="2729869" y="2390134"/>
                                                    <a:ext cx="31670" cy="14763"/>
                                                  </a:xfrm>
                                                  <a:custGeom>
                                                    <a:avLst/>
                                                    <a:gdLst>
                                                      <a:gd name="connsiteX0" fmla="*/ 2215 w 31670"/>
                                                      <a:gd name="connsiteY0" fmla="*/ 4905 h 14763"/>
                                                      <a:gd name="connsiteX1" fmla="*/ 2215 w 31670"/>
                                                      <a:gd name="connsiteY1" fmla="*/ 9858 h 14763"/>
                                                      <a:gd name="connsiteX2" fmla="*/ 10501 w 31670"/>
                                                      <a:gd name="connsiteY2" fmla="*/ 13764 h 14763"/>
                                                      <a:gd name="connsiteX3" fmla="*/ 21169 w 31670"/>
                                                      <a:gd name="connsiteY3" fmla="*/ 13764 h 14763"/>
                                                      <a:gd name="connsiteX4" fmla="*/ 29456 w 31670"/>
                                                      <a:gd name="connsiteY4" fmla="*/ 9858 h 14763"/>
                                                      <a:gd name="connsiteX5" fmla="*/ 29456 w 31670"/>
                                                      <a:gd name="connsiteY5" fmla="*/ 4905 h 14763"/>
                                                      <a:gd name="connsiteX6" fmla="*/ 21169 w 31670"/>
                                                      <a:gd name="connsiteY6" fmla="*/ 1000 h 14763"/>
                                                      <a:gd name="connsiteX7" fmla="*/ 10501 w 31670"/>
                                                      <a:gd name="connsiteY7" fmla="*/ 1000 h 14763"/>
                                                      <a:gd name="connsiteX8" fmla="*/ 2215 w 31670"/>
                                                      <a:gd name="connsiteY8" fmla="*/ 4905 h 14763"/>
                                                      <a:gd name="connsiteX9" fmla="*/ 2215 w 31670"/>
                                                      <a:gd name="connsiteY9" fmla="*/ 4905 h 14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670" h="14763">
                                                        <a:moveTo>
                                                          <a:pt x="2215" y="4905"/>
                                                        </a:moveTo>
                                                        <a:cubicBezTo>
                                                          <a:pt x="-738" y="6239"/>
                                                          <a:pt x="-738" y="8525"/>
                                                          <a:pt x="2215" y="9858"/>
                                                        </a:cubicBezTo>
                                                        <a:lnTo>
                                                          <a:pt x="10501" y="13764"/>
                                                        </a:lnTo>
                                                        <a:cubicBezTo>
                                                          <a:pt x="13454" y="15097"/>
                                                          <a:pt x="18217" y="15097"/>
                                                          <a:pt x="21169" y="13764"/>
                                                        </a:cubicBezTo>
                                                        <a:lnTo>
                                                          <a:pt x="29456" y="9858"/>
                                                        </a:lnTo>
                                                        <a:cubicBezTo>
                                                          <a:pt x="32409" y="8525"/>
                                                          <a:pt x="32409" y="6239"/>
                                                          <a:pt x="29456" y="4905"/>
                                                        </a:cubicBezTo>
                                                        <a:lnTo>
                                                          <a:pt x="21169" y="1000"/>
                                                        </a:lnTo>
                                                        <a:cubicBezTo>
                                                          <a:pt x="18217" y="-333"/>
                                                          <a:pt x="13454" y="-333"/>
                                                          <a:pt x="10501" y="1000"/>
                                                        </a:cubicBezTo>
                                                        <a:lnTo>
                                                          <a:pt x="2215" y="4905"/>
                                                        </a:lnTo>
                                                        <a:lnTo>
                                                          <a:pt x="2215" y="4905"/>
                                                        </a:lnTo>
                                                        <a:close/>
                                                      </a:path>
                                                    </a:pathLst>
                                                  </a:custGeom>
                                                  <a:solidFill>
                                                    <a:srgbClr val="55778F"/>
                                                  </a:solidFill>
                                                  <a:ln w="9525" cap="flat">
                                                    <a:noFill/>
                                                    <a:prstDash val="solid"/>
                                                    <a:miter/>
                                                  </a:ln>
                                                </p:spPr>
                                                <p:txBody>
                                                  <a:bodyPr rtlCol="0" anchor="ctr"/>
                                                  <a:lstStyle/>
                                                  <a:p>
                                                    <a:endParaRPr lang="zh-CN" altLang="en-US" sz="2000"/>
                                                  </a:p>
                                                </p:txBody>
                                              </p:sp>
                                              <p:grpSp>
                                                <p:nvGrpSpPr>
                                                  <p:cNvPr id="59" name="图形 46">
                                                    <a:extLst>
                                                      <a:ext uri="{FF2B5EF4-FFF2-40B4-BE49-F238E27FC236}">
                                                        <a16:creationId xmlns:a16="http://schemas.microsoft.com/office/drawing/2014/main" id="{E25BFBD2-8898-C0AA-4B41-1B28C01A27DF}"/>
                                                      </a:ext>
                                                    </a:extLst>
                                                  </p:cNvPr>
                                                  <p:cNvGrpSpPr/>
                                                  <p:nvPr/>
                                                </p:nvGrpSpPr>
                                                <p:grpSpPr>
                                                  <a:xfrm>
                                                    <a:off x="2737417" y="2304076"/>
                                                    <a:ext cx="16478" cy="94797"/>
                                                    <a:chOff x="2737417" y="2304076"/>
                                                    <a:chExt cx="16478" cy="94797"/>
                                                  </a:xfrm>
                                                </p:grpSpPr>
                                                <p:sp>
                                                  <p:nvSpPr>
                                                    <p:cNvPr id="60" name="任意多边形: 形状 59">
                                                      <a:extLst>
                                                        <a:ext uri="{FF2B5EF4-FFF2-40B4-BE49-F238E27FC236}">
                                                          <a16:creationId xmlns:a16="http://schemas.microsoft.com/office/drawing/2014/main" id="{4D8F0013-F4D2-BC7B-3673-449687263CE7}"/>
                                                        </a:ext>
                                                      </a:extLst>
                                                    </p:cNvPr>
                                                    <p:cNvSpPr/>
                                                    <p:nvPr/>
                                                  </p:nvSpPr>
                                                  <p:spPr>
                                                    <a:xfrm>
                                                      <a:off x="2741894" y="2312267"/>
                                                      <a:ext cx="7334" cy="86606"/>
                                                    </a:xfrm>
                                                    <a:custGeom>
                                                      <a:avLst/>
                                                      <a:gdLst>
                                                        <a:gd name="connsiteX0" fmla="*/ 0 w 7334"/>
                                                        <a:gd name="connsiteY0" fmla="*/ 95 h 86606"/>
                                                        <a:gd name="connsiteX1" fmla="*/ 190 w 7334"/>
                                                        <a:gd name="connsiteY1" fmla="*/ 84963 h 86606"/>
                                                        <a:gd name="connsiteX2" fmla="*/ 1238 w 7334"/>
                                                        <a:gd name="connsiteY2" fmla="*/ 86106 h 86606"/>
                                                        <a:gd name="connsiteX3" fmla="*/ 6286 w 7334"/>
                                                        <a:gd name="connsiteY3" fmla="*/ 86106 h 86606"/>
                                                        <a:gd name="connsiteX4" fmla="*/ 7334 w 7334"/>
                                                        <a:gd name="connsiteY4" fmla="*/ 84868 h 86606"/>
                                                        <a:gd name="connsiteX5" fmla="*/ 7144 w 7334"/>
                                                        <a:gd name="connsiteY5" fmla="*/ 0 h 86606"/>
                                                        <a:gd name="connsiteX6" fmla="*/ 6096 w 7334"/>
                                                        <a:gd name="connsiteY6" fmla="*/ 1238 h 86606"/>
                                                        <a:gd name="connsiteX7" fmla="*/ 1048 w 7334"/>
                                                        <a:gd name="connsiteY7" fmla="*/ 1238 h 86606"/>
                                                        <a:gd name="connsiteX8" fmla="*/ 0 w 7334"/>
                                                        <a:gd name="connsiteY8" fmla="*/ 95 h 86606"/>
                                                        <a:gd name="connsiteX9" fmla="*/ 0 w 7334"/>
                                                        <a:gd name="connsiteY9" fmla="*/ 95 h 8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 h="86606">
                                                          <a:moveTo>
                                                            <a:pt x="0" y="95"/>
                                                          </a:moveTo>
                                                          <a:lnTo>
                                                            <a:pt x="190" y="84963"/>
                                                          </a:lnTo>
                                                          <a:cubicBezTo>
                                                            <a:pt x="190" y="84963"/>
                                                            <a:pt x="571" y="85820"/>
                                                            <a:pt x="1238" y="86106"/>
                                                          </a:cubicBezTo>
                                                          <a:cubicBezTo>
                                                            <a:pt x="2667" y="86773"/>
                                                            <a:pt x="4858" y="86773"/>
                                                            <a:pt x="6286" y="86106"/>
                                                          </a:cubicBezTo>
                                                          <a:cubicBezTo>
                                                            <a:pt x="6953" y="85820"/>
                                                            <a:pt x="7334" y="85344"/>
                                                            <a:pt x="7334" y="84868"/>
                                                          </a:cubicBezTo>
                                                          <a:lnTo>
                                                            <a:pt x="7144" y="0"/>
                                                          </a:lnTo>
                                                          <a:cubicBezTo>
                                                            <a:pt x="7144" y="0"/>
                                                            <a:pt x="6763" y="857"/>
                                                            <a:pt x="6096" y="1238"/>
                                                          </a:cubicBezTo>
                                                          <a:cubicBezTo>
                                                            <a:pt x="4667" y="1905"/>
                                                            <a:pt x="2476" y="1905"/>
                                                            <a:pt x="1048" y="1238"/>
                                                          </a:cubicBezTo>
                                                          <a:cubicBezTo>
                                                            <a:pt x="381" y="953"/>
                                                            <a:pt x="0" y="476"/>
                                                            <a:pt x="0" y="95"/>
                                                          </a:cubicBezTo>
                                                          <a:lnTo>
                                                            <a:pt x="0" y="95"/>
                                                          </a:lnTo>
                                                          <a:close/>
                                                        </a:path>
                                                      </a:pathLst>
                                                    </a:custGeom>
                                                    <a:solidFill>
                                                      <a:srgbClr val="2C3D4E"/>
                                                    </a:solidFill>
                                                    <a:ln w="9525" cap="flat">
                                                      <a:noFill/>
                                                      <a:prstDash val="solid"/>
                                                      <a:miter/>
                                                    </a:ln>
                                                  </p:spPr>
                                                  <p:txBody>
                                                    <a:bodyPr rtlCol="0" anchor="ctr"/>
                                                    <a:lstStyle/>
                                                    <a:p>
                                                      <a:endParaRPr lang="zh-CN" altLang="en-US" sz="2000"/>
                                                    </a:p>
                                                  </p:txBody>
                                                </p:sp>
                                                <p:grpSp>
                                                  <p:nvGrpSpPr>
                                                    <p:cNvPr id="61" name="图形 46">
                                                      <a:extLst>
                                                        <a:ext uri="{FF2B5EF4-FFF2-40B4-BE49-F238E27FC236}">
                                                          <a16:creationId xmlns:a16="http://schemas.microsoft.com/office/drawing/2014/main" id="{D66DB2EE-0418-38E4-9018-EB92A443406B}"/>
                                                        </a:ext>
                                                      </a:extLst>
                                                    </p:cNvPr>
                                                    <p:cNvGrpSpPr/>
                                                    <p:nvPr/>
                                                  </p:nvGrpSpPr>
                                                  <p:grpSpPr>
                                                    <a:xfrm>
                                                      <a:off x="2737417" y="2304076"/>
                                                      <a:ext cx="16478" cy="94797"/>
                                                      <a:chOff x="2737417" y="2304076"/>
                                                      <a:chExt cx="16478" cy="94797"/>
                                                    </a:xfrm>
                                                  </p:grpSpPr>
                                                  <p:sp>
                                                    <p:nvSpPr>
                                                      <p:cNvPr id="62" name="任意多边形: 形状 61">
                                                        <a:extLst>
                                                          <a:ext uri="{FF2B5EF4-FFF2-40B4-BE49-F238E27FC236}">
                                                            <a16:creationId xmlns:a16="http://schemas.microsoft.com/office/drawing/2014/main" id="{CDD685C0-4FF6-B83F-AB47-3868B2F2FCC1}"/>
                                                          </a:ext>
                                                        </a:extLst>
                                                      </p:cNvPr>
                                                      <p:cNvSpPr/>
                                                      <p:nvPr/>
                                                    </p:nvSpPr>
                                                    <p:spPr>
                                                      <a:xfrm>
                                                        <a:off x="2741894" y="2312267"/>
                                                        <a:ext cx="7334" cy="86606"/>
                                                      </a:xfrm>
                                                      <a:custGeom>
                                                        <a:avLst/>
                                                        <a:gdLst>
                                                          <a:gd name="connsiteX0" fmla="*/ 0 w 7334"/>
                                                          <a:gd name="connsiteY0" fmla="*/ 95 h 86606"/>
                                                          <a:gd name="connsiteX1" fmla="*/ 190 w 7334"/>
                                                          <a:gd name="connsiteY1" fmla="*/ 84963 h 86606"/>
                                                          <a:gd name="connsiteX2" fmla="*/ 1238 w 7334"/>
                                                          <a:gd name="connsiteY2" fmla="*/ 86106 h 86606"/>
                                                          <a:gd name="connsiteX3" fmla="*/ 6286 w 7334"/>
                                                          <a:gd name="connsiteY3" fmla="*/ 86106 h 86606"/>
                                                          <a:gd name="connsiteX4" fmla="*/ 7334 w 7334"/>
                                                          <a:gd name="connsiteY4" fmla="*/ 84868 h 86606"/>
                                                          <a:gd name="connsiteX5" fmla="*/ 7144 w 7334"/>
                                                          <a:gd name="connsiteY5" fmla="*/ 0 h 86606"/>
                                                          <a:gd name="connsiteX6" fmla="*/ 6096 w 7334"/>
                                                          <a:gd name="connsiteY6" fmla="*/ 1238 h 86606"/>
                                                          <a:gd name="connsiteX7" fmla="*/ 1048 w 7334"/>
                                                          <a:gd name="connsiteY7" fmla="*/ 1238 h 86606"/>
                                                          <a:gd name="connsiteX8" fmla="*/ 0 w 7334"/>
                                                          <a:gd name="connsiteY8" fmla="*/ 95 h 86606"/>
                                                          <a:gd name="connsiteX9" fmla="*/ 0 w 7334"/>
                                                          <a:gd name="connsiteY9" fmla="*/ 95 h 8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 h="86606">
                                                            <a:moveTo>
                                                              <a:pt x="0" y="95"/>
                                                            </a:moveTo>
                                                            <a:lnTo>
                                                              <a:pt x="190" y="84963"/>
                                                            </a:lnTo>
                                                            <a:cubicBezTo>
                                                              <a:pt x="190" y="84963"/>
                                                              <a:pt x="571" y="85820"/>
                                                              <a:pt x="1238" y="86106"/>
                                                            </a:cubicBezTo>
                                                            <a:cubicBezTo>
                                                              <a:pt x="2667" y="86773"/>
                                                              <a:pt x="4858" y="86773"/>
                                                              <a:pt x="6286" y="86106"/>
                                                            </a:cubicBezTo>
                                                            <a:cubicBezTo>
                                                              <a:pt x="6953" y="85820"/>
                                                              <a:pt x="7334" y="85344"/>
                                                              <a:pt x="7334" y="84868"/>
                                                            </a:cubicBezTo>
                                                            <a:lnTo>
                                                              <a:pt x="7144" y="0"/>
                                                            </a:lnTo>
                                                            <a:cubicBezTo>
                                                              <a:pt x="7144" y="0"/>
                                                              <a:pt x="6763" y="857"/>
                                                              <a:pt x="6096" y="1238"/>
                                                            </a:cubicBezTo>
                                                            <a:cubicBezTo>
                                                              <a:pt x="4667" y="1905"/>
                                                              <a:pt x="2476" y="1905"/>
                                                              <a:pt x="1048" y="1238"/>
                                                            </a:cubicBezTo>
                                                            <a:cubicBezTo>
                                                              <a:pt x="381" y="953"/>
                                                              <a:pt x="0" y="476"/>
                                                              <a:pt x="0" y="95"/>
                                                            </a:cubicBezTo>
                                                            <a:lnTo>
                                                              <a:pt x="0" y="95"/>
                                                            </a:lnTo>
                                                            <a:close/>
                                                          </a:path>
                                                        </a:pathLst>
                                                      </a:custGeom>
                                                      <a:solidFill>
                                                        <a:srgbClr val="2C3D4E"/>
                                                      </a:solidFill>
                                                      <a:ln w="9525" cap="flat">
                                                        <a:noFill/>
                                                        <a:prstDash val="solid"/>
                                                        <a:miter/>
                                                      </a:ln>
                                                    </p:spPr>
                                                    <p:txBody>
                                                      <a:bodyPr rtlCol="0" anchor="ctr"/>
                                                      <a:lstStyle/>
                                                      <a:p>
                                                        <a:endParaRPr lang="zh-CN" altLang="en-US" sz="2000"/>
                                                      </a:p>
                                                    </p:txBody>
                                                  </p:sp>
                                                  <p:grpSp>
                                                    <p:nvGrpSpPr>
                                                      <p:cNvPr id="63" name="图形 46">
                                                        <a:extLst>
                                                          <a:ext uri="{FF2B5EF4-FFF2-40B4-BE49-F238E27FC236}">
                                                            <a16:creationId xmlns:a16="http://schemas.microsoft.com/office/drawing/2014/main" id="{260C9A2E-0DA9-0ACA-5EC8-5E6C82B9778F}"/>
                                                          </a:ext>
                                                        </a:extLst>
                                                      </p:cNvPr>
                                                      <p:cNvGrpSpPr/>
                                                      <p:nvPr/>
                                                    </p:nvGrpSpPr>
                                                    <p:grpSpPr>
                                                      <a:xfrm>
                                                        <a:off x="2737417" y="2304076"/>
                                                        <a:ext cx="16478" cy="13334"/>
                                                        <a:chOff x="2737417" y="2304076"/>
                                                        <a:chExt cx="16478" cy="13334"/>
                                                      </a:xfrm>
                                                    </p:grpSpPr>
                                                    <p:sp>
                                                      <p:nvSpPr>
                                                        <p:cNvPr id="64" name="任意多边形: 形状 63">
                                                          <a:extLst>
                                                            <a:ext uri="{FF2B5EF4-FFF2-40B4-BE49-F238E27FC236}">
                                                              <a16:creationId xmlns:a16="http://schemas.microsoft.com/office/drawing/2014/main" id="{A7B2AD75-5BA8-9A07-611F-9BCDD945D913}"/>
                                                            </a:ext>
                                                          </a:extLst>
                                                        </p:cNvPr>
                                                        <p:cNvSpPr/>
                                                        <p:nvPr/>
                                                      </p:nvSpPr>
                                                      <p:spPr>
                                                        <a:xfrm>
                                                          <a:off x="2741870" y="2310719"/>
                                                          <a:ext cx="7191" cy="3381"/>
                                                        </a:xfrm>
                                                        <a:custGeom>
                                                          <a:avLst/>
                                                          <a:gdLst>
                                                            <a:gd name="connsiteX0" fmla="*/ 1072 w 7191"/>
                                                            <a:gd name="connsiteY0" fmla="*/ 500 h 3381"/>
                                                            <a:gd name="connsiteX1" fmla="*/ 1072 w 7191"/>
                                                            <a:gd name="connsiteY1" fmla="*/ 2881 h 3381"/>
                                                            <a:gd name="connsiteX2" fmla="*/ 6120 w 7191"/>
                                                            <a:gd name="connsiteY2" fmla="*/ 2881 h 3381"/>
                                                            <a:gd name="connsiteX3" fmla="*/ 6120 w 7191"/>
                                                            <a:gd name="connsiteY3" fmla="*/ 500 h 3381"/>
                                                            <a:gd name="connsiteX4" fmla="*/ 1072 w 7191"/>
                                                            <a:gd name="connsiteY4" fmla="*/ 500 h 3381"/>
                                                            <a:gd name="connsiteX5" fmla="*/ 1072 w 7191"/>
                                                            <a:gd name="connsiteY5" fmla="*/ 500 h 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1" h="3381">
                                                              <a:moveTo>
                                                                <a:pt x="1072" y="500"/>
                                                              </a:moveTo>
                                                              <a:cubicBezTo>
                                                                <a:pt x="-357" y="1167"/>
                                                                <a:pt x="-357" y="2215"/>
                                                                <a:pt x="1072" y="2881"/>
                                                              </a:cubicBezTo>
                                                              <a:cubicBezTo>
                                                                <a:pt x="2405" y="3548"/>
                                                                <a:pt x="4691" y="3548"/>
                                                                <a:pt x="6120" y="2881"/>
                                                              </a:cubicBezTo>
                                                              <a:cubicBezTo>
                                                                <a:pt x="7549" y="2215"/>
                                                                <a:pt x="7549" y="1167"/>
                                                                <a:pt x="6120" y="500"/>
                                                              </a:cubicBezTo>
                                                              <a:cubicBezTo>
                                                                <a:pt x="4691" y="-167"/>
                                                                <a:pt x="2500" y="-167"/>
                                                                <a:pt x="1072" y="500"/>
                                                              </a:cubicBezTo>
                                                              <a:lnTo>
                                                                <a:pt x="1072" y="500"/>
                                                              </a:lnTo>
                                                              <a:close/>
                                                            </a:path>
                                                          </a:pathLst>
                                                        </a:custGeom>
                                                        <a:solidFill>
                                                          <a:srgbClr val="2C3D4E"/>
                                                        </a:solidFill>
                                                        <a:ln w="9525" cap="flat">
                                                          <a:noFill/>
                                                          <a:prstDash val="solid"/>
                                                          <a:miter/>
                                                        </a:ln>
                                                      </p:spPr>
                                                      <p:txBody>
                                                        <a:bodyPr rtlCol="0" anchor="ctr"/>
                                                        <a:lstStyle/>
                                                        <a:p>
                                                          <a:endParaRPr lang="zh-CN" altLang="en-US" sz="2000"/>
                                                        </a:p>
                                                      </p:txBody>
                                                    </p:sp>
                                                    <p:sp>
                                                      <p:nvSpPr>
                                                        <p:cNvPr id="65" name="任意多边形: 形状 64">
                                                          <a:extLst>
                                                            <a:ext uri="{FF2B5EF4-FFF2-40B4-BE49-F238E27FC236}">
                                                              <a16:creationId xmlns:a16="http://schemas.microsoft.com/office/drawing/2014/main" id="{4BFE9A3B-9E5C-6196-53C0-CD985F980224}"/>
                                                            </a:ext>
                                                          </a:extLst>
                                                        </p:cNvPr>
                                                        <p:cNvSpPr/>
                                                        <p:nvPr/>
                                                      </p:nvSpPr>
                                                      <p:spPr>
                                                        <a:xfrm>
                                                          <a:off x="2737417" y="2304076"/>
                                                          <a:ext cx="16478" cy="13334"/>
                                                        </a:xfrm>
                                                        <a:custGeom>
                                                          <a:avLst/>
                                                          <a:gdLst>
                                                            <a:gd name="connsiteX0" fmla="*/ 0 w 16478"/>
                                                            <a:gd name="connsiteY0" fmla="*/ 6668 h 13334"/>
                                                            <a:gd name="connsiteX1" fmla="*/ 8287 w 16478"/>
                                                            <a:gd name="connsiteY1" fmla="*/ 13335 h 13334"/>
                                                            <a:gd name="connsiteX2" fmla="*/ 16478 w 16478"/>
                                                            <a:gd name="connsiteY2" fmla="*/ 6668 h 13334"/>
                                                            <a:gd name="connsiteX3" fmla="*/ 8287 w 16478"/>
                                                            <a:gd name="connsiteY3" fmla="*/ 0 h 13334"/>
                                                            <a:gd name="connsiteX4" fmla="*/ 0 w 16478"/>
                                                            <a:gd name="connsiteY4" fmla="*/ 6668 h 13334"/>
                                                            <a:gd name="connsiteX5" fmla="*/ 0 w 16478"/>
                                                            <a:gd name="connsiteY5" fmla="*/ 6668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8" h="13334">
                                                              <a:moveTo>
                                                                <a:pt x="0" y="6668"/>
                                                              </a:moveTo>
                                                              <a:cubicBezTo>
                                                                <a:pt x="0" y="10382"/>
                                                                <a:pt x="3715" y="13335"/>
                                                                <a:pt x="8287" y="13335"/>
                                                              </a:cubicBezTo>
                                                              <a:cubicBezTo>
                                                                <a:pt x="12859" y="13335"/>
                                                                <a:pt x="16478" y="10382"/>
                                                                <a:pt x="16478" y="6668"/>
                                                              </a:cubicBezTo>
                                                              <a:cubicBezTo>
                                                                <a:pt x="16478" y="2953"/>
                                                                <a:pt x="12764" y="0"/>
                                                                <a:pt x="8287" y="0"/>
                                                              </a:cubicBezTo>
                                                              <a:cubicBezTo>
                                                                <a:pt x="3810" y="0"/>
                                                                <a:pt x="0" y="2953"/>
                                                                <a:pt x="0" y="6668"/>
                                                              </a:cubicBezTo>
                                                              <a:lnTo>
                                                                <a:pt x="0" y="6668"/>
                                                              </a:lnTo>
                                                              <a:close/>
                                                            </a:path>
                                                          </a:pathLst>
                                                        </a:custGeom>
                                                        <a:solidFill>
                                                          <a:srgbClr val="EE9426"/>
                                                        </a:solidFill>
                                                        <a:ln w="9525" cap="flat">
                                                          <a:noFill/>
                                                          <a:prstDash val="solid"/>
                                                          <a:miter/>
                                                        </a:ln>
                                                      </p:spPr>
                                                      <p:txBody>
                                                        <a:bodyPr rtlCol="0" anchor="ctr"/>
                                                        <a:lstStyle/>
                                                        <a:p>
                                                          <a:endParaRPr lang="zh-CN" altLang="en-US" sz="2000"/>
                                                        </a:p>
                                                      </p:txBody>
                                                    </p:sp>
                                                  </p:grpSp>
                                                </p:grpSp>
                                              </p:grpSp>
                                            </p:grpSp>
                                          </p:grpSp>
                                        </p:grpSp>
                                      </p:grpSp>
                                    </p:grpSp>
                                  </p:grpSp>
                                </p:grpSp>
                              </p:grpSp>
                            </p:grpSp>
                          </p:grpSp>
                        </p:grpSp>
                      </p:grpSp>
                    </p:grpSp>
                  </p:grpSp>
                </p:grpSp>
              </p:grpSp>
            </p:grpSp>
          </p:grpSp>
          <p:sp>
            <p:nvSpPr>
              <p:cNvPr id="23" name="矩形 22">
                <a:extLst>
                  <a:ext uri="{FF2B5EF4-FFF2-40B4-BE49-F238E27FC236}">
                    <a16:creationId xmlns:a16="http://schemas.microsoft.com/office/drawing/2014/main" id="{83A50FC7-DCFC-773D-6D4A-168EB111C8D4}"/>
                  </a:ext>
                </a:extLst>
              </p:cNvPr>
              <p:cNvSpPr/>
              <p:nvPr/>
            </p:nvSpPr>
            <p:spPr>
              <a:xfrm>
                <a:off x="2662732" y="4545012"/>
                <a:ext cx="1488168" cy="369332"/>
              </a:xfrm>
              <a:prstGeom prst="rect">
                <a:avLst/>
              </a:prstGeom>
            </p:spPr>
            <p:txBody>
              <a:bodyPr wrap="square">
                <a:spAutoFit/>
              </a:bodyPr>
              <a:lstStyle/>
              <a:p>
                <a:pPr algn="ctr">
                  <a:lnSpc>
                    <a:spcPct val="90000"/>
                  </a:lnSpc>
                </a:pPr>
                <a:r>
                  <a:rPr lang="en-US" altLang="zh-CN" sz="2000">
                    <a:latin typeface="Candara" panose="020E0502030303020204" pitchFamily="34" charset="0"/>
                    <a:ea typeface="微软雅黑" panose="020B0503020204020204" pitchFamily="34" charset="-122"/>
                    <a:cs typeface="Segoe UI" panose="020B0502040204020203" pitchFamily="34" charset="0"/>
                  </a:rPr>
                  <a:t>Tx</a:t>
                </a:r>
              </a:p>
            </p:txBody>
          </p:sp>
        </p:grpSp>
        <p:sp>
          <p:nvSpPr>
            <p:cNvPr id="100" name="箭头: 下 99">
              <a:extLst>
                <a:ext uri="{FF2B5EF4-FFF2-40B4-BE49-F238E27FC236}">
                  <a16:creationId xmlns:a16="http://schemas.microsoft.com/office/drawing/2014/main" id="{C621B25A-BC94-D6FB-DE84-5B92DCD4A1A8}"/>
                </a:ext>
              </a:extLst>
            </p:cNvPr>
            <p:cNvSpPr/>
            <p:nvPr/>
          </p:nvSpPr>
          <p:spPr>
            <a:xfrm rot="13654419">
              <a:off x="2812530" y="2655804"/>
              <a:ext cx="45719" cy="1988075"/>
            </a:xfrm>
            <a:prstGeom prst="downArrow">
              <a:avLst>
                <a:gd name="adj1" fmla="val 34639"/>
                <a:gd name="adj2" fmla="val 235723"/>
              </a:avLst>
            </a:prstGeom>
            <a:ln>
              <a:solidFill>
                <a:srgbClr val="0000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CN" altLang="en-US"/>
            </a:p>
          </p:txBody>
        </p:sp>
        <p:grpSp>
          <p:nvGrpSpPr>
            <p:cNvPr id="164" name="组合 163">
              <a:extLst>
                <a:ext uri="{FF2B5EF4-FFF2-40B4-BE49-F238E27FC236}">
                  <a16:creationId xmlns:a16="http://schemas.microsoft.com/office/drawing/2014/main" id="{F9BC1F8B-271A-E1DA-F276-A592306C0812}"/>
                </a:ext>
              </a:extLst>
            </p:cNvPr>
            <p:cNvGrpSpPr/>
            <p:nvPr/>
          </p:nvGrpSpPr>
          <p:grpSpPr>
            <a:xfrm rot="308892">
              <a:off x="2489849" y="3140353"/>
              <a:ext cx="1124097" cy="1346347"/>
              <a:chOff x="5979068" y="2863047"/>
              <a:chExt cx="1124097" cy="1346347"/>
            </a:xfrm>
          </p:grpSpPr>
          <p:sp>
            <p:nvSpPr>
              <p:cNvPr id="159" name="任意多边形: 形状 158">
                <a:extLst>
                  <a:ext uri="{FF2B5EF4-FFF2-40B4-BE49-F238E27FC236}">
                    <a16:creationId xmlns:a16="http://schemas.microsoft.com/office/drawing/2014/main" id="{EF18D80F-3994-702F-1F5D-B90658D9FE6B}"/>
                  </a:ext>
                </a:extLst>
              </p:cNvPr>
              <p:cNvSpPr/>
              <p:nvPr/>
            </p:nvSpPr>
            <p:spPr>
              <a:xfrm rot="18735111">
                <a:off x="5938083" y="3772257"/>
                <a:ext cx="506997" cy="262326"/>
              </a:xfrm>
              <a:custGeom>
                <a:avLst/>
                <a:gdLst>
                  <a:gd name="connsiteX0" fmla="*/ 453200 w 506997"/>
                  <a:gd name="connsiteY0" fmla="*/ 0 h 262326"/>
                  <a:gd name="connsiteX1" fmla="*/ 506998 w 506997"/>
                  <a:gd name="connsiteY1" fmla="*/ 47164 h 262326"/>
                  <a:gd name="connsiteX2" fmla="*/ 506998 w 506997"/>
                  <a:gd name="connsiteY2" fmla="*/ 215163 h 262326"/>
                  <a:gd name="connsiteX3" fmla="*/ 453200 w 506997"/>
                  <a:gd name="connsiteY3" fmla="*/ 262327 h 262326"/>
                  <a:gd name="connsiteX4" fmla="*/ 53798 w 506997"/>
                  <a:gd name="connsiteY4" fmla="*/ 262327 h 262326"/>
                  <a:gd name="connsiteX5" fmla="*/ 0 w 506997"/>
                  <a:gd name="connsiteY5" fmla="*/ 215163 h 262326"/>
                  <a:gd name="connsiteX6" fmla="*/ 0 w 506997"/>
                  <a:gd name="connsiteY6" fmla="*/ 47164 h 262326"/>
                  <a:gd name="connsiteX7" fmla="*/ 53798 w 506997"/>
                  <a:gd name="connsiteY7" fmla="*/ 0 h 26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997" h="262326">
                    <a:moveTo>
                      <a:pt x="453200" y="0"/>
                    </a:moveTo>
                    <a:cubicBezTo>
                      <a:pt x="482912" y="0"/>
                      <a:pt x="506998" y="21116"/>
                      <a:pt x="506998" y="47164"/>
                    </a:cubicBezTo>
                    <a:lnTo>
                      <a:pt x="506998" y="215163"/>
                    </a:lnTo>
                    <a:cubicBezTo>
                      <a:pt x="506998" y="241211"/>
                      <a:pt x="482912" y="262327"/>
                      <a:pt x="453200" y="262327"/>
                    </a:cubicBezTo>
                    <a:lnTo>
                      <a:pt x="53798" y="262327"/>
                    </a:lnTo>
                    <a:cubicBezTo>
                      <a:pt x="24086" y="262327"/>
                      <a:pt x="0" y="241211"/>
                      <a:pt x="0" y="215163"/>
                    </a:cubicBezTo>
                    <a:lnTo>
                      <a:pt x="0" y="47164"/>
                    </a:lnTo>
                    <a:cubicBezTo>
                      <a:pt x="0" y="21116"/>
                      <a:pt x="24086" y="0"/>
                      <a:pt x="53798" y="0"/>
                    </a:cubicBezTo>
                    <a:close/>
                  </a:path>
                </a:pathLst>
              </a:custGeom>
              <a:noFill/>
              <a:ln w="28575" cap="rnd">
                <a:solidFill>
                  <a:srgbClr val="000000"/>
                </a:solidFill>
                <a:prstDash val="solid"/>
                <a:miter/>
              </a:ln>
            </p:spPr>
            <p:txBody>
              <a:bodyPr rtlCol="0" anchor="ctr"/>
              <a:lstStyle/>
              <a:p>
                <a:endParaRPr lang="zh-CN" altLang="en-US"/>
              </a:p>
            </p:txBody>
          </p:sp>
          <p:sp>
            <p:nvSpPr>
              <p:cNvPr id="160" name="任意多边形: 形状 159">
                <a:extLst>
                  <a:ext uri="{FF2B5EF4-FFF2-40B4-BE49-F238E27FC236}">
                    <a16:creationId xmlns:a16="http://schemas.microsoft.com/office/drawing/2014/main" id="{ED64D637-8DA8-CD44-D00C-C6F3D037F087}"/>
                  </a:ext>
                </a:extLst>
              </p:cNvPr>
              <p:cNvSpPr/>
              <p:nvPr/>
            </p:nvSpPr>
            <p:spPr>
              <a:xfrm rot="18735111">
                <a:off x="6278859" y="3397117"/>
                <a:ext cx="506997" cy="262326"/>
              </a:xfrm>
              <a:custGeom>
                <a:avLst/>
                <a:gdLst>
                  <a:gd name="connsiteX0" fmla="*/ 453200 w 506997"/>
                  <a:gd name="connsiteY0" fmla="*/ 0 h 262326"/>
                  <a:gd name="connsiteX1" fmla="*/ 506998 w 506997"/>
                  <a:gd name="connsiteY1" fmla="*/ 47164 h 262326"/>
                  <a:gd name="connsiteX2" fmla="*/ 506998 w 506997"/>
                  <a:gd name="connsiteY2" fmla="*/ 215163 h 262326"/>
                  <a:gd name="connsiteX3" fmla="*/ 453200 w 506997"/>
                  <a:gd name="connsiteY3" fmla="*/ 262327 h 262326"/>
                  <a:gd name="connsiteX4" fmla="*/ 53798 w 506997"/>
                  <a:gd name="connsiteY4" fmla="*/ 262327 h 262326"/>
                  <a:gd name="connsiteX5" fmla="*/ 0 w 506997"/>
                  <a:gd name="connsiteY5" fmla="*/ 215163 h 262326"/>
                  <a:gd name="connsiteX6" fmla="*/ 0 w 506997"/>
                  <a:gd name="connsiteY6" fmla="*/ 47164 h 262326"/>
                  <a:gd name="connsiteX7" fmla="*/ 53798 w 506997"/>
                  <a:gd name="connsiteY7" fmla="*/ 0 h 26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997" h="262326">
                    <a:moveTo>
                      <a:pt x="453200" y="0"/>
                    </a:moveTo>
                    <a:cubicBezTo>
                      <a:pt x="482912" y="0"/>
                      <a:pt x="506998" y="21116"/>
                      <a:pt x="506998" y="47164"/>
                    </a:cubicBezTo>
                    <a:lnTo>
                      <a:pt x="506998" y="215163"/>
                    </a:lnTo>
                    <a:cubicBezTo>
                      <a:pt x="506998" y="241211"/>
                      <a:pt x="482912" y="262327"/>
                      <a:pt x="453200" y="262327"/>
                    </a:cubicBezTo>
                    <a:lnTo>
                      <a:pt x="53798" y="262327"/>
                    </a:lnTo>
                    <a:cubicBezTo>
                      <a:pt x="24086" y="262327"/>
                      <a:pt x="0" y="241211"/>
                      <a:pt x="0" y="215163"/>
                    </a:cubicBezTo>
                    <a:lnTo>
                      <a:pt x="0" y="47164"/>
                    </a:lnTo>
                    <a:cubicBezTo>
                      <a:pt x="0" y="21116"/>
                      <a:pt x="24086" y="0"/>
                      <a:pt x="53798" y="0"/>
                    </a:cubicBezTo>
                    <a:close/>
                  </a:path>
                </a:pathLst>
              </a:custGeom>
              <a:noFill/>
              <a:ln w="28575" cap="rnd">
                <a:solidFill>
                  <a:srgbClr val="000000"/>
                </a:solidFill>
                <a:prstDash val="solid"/>
                <a:miter/>
              </a:ln>
            </p:spPr>
            <p:txBody>
              <a:bodyPr rtlCol="0" anchor="ctr"/>
              <a:lstStyle/>
              <a:p>
                <a:endParaRPr lang="zh-CN" altLang="en-US"/>
              </a:p>
            </p:txBody>
          </p:sp>
          <p:sp>
            <p:nvSpPr>
              <p:cNvPr id="161" name="任意多边形: 形状 160">
                <a:extLst>
                  <a:ext uri="{FF2B5EF4-FFF2-40B4-BE49-F238E27FC236}">
                    <a16:creationId xmlns:a16="http://schemas.microsoft.com/office/drawing/2014/main" id="{69DB497C-53F6-2449-2DE3-FD5A4D5413A3}"/>
                  </a:ext>
                </a:extLst>
              </p:cNvPr>
              <p:cNvSpPr/>
              <p:nvPr/>
            </p:nvSpPr>
            <p:spPr>
              <a:xfrm rot="18735111">
                <a:off x="6619759" y="3021839"/>
                <a:ext cx="506997" cy="262326"/>
              </a:xfrm>
              <a:custGeom>
                <a:avLst/>
                <a:gdLst>
                  <a:gd name="connsiteX0" fmla="*/ 453200 w 506997"/>
                  <a:gd name="connsiteY0" fmla="*/ 0 h 262326"/>
                  <a:gd name="connsiteX1" fmla="*/ 506998 w 506997"/>
                  <a:gd name="connsiteY1" fmla="*/ 47164 h 262326"/>
                  <a:gd name="connsiteX2" fmla="*/ 506998 w 506997"/>
                  <a:gd name="connsiteY2" fmla="*/ 215163 h 262326"/>
                  <a:gd name="connsiteX3" fmla="*/ 453200 w 506997"/>
                  <a:gd name="connsiteY3" fmla="*/ 262327 h 262326"/>
                  <a:gd name="connsiteX4" fmla="*/ 53798 w 506997"/>
                  <a:gd name="connsiteY4" fmla="*/ 262327 h 262326"/>
                  <a:gd name="connsiteX5" fmla="*/ 0 w 506997"/>
                  <a:gd name="connsiteY5" fmla="*/ 215163 h 262326"/>
                  <a:gd name="connsiteX6" fmla="*/ 0 w 506997"/>
                  <a:gd name="connsiteY6" fmla="*/ 47164 h 262326"/>
                  <a:gd name="connsiteX7" fmla="*/ 53798 w 506997"/>
                  <a:gd name="connsiteY7" fmla="*/ 0 h 26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997" h="262326">
                    <a:moveTo>
                      <a:pt x="453200" y="0"/>
                    </a:moveTo>
                    <a:cubicBezTo>
                      <a:pt x="482912" y="0"/>
                      <a:pt x="506998" y="21116"/>
                      <a:pt x="506998" y="47164"/>
                    </a:cubicBezTo>
                    <a:lnTo>
                      <a:pt x="506998" y="215163"/>
                    </a:lnTo>
                    <a:cubicBezTo>
                      <a:pt x="506998" y="241211"/>
                      <a:pt x="482912" y="262327"/>
                      <a:pt x="453200" y="262327"/>
                    </a:cubicBezTo>
                    <a:lnTo>
                      <a:pt x="53798" y="262327"/>
                    </a:lnTo>
                    <a:cubicBezTo>
                      <a:pt x="24086" y="262327"/>
                      <a:pt x="0" y="241211"/>
                      <a:pt x="0" y="215163"/>
                    </a:cubicBezTo>
                    <a:lnTo>
                      <a:pt x="0" y="47164"/>
                    </a:lnTo>
                    <a:cubicBezTo>
                      <a:pt x="0" y="21116"/>
                      <a:pt x="24086" y="0"/>
                      <a:pt x="53798" y="0"/>
                    </a:cubicBezTo>
                    <a:close/>
                  </a:path>
                </a:pathLst>
              </a:custGeom>
              <a:noFill/>
              <a:ln w="28575" cap="rnd">
                <a:solidFill>
                  <a:srgbClr val="000000"/>
                </a:solidFill>
                <a:prstDash val="solid"/>
                <a:miter/>
              </a:ln>
            </p:spPr>
            <p:txBody>
              <a:bodyPr rtlCol="0" anchor="ctr"/>
              <a:lstStyle/>
              <a:p>
                <a:endParaRPr lang="zh-CN" altLang="en-US"/>
              </a:p>
            </p:txBody>
          </p:sp>
          <p:sp>
            <p:nvSpPr>
              <p:cNvPr id="162" name="任意多边形: 形状 161">
                <a:extLst>
                  <a:ext uri="{FF2B5EF4-FFF2-40B4-BE49-F238E27FC236}">
                    <a16:creationId xmlns:a16="http://schemas.microsoft.com/office/drawing/2014/main" id="{3AEFC2EC-33F2-1DAD-A361-C30FB717BFFF}"/>
                  </a:ext>
                </a:extLst>
              </p:cNvPr>
              <p:cNvSpPr/>
              <p:nvPr/>
            </p:nvSpPr>
            <p:spPr>
              <a:xfrm rot="18735111">
                <a:off x="7031682" y="2918267"/>
                <a:ext cx="126703" cy="16263"/>
              </a:xfrm>
              <a:custGeom>
                <a:avLst/>
                <a:gdLst>
                  <a:gd name="connsiteX0" fmla="*/ 0 w 126703"/>
                  <a:gd name="connsiteY0" fmla="*/ 0 h 16263"/>
                  <a:gd name="connsiteX1" fmla="*/ 126703 w 126703"/>
                  <a:gd name="connsiteY1" fmla="*/ 0 h 16263"/>
                </a:gdLst>
                <a:ahLst/>
                <a:cxnLst>
                  <a:cxn ang="0">
                    <a:pos x="connsiteX0" y="connsiteY0"/>
                  </a:cxn>
                  <a:cxn ang="0">
                    <a:pos x="connsiteX1" y="connsiteY1"/>
                  </a:cxn>
                </a:cxnLst>
                <a:rect l="l" t="t" r="r" b="b"/>
                <a:pathLst>
                  <a:path w="126703" h="16263">
                    <a:moveTo>
                      <a:pt x="0" y="0"/>
                    </a:moveTo>
                    <a:lnTo>
                      <a:pt x="126703" y="0"/>
                    </a:lnTo>
                  </a:path>
                </a:pathLst>
              </a:custGeom>
              <a:ln w="28575" cap="rnd">
                <a:solidFill>
                  <a:srgbClr val="000000"/>
                </a:solidFill>
                <a:prstDash val="solid"/>
                <a:miter/>
              </a:ln>
            </p:spPr>
            <p:txBody>
              <a:bodyPr rtlCol="0" anchor="ctr"/>
              <a:lstStyle/>
              <a:p>
                <a:endParaRPr lang="zh-CN" altLang="en-US"/>
              </a:p>
            </p:txBody>
          </p:sp>
          <p:sp>
            <p:nvSpPr>
              <p:cNvPr id="163" name="任意多边形: 形状 162">
                <a:extLst>
                  <a:ext uri="{FF2B5EF4-FFF2-40B4-BE49-F238E27FC236}">
                    <a16:creationId xmlns:a16="http://schemas.microsoft.com/office/drawing/2014/main" id="{4837526F-C691-293F-51A1-C691FE496329}"/>
                  </a:ext>
                </a:extLst>
              </p:cNvPr>
              <p:cNvSpPr/>
              <p:nvPr/>
            </p:nvSpPr>
            <p:spPr>
              <a:xfrm rot="18735111">
                <a:off x="5923756" y="4137818"/>
                <a:ext cx="126888" cy="16263"/>
              </a:xfrm>
              <a:custGeom>
                <a:avLst/>
                <a:gdLst>
                  <a:gd name="connsiteX0" fmla="*/ 0 w 126888"/>
                  <a:gd name="connsiteY0" fmla="*/ 0 h 16263"/>
                  <a:gd name="connsiteX1" fmla="*/ 126889 w 126888"/>
                  <a:gd name="connsiteY1" fmla="*/ 0 h 16263"/>
                </a:gdLst>
                <a:ahLst/>
                <a:cxnLst>
                  <a:cxn ang="0">
                    <a:pos x="connsiteX0" y="connsiteY0"/>
                  </a:cxn>
                  <a:cxn ang="0">
                    <a:pos x="connsiteX1" y="connsiteY1"/>
                  </a:cxn>
                </a:cxnLst>
                <a:rect l="l" t="t" r="r" b="b"/>
                <a:pathLst>
                  <a:path w="126888" h="16263">
                    <a:moveTo>
                      <a:pt x="0" y="0"/>
                    </a:moveTo>
                    <a:lnTo>
                      <a:pt x="126889" y="0"/>
                    </a:lnTo>
                  </a:path>
                </a:pathLst>
              </a:custGeom>
              <a:ln w="28575" cap="rnd">
                <a:solidFill>
                  <a:srgbClr val="000000"/>
                </a:solidFill>
                <a:prstDash val="solid"/>
                <a:miter/>
              </a:ln>
            </p:spPr>
            <p:txBody>
              <a:bodyPr rtlCol="0" anchor="ctr"/>
              <a:lstStyle/>
              <a:p>
                <a:endParaRPr lang="zh-CN" altLang="en-US"/>
              </a:p>
            </p:txBody>
          </p:sp>
        </p:grpSp>
        <p:sp>
          <p:nvSpPr>
            <p:cNvPr id="165" name="矩形 164">
              <a:extLst>
                <a:ext uri="{FF2B5EF4-FFF2-40B4-BE49-F238E27FC236}">
                  <a16:creationId xmlns:a16="http://schemas.microsoft.com/office/drawing/2014/main" id="{35FBB11D-E10D-3B16-ACEF-574691559D46}"/>
                </a:ext>
              </a:extLst>
            </p:cNvPr>
            <p:cNvSpPr/>
            <p:nvPr/>
          </p:nvSpPr>
          <p:spPr>
            <a:xfrm>
              <a:off x="2657114" y="3840014"/>
              <a:ext cx="1488168" cy="646331"/>
            </a:xfrm>
            <a:prstGeom prst="rect">
              <a:avLst/>
            </a:prstGeom>
          </p:spPr>
          <p:txBody>
            <a:bodyPr wrap="square">
              <a:spAutoFit/>
            </a:bodyPr>
            <a:lstStyle/>
            <a:p>
              <a:pPr algn="ctr">
                <a:lnSpc>
                  <a:spcPct val="90000"/>
                </a:lnSpc>
              </a:pPr>
              <a:r>
                <a:rPr lang="en-US" altLang="zh-CN" sz="2000">
                  <a:latin typeface="Candara" panose="020E0502030303020204" pitchFamily="34" charset="0"/>
                  <a:ea typeface="微软雅黑" panose="020B0503020204020204" pitchFamily="34" charset="-122"/>
                  <a:cs typeface="Segoe UI" panose="020B0502040204020203" pitchFamily="34" charset="0"/>
                </a:rPr>
                <a:t>WiFi</a:t>
              </a:r>
            </a:p>
            <a:p>
              <a:pPr algn="ctr">
                <a:lnSpc>
                  <a:spcPct val="90000"/>
                </a:lnSpc>
              </a:pPr>
              <a:r>
                <a:rPr lang="en-US" altLang="zh-CN" sz="2000">
                  <a:latin typeface="Candara" panose="020E0502030303020204" pitchFamily="34" charset="0"/>
                  <a:ea typeface="微软雅黑" panose="020B0503020204020204" pitchFamily="34" charset="-122"/>
                  <a:cs typeface="Segoe UI" panose="020B0502040204020203" pitchFamily="34" charset="0"/>
                </a:rPr>
                <a:t>symbols</a:t>
              </a:r>
            </a:p>
          </p:txBody>
        </p:sp>
      </p:grpSp>
      <p:sp>
        <p:nvSpPr>
          <p:cNvPr id="225" name="对话气泡: 圆角矩形 224">
            <a:extLst>
              <a:ext uri="{FF2B5EF4-FFF2-40B4-BE49-F238E27FC236}">
                <a16:creationId xmlns:a16="http://schemas.microsoft.com/office/drawing/2014/main" id="{DD1FE594-07FA-2742-2805-401753D1F9EB}"/>
              </a:ext>
            </a:extLst>
          </p:cNvPr>
          <p:cNvSpPr/>
          <p:nvPr/>
        </p:nvSpPr>
        <p:spPr>
          <a:xfrm rot="10800000">
            <a:off x="4540560" y="3516232"/>
            <a:ext cx="5840885" cy="1854143"/>
          </a:xfrm>
          <a:prstGeom prst="wedgeRoundRectCallout">
            <a:avLst>
              <a:gd name="adj1" fmla="val -27166"/>
              <a:gd name="adj2" fmla="val 67106"/>
              <a:gd name="adj3" fmla="val 16667"/>
            </a:avLst>
          </a:prstGeom>
          <a:noFill/>
          <a:ln w="28575">
            <a:solidFill>
              <a:srgbClr val="7C2E9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0" name="组合 69">
            <a:extLst>
              <a:ext uri="{FF2B5EF4-FFF2-40B4-BE49-F238E27FC236}">
                <a16:creationId xmlns:a16="http://schemas.microsoft.com/office/drawing/2014/main" id="{0DD24D53-997C-1AF5-BD4A-D96E4A02F36C}"/>
              </a:ext>
            </a:extLst>
          </p:cNvPr>
          <p:cNvGrpSpPr/>
          <p:nvPr/>
        </p:nvGrpSpPr>
        <p:grpSpPr>
          <a:xfrm>
            <a:off x="6952512" y="1770253"/>
            <a:ext cx="2773466" cy="1042117"/>
            <a:chOff x="7214177" y="1184753"/>
            <a:chExt cx="2773466" cy="1042117"/>
          </a:xfrm>
        </p:grpSpPr>
        <p:sp>
          <p:nvSpPr>
            <p:cNvPr id="190" name="箭头: 下 189">
              <a:extLst>
                <a:ext uri="{FF2B5EF4-FFF2-40B4-BE49-F238E27FC236}">
                  <a16:creationId xmlns:a16="http://schemas.microsoft.com/office/drawing/2014/main" id="{D06B0CC2-8FA1-FFE2-23A8-8F54D41E1C3A}"/>
                </a:ext>
              </a:extLst>
            </p:cNvPr>
            <p:cNvSpPr/>
            <p:nvPr/>
          </p:nvSpPr>
          <p:spPr>
            <a:xfrm rot="10800000">
              <a:off x="7808203" y="1212072"/>
              <a:ext cx="81213" cy="320472"/>
            </a:xfrm>
            <a:prstGeom prst="downArrow">
              <a:avLst>
                <a:gd name="adj1" fmla="val 26188"/>
                <a:gd name="adj2" fmla="val 148216"/>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箭头: 下 191">
              <a:extLst>
                <a:ext uri="{FF2B5EF4-FFF2-40B4-BE49-F238E27FC236}">
                  <a16:creationId xmlns:a16="http://schemas.microsoft.com/office/drawing/2014/main" id="{52EBE946-3522-614E-99F2-78A8AB4FA689}"/>
                </a:ext>
              </a:extLst>
            </p:cNvPr>
            <p:cNvSpPr/>
            <p:nvPr/>
          </p:nvSpPr>
          <p:spPr>
            <a:xfrm rot="15389256">
              <a:off x="7957829" y="1339116"/>
              <a:ext cx="81213" cy="320472"/>
            </a:xfrm>
            <a:prstGeom prst="downArrow">
              <a:avLst>
                <a:gd name="adj1" fmla="val 26188"/>
                <a:gd name="adj2" fmla="val 148216"/>
              </a:avLst>
            </a:prstGeom>
            <a:solidFill>
              <a:srgbClr val="FF6600"/>
            </a:solid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箭头: 下 192">
              <a:extLst>
                <a:ext uri="{FF2B5EF4-FFF2-40B4-BE49-F238E27FC236}">
                  <a16:creationId xmlns:a16="http://schemas.microsoft.com/office/drawing/2014/main" id="{523AE251-EB54-A43E-BE7B-D2684406FF64}"/>
                </a:ext>
              </a:extLst>
            </p:cNvPr>
            <p:cNvSpPr/>
            <p:nvPr/>
          </p:nvSpPr>
          <p:spPr>
            <a:xfrm rot="10800000">
              <a:off x="8558125" y="1212072"/>
              <a:ext cx="81213" cy="320472"/>
            </a:xfrm>
            <a:prstGeom prst="downArrow">
              <a:avLst>
                <a:gd name="adj1" fmla="val 26188"/>
                <a:gd name="adj2" fmla="val 148216"/>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箭头: 下 193">
              <a:extLst>
                <a:ext uri="{FF2B5EF4-FFF2-40B4-BE49-F238E27FC236}">
                  <a16:creationId xmlns:a16="http://schemas.microsoft.com/office/drawing/2014/main" id="{1AE5E7F6-D83B-550D-0BC7-A7D3219E3598}"/>
                </a:ext>
              </a:extLst>
            </p:cNvPr>
            <p:cNvSpPr/>
            <p:nvPr/>
          </p:nvSpPr>
          <p:spPr>
            <a:xfrm rot="18043392">
              <a:off x="8695278" y="1455886"/>
              <a:ext cx="81213" cy="320472"/>
            </a:xfrm>
            <a:prstGeom prst="downArrow">
              <a:avLst>
                <a:gd name="adj1" fmla="val 26188"/>
                <a:gd name="adj2" fmla="val 148216"/>
              </a:avLst>
            </a:prstGeom>
            <a:solidFill>
              <a:srgbClr val="FF6600"/>
            </a:solid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2" name="图形 171">
              <a:extLst>
                <a:ext uri="{FF2B5EF4-FFF2-40B4-BE49-F238E27FC236}">
                  <a16:creationId xmlns:a16="http://schemas.microsoft.com/office/drawing/2014/main" id="{921DDE4A-9443-A18A-E1DF-949E9914E9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14177" y="1940758"/>
              <a:ext cx="2773466" cy="286112"/>
            </a:xfrm>
            <a:prstGeom prst="rect">
              <a:avLst/>
            </a:prstGeom>
          </p:spPr>
        </p:pic>
        <p:sp>
          <p:nvSpPr>
            <p:cNvPr id="183" name="椭圆 182">
              <a:extLst>
                <a:ext uri="{FF2B5EF4-FFF2-40B4-BE49-F238E27FC236}">
                  <a16:creationId xmlns:a16="http://schemas.microsoft.com/office/drawing/2014/main" id="{11301C9D-AA2E-DAE5-FF51-D6571675964E}"/>
                </a:ext>
              </a:extLst>
            </p:cNvPr>
            <p:cNvSpPr/>
            <p:nvPr/>
          </p:nvSpPr>
          <p:spPr>
            <a:xfrm>
              <a:off x="7515445" y="1186565"/>
              <a:ext cx="666730" cy="666730"/>
            </a:xfrm>
            <a:prstGeom prst="ellipse">
              <a:avLst/>
            </a:prstGeom>
            <a:noFill/>
            <a:ln>
              <a:solidFill>
                <a:schemeClr val="tx1">
                  <a:lumMod val="50000"/>
                  <a:lumOff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椭圆 183">
              <a:extLst>
                <a:ext uri="{FF2B5EF4-FFF2-40B4-BE49-F238E27FC236}">
                  <a16:creationId xmlns:a16="http://schemas.microsoft.com/office/drawing/2014/main" id="{A812727C-16B6-27EE-946D-F97F79A081BC}"/>
                </a:ext>
              </a:extLst>
            </p:cNvPr>
            <p:cNvSpPr/>
            <p:nvPr/>
          </p:nvSpPr>
          <p:spPr>
            <a:xfrm>
              <a:off x="8267545" y="1184753"/>
              <a:ext cx="666730" cy="666730"/>
            </a:xfrm>
            <a:prstGeom prst="ellipse">
              <a:avLst/>
            </a:prstGeom>
            <a:noFill/>
            <a:ln>
              <a:solidFill>
                <a:schemeClr val="tx1">
                  <a:lumMod val="50000"/>
                  <a:lumOff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椭圆 184">
              <a:extLst>
                <a:ext uri="{FF2B5EF4-FFF2-40B4-BE49-F238E27FC236}">
                  <a16:creationId xmlns:a16="http://schemas.microsoft.com/office/drawing/2014/main" id="{F34395F6-48E7-606E-FB91-29558DBEBA90}"/>
                </a:ext>
              </a:extLst>
            </p:cNvPr>
            <p:cNvSpPr/>
            <p:nvPr/>
          </p:nvSpPr>
          <p:spPr>
            <a:xfrm>
              <a:off x="9047875" y="1184753"/>
              <a:ext cx="666730" cy="666730"/>
            </a:xfrm>
            <a:prstGeom prst="ellipse">
              <a:avLst/>
            </a:prstGeom>
            <a:noFill/>
            <a:ln>
              <a:solidFill>
                <a:schemeClr val="tx1">
                  <a:lumMod val="50000"/>
                  <a:lumOff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箭头: 下 194">
              <a:extLst>
                <a:ext uri="{FF2B5EF4-FFF2-40B4-BE49-F238E27FC236}">
                  <a16:creationId xmlns:a16="http://schemas.microsoft.com/office/drawing/2014/main" id="{00AB4DAD-621D-36AD-D588-5B98FEAF2EEF}"/>
                </a:ext>
              </a:extLst>
            </p:cNvPr>
            <p:cNvSpPr/>
            <p:nvPr/>
          </p:nvSpPr>
          <p:spPr>
            <a:xfrm rot="10800000">
              <a:off x="9340633" y="1212072"/>
              <a:ext cx="81213" cy="320472"/>
            </a:xfrm>
            <a:prstGeom prst="downArrow">
              <a:avLst>
                <a:gd name="adj1" fmla="val 26188"/>
                <a:gd name="adj2" fmla="val 148216"/>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箭头: 下 195">
              <a:extLst>
                <a:ext uri="{FF2B5EF4-FFF2-40B4-BE49-F238E27FC236}">
                  <a16:creationId xmlns:a16="http://schemas.microsoft.com/office/drawing/2014/main" id="{2F9FA1C2-5F8F-A13D-7BA3-1F5C3FE21DAC}"/>
                </a:ext>
              </a:extLst>
            </p:cNvPr>
            <p:cNvSpPr/>
            <p:nvPr/>
          </p:nvSpPr>
          <p:spPr>
            <a:xfrm rot="3796274">
              <a:off x="9199698" y="1445486"/>
              <a:ext cx="81213" cy="320472"/>
            </a:xfrm>
            <a:prstGeom prst="downArrow">
              <a:avLst>
                <a:gd name="adj1" fmla="val 26188"/>
                <a:gd name="adj2" fmla="val 148216"/>
              </a:avLst>
            </a:prstGeom>
            <a:solidFill>
              <a:srgbClr val="FF6600"/>
            </a:solid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98" name="直接箭头连接符 197">
            <a:extLst>
              <a:ext uri="{FF2B5EF4-FFF2-40B4-BE49-F238E27FC236}">
                <a16:creationId xmlns:a16="http://schemas.microsoft.com/office/drawing/2014/main" id="{DA0C0E92-1BBD-DD2D-0502-BF3B8435EDF8}"/>
              </a:ext>
            </a:extLst>
          </p:cNvPr>
          <p:cNvCxnSpPr>
            <a:cxnSpLocks/>
          </p:cNvCxnSpPr>
          <p:nvPr/>
        </p:nvCxnSpPr>
        <p:spPr>
          <a:xfrm flipV="1">
            <a:off x="5268686" y="3674162"/>
            <a:ext cx="0" cy="1329664"/>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grpSp>
        <p:nvGrpSpPr>
          <p:cNvPr id="208" name="组合 207">
            <a:extLst>
              <a:ext uri="{FF2B5EF4-FFF2-40B4-BE49-F238E27FC236}">
                <a16:creationId xmlns:a16="http://schemas.microsoft.com/office/drawing/2014/main" id="{465F442A-E8CD-699C-E7E5-DBC0D629E79E}"/>
              </a:ext>
            </a:extLst>
          </p:cNvPr>
          <p:cNvGrpSpPr/>
          <p:nvPr/>
        </p:nvGrpSpPr>
        <p:grpSpPr>
          <a:xfrm>
            <a:off x="5496149" y="4106733"/>
            <a:ext cx="1712203" cy="898043"/>
            <a:chOff x="6672262" y="3774891"/>
            <a:chExt cx="674084" cy="465963"/>
          </a:xfrm>
        </p:grpSpPr>
        <p:sp>
          <p:nvSpPr>
            <p:cNvPr id="204" name="任意多边形: 形状 203">
              <a:extLst>
                <a:ext uri="{FF2B5EF4-FFF2-40B4-BE49-F238E27FC236}">
                  <a16:creationId xmlns:a16="http://schemas.microsoft.com/office/drawing/2014/main" id="{F9F3E2D5-8DAD-9FDC-1FF5-744763DD6AA2}"/>
                </a:ext>
              </a:extLst>
            </p:cNvPr>
            <p:cNvSpPr/>
            <p:nvPr/>
          </p:nvSpPr>
          <p:spPr>
            <a:xfrm>
              <a:off x="6672262" y="3774891"/>
              <a:ext cx="131921" cy="456437"/>
            </a:xfrm>
            <a:custGeom>
              <a:avLst/>
              <a:gdLst>
                <a:gd name="connsiteX0" fmla="*/ 0 w 131921"/>
                <a:gd name="connsiteY0" fmla="*/ 456438 h 456437"/>
                <a:gd name="connsiteX1" fmla="*/ 131921 w 131921"/>
                <a:gd name="connsiteY1" fmla="*/ 0 h 456437"/>
              </a:gdLst>
              <a:ahLst/>
              <a:cxnLst>
                <a:cxn ang="0">
                  <a:pos x="connsiteX0" y="connsiteY0"/>
                </a:cxn>
                <a:cxn ang="0">
                  <a:pos x="connsiteX1" y="connsiteY1"/>
                </a:cxn>
              </a:cxnLst>
              <a:rect l="l" t="t" r="r" b="b"/>
              <a:pathLst>
                <a:path w="131921" h="456437">
                  <a:moveTo>
                    <a:pt x="0" y="456438"/>
                  </a:moveTo>
                  <a:cubicBezTo>
                    <a:pt x="0" y="204121"/>
                    <a:pt x="59055" y="0"/>
                    <a:pt x="131921" y="0"/>
                  </a:cubicBezTo>
                </a:path>
              </a:pathLst>
            </a:custGeom>
            <a:noFill/>
            <a:ln w="28575" cap="rnd">
              <a:solidFill>
                <a:srgbClr val="2D4E7E"/>
              </a:solidFill>
              <a:prstDash val="solid"/>
              <a:miter/>
            </a:ln>
          </p:spPr>
          <p:txBody>
            <a:bodyPr rtlCol="0" anchor="ctr"/>
            <a:lstStyle/>
            <a:p>
              <a:endParaRPr lang="zh-CN" altLang="en-US"/>
            </a:p>
          </p:txBody>
        </p:sp>
        <p:sp>
          <p:nvSpPr>
            <p:cNvPr id="205" name="任意多边形: 形状 204">
              <a:extLst>
                <a:ext uri="{FF2B5EF4-FFF2-40B4-BE49-F238E27FC236}">
                  <a16:creationId xmlns:a16="http://schemas.microsoft.com/office/drawing/2014/main" id="{B5EEAB2C-26DA-DBAF-B3AF-6C7F876DFFD6}"/>
                </a:ext>
              </a:extLst>
            </p:cNvPr>
            <p:cNvSpPr/>
            <p:nvPr/>
          </p:nvSpPr>
          <p:spPr>
            <a:xfrm>
              <a:off x="7214424" y="3774891"/>
              <a:ext cx="131921" cy="456437"/>
            </a:xfrm>
            <a:custGeom>
              <a:avLst/>
              <a:gdLst>
                <a:gd name="connsiteX0" fmla="*/ 131921 w 131921"/>
                <a:gd name="connsiteY0" fmla="*/ 456438 h 456437"/>
                <a:gd name="connsiteX1" fmla="*/ 0 w 131921"/>
                <a:gd name="connsiteY1" fmla="*/ 0 h 456437"/>
              </a:gdLst>
              <a:ahLst/>
              <a:cxnLst>
                <a:cxn ang="0">
                  <a:pos x="connsiteX0" y="connsiteY0"/>
                </a:cxn>
                <a:cxn ang="0">
                  <a:pos x="connsiteX1" y="connsiteY1"/>
                </a:cxn>
              </a:cxnLst>
              <a:rect l="l" t="t" r="r" b="b"/>
              <a:pathLst>
                <a:path w="131921" h="456437">
                  <a:moveTo>
                    <a:pt x="131921" y="456438"/>
                  </a:moveTo>
                  <a:cubicBezTo>
                    <a:pt x="131921" y="204121"/>
                    <a:pt x="72866" y="0"/>
                    <a:pt x="0" y="0"/>
                  </a:cubicBezTo>
                </a:path>
              </a:pathLst>
            </a:custGeom>
            <a:noFill/>
            <a:ln w="28575" cap="rnd">
              <a:solidFill>
                <a:srgbClr val="2D4E7E"/>
              </a:solidFill>
              <a:prstDash val="solid"/>
              <a:miter/>
            </a:ln>
          </p:spPr>
          <p:txBody>
            <a:bodyPr rtlCol="0" anchor="ctr"/>
            <a:lstStyle/>
            <a:p>
              <a:endParaRPr lang="zh-CN" altLang="en-US"/>
            </a:p>
          </p:txBody>
        </p:sp>
        <p:sp>
          <p:nvSpPr>
            <p:cNvPr id="206" name="任意多边形: 形状 205">
              <a:extLst>
                <a:ext uri="{FF2B5EF4-FFF2-40B4-BE49-F238E27FC236}">
                  <a16:creationId xmlns:a16="http://schemas.microsoft.com/office/drawing/2014/main" id="{D17CA7D6-F80C-DAFF-34D3-C22E0B287973}"/>
                </a:ext>
              </a:extLst>
            </p:cNvPr>
            <p:cNvSpPr/>
            <p:nvPr/>
          </p:nvSpPr>
          <p:spPr>
            <a:xfrm>
              <a:off x="6804183" y="3774891"/>
              <a:ext cx="410241" cy="9525"/>
            </a:xfrm>
            <a:custGeom>
              <a:avLst/>
              <a:gdLst>
                <a:gd name="connsiteX0" fmla="*/ 0 w 410241"/>
                <a:gd name="connsiteY0" fmla="*/ 0 h 9525"/>
                <a:gd name="connsiteX1" fmla="*/ 410242 w 410241"/>
                <a:gd name="connsiteY1" fmla="*/ 0 h 9525"/>
              </a:gdLst>
              <a:ahLst/>
              <a:cxnLst>
                <a:cxn ang="0">
                  <a:pos x="connsiteX0" y="connsiteY0"/>
                </a:cxn>
                <a:cxn ang="0">
                  <a:pos x="connsiteX1" y="connsiteY1"/>
                </a:cxn>
              </a:cxnLst>
              <a:rect l="l" t="t" r="r" b="b"/>
              <a:pathLst>
                <a:path w="410241" h="9525">
                  <a:moveTo>
                    <a:pt x="0" y="0"/>
                  </a:moveTo>
                  <a:lnTo>
                    <a:pt x="410242" y="0"/>
                  </a:lnTo>
                </a:path>
              </a:pathLst>
            </a:custGeom>
            <a:ln w="28575" cap="rnd">
              <a:solidFill>
                <a:srgbClr val="2D4E7E"/>
              </a:solidFill>
              <a:prstDash val="solid"/>
              <a:miter/>
            </a:ln>
          </p:spPr>
          <p:txBody>
            <a:bodyPr rtlCol="0" anchor="ctr"/>
            <a:lstStyle/>
            <a:p>
              <a:endParaRPr lang="zh-CN" altLang="en-US"/>
            </a:p>
          </p:txBody>
        </p:sp>
        <p:sp>
          <p:nvSpPr>
            <p:cNvPr id="207" name="任意多边形: 形状 206">
              <a:extLst>
                <a:ext uri="{FF2B5EF4-FFF2-40B4-BE49-F238E27FC236}">
                  <a16:creationId xmlns:a16="http://schemas.microsoft.com/office/drawing/2014/main" id="{7B3489F6-C76F-8B92-B5E1-D965C10E92E6}"/>
                </a:ext>
              </a:extLst>
            </p:cNvPr>
            <p:cNvSpPr/>
            <p:nvPr/>
          </p:nvSpPr>
          <p:spPr>
            <a:xfrm>
              <a:off x="6672262" y="4231329"/>
              <a:ext cx="674084" cy="9525"/>
            </a:xfrm>
            <a:custGeom>
              <a:avLst/>
              <a:gdLst>
                <a:gd name="connsiteX0" fmla="*/ 0 w 674084"/>
                <a:gd name="connsiteY0" fmla="*/ 0 h 9525"/>
                <a:gd name="connsiteX1" fmla="*/ 674084 w 674084"/>
                <a:gd name="connsiteY1" fmla="*/ 0 h 9525"/>
              </a:gdLst>
              <a:ahLst/>
              <a:cxnLst>
                <a:cxn ang="0">
                  <a:pos x="connsiteX0" y="connsiteY0"/>
                </a:cxn>
                <a:cxn ang="0">
                  <a:pos x="connsiteX1" y="connsiteY1"/>
                </a:cxn>
              </a:cxnLst>
              <a:rect l="l" t="t" r="r" b="b"/>
              <a:pathLst>
                <a:path w="674084" h="9525">
                  <a:moveTo>
                    <a:pt x="0" y="0"/>
                  </a:moveTo>
                  <a:lnTo>
                    <a:pt x="674084" y="0"/>
                  </a:lnTo>
                </a:path>
              </a:pathLst>
            </a:custGeom>
            <a:ln w="28575" cap="rnd">
              <a:solidFill>
                <a:srgbClr val="2D4E7E"/>
              </a:solidFill>
              <a:prstDash val="solid"/>
              <a:miter/>
            </a:ln>
          </p:spPr>
          <p:txBody>
            <a:bodyPr rtlCol="0" anchor="ctr"/>
            <a:lstStyle/>
            <a:p>
              <a:endParaRPr lang="zh-CN" altLang="en-US"/>
            </a:p>
          </p:txBody>
        </p:sp>
      </p:grpSp>
      <p:sp>
        <p:nvSpPr>
          <p:cNvPr id="209" name="矩形 208">
            <a:extLst>
              <a:ext uri="{FF2B5EF4-FFF2-40B4-BE49-F238E27FC236}">
                <a16:creationId xmlns:a16="http://schemas.microsoft.com/office/drawing/2014/main" id="{F3D24FA7-95B4-760B-5AA5-EFF8E222F9A0}"/>
              </a:ext>
            </a:extLst>
          </p:cNvPr>
          <p:cNvSpPr/>
          <p:nvPr/>
        </p:nvSpPr>
        <p:spPr>
          <a:xfrm>
            <a:off x="4540565" y="3616064"/>
            <a:ext cx="786423" cy="369332"/>
          </a:xfrm>
          <a:prstGeom prst="rect">
            <a:avLst/>
          </a:prstGeom>
        </p:spPr>
        <p:txBody>
          <a:bodyPr wrap="square">
            <a:spAutoFit/>
          </a:bodyPr>
          <a:lstStyle/>
          <a:p>
            <a:pPr algn="ctr">
              <a:lnSpc>
                <a:spcPct val="90000"/>
              </a:lnSpc>
            </a:pPr>
            <a:r>
              <a:rPr lang="en-US" altLang="zh-CN" sz="2000">
                <a:latin typeface="Arial" panose="020B0604020202020204" pitchFamily="34" charset="0"/>
                <a:ea typeface="微软雅黑" panose="020B0503020204020204" pitchFamily="34" charset="-122"/>
                <a:cs typeface="Arial" panose="020B0604020202020204" pitchFamily="34" charset="0"/>
              </a:rPr>
              <a:t>Amp</a:t>
            </a:r>
          </a:p>
        </p:txBody>
      </p:sp>
      <p:sp>
        <p:nvSpPr>
          <p:cNvPr id="210" name="矩形 209">
            <a:extLst>
              <a:ext uri="{FF2B5EF4-FFF2-40B4-BE49-F238E27FC236}">
                <a16:creationId xmlns:a16="http://schemas.microsoft.com/office/drawing/2014/main" id="{687B09E9-0BF3-DA91-D802-8DCDA2F1FF1F}"/>
              </a:ext>
            </a:extLst>
          </p:cNvPr>
          <p:cNvSpPr/>
          <p:nvPr/>
        </p:nvSpPr>
        <p:spPr>
          <a:xfrm>
            <a:off x="7139456" y="5001044"/>
            <a:ext cx="786423" cy="369332"/>
          </a:xfrm>
          <a:prstGeom prst="rect">
            <a:avLst/>
          </a:prstGeom>
        </p:spPr>
        <p:txBody>
          <a:bodyPr wrap="square">
            <a:spAutoFit/>
          </a:bodyPr>
          <a:lstStyle/>
          <a:p>
            <a:pPr algn="ctr">
              <a:lnSpc>
                <a:spcPct val="90000"/>
              </a:lnSpc>
            </a:pPr>
            <a:r>
              <a:rPr lang="en-US" altLang="zh-CN" sz="2000">
                <a:latin typeface="Arial" panose="020B0604020202020204" pitchFamily="34" charset="0"/>
                <a:ea typeface="微软雅黑" panose="020B0503020204020204" pitchFamily="34" charset="-122"/>
                <a:cs typeface="Arial" panose="020B0604020202020204" pitchFamily="34" charset="0"/>
              </a:rPr>
              <a:t>Freq</a:t>
            </a:r>
          </a:p>
        </p:txBody>
      </p:sp>
      <p:sp>
        <p:nvSpPr>
          <p:cNvPr id="218" name="图形 216">
            <a:extLst>
              <a:ext uri="{FF2B5EF4-FFF2-40B4-BE49-F238E27FC236}">
                <a16:creationId xmlns:a16="http://schemas.microsoft.com/office/drawing/2014/main" id="{B620CA2A-D04F-DB14-3AF6-353138876437}"/>
              </a:ext>
            </a:extLst>
          </p:cNvPr>
          <p:cNvSpPr/>
          <p:nvPr/>
        </p:nvSpPr>
        <p:spPr>
          <a:xfrm>
            <a:off x="5496144" y="4475299"/>
            <a:ext cx="1712202" cy="517716"/>
          </a:xfrm>
          <a:custGeom>
            <a:avLst/>
            <a:gdLst>
              <a:gd name="connsiteX0" fmla="*/ 0 w 674084"/>
              <a:gd name="connsiteY0" fmla="*/ 456438 h 456437"/>
              <a:gd name="connsiteX1" fmla="*/ 131921 w 674084"/>
              <a:gd name="connsiteY1" fmla="*/ 0 h 456437"/>
              <a:gd name="connsiteX2" fmla="*/ 542163 w 674084"/>
              <a:gd name="connsiteY2" fmla="*/ 0 h 456437"/>
              <a:gd name="connsiteX3" fmla="*/ 674084 w 674084"/>
              <a:gd name="connsiteY3" fmla="*/ 456438 h 456437"/>
              <a:gd name="connsiteX4" fmla="*/ 0 w 674084"/>
              <a:gd name="connsiteY4" fmla="*/ 456438 h 456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084" h="456437">
                <a:moveTo>
                  <a:pt x="0" y="456438"/>
                </a:moveTo>
                <a:cubicBezTo>
                  <a:pt x="0" y="204121"/>
                  <a:pt x="59055" y="0"/>
                  <a:pt x="131921" y="0"/>
                </a:cubicBezTo>
                <a:lnTo>
                  <a:pt x="542163" y="0"/>
                </a:lnTo>
                <a:cubicBezTo>
                  <a:pt x="615125" y="0"/>
                  <a:pt x="674084" y="204121"/>
                  <a:pt x="674084" y="456438"/>
                </a:cubicBezTo>
                <a:lnTo>
                  <a:pt x="0" y="456438"/>
                </a:lnTo>
                <a:close/>
              </a:path>
            </a:pathLst>
          </a:custGeom>
          <a:pattFill prst="wdDnDiag">
            <a:fgClr>
              <a:srgbClr val="C00000"/>
            </a:fgClr>
            <a:bgClr>
              <a:schemeClr val="bg1"/>
            </a:bgClr>
          </a:pattFill>
          <a:ln w="28575" cap="rnd">
            <a:solidFill>
              <a:srgbClr val="C00000"/>
            </a:solidFill>
            <a:prstDash val="solid"/>
            <a:miter/>
          </a:ln>
        </p:spPr>
        <p:txBody>
          <a:bodyPr rtlCol="0" anchor="ctr"/>
          <a:lstStyle/>
          <a:p>
            <a:endParaRPr lang="zh-CN" altLang="en-US"/>
          </a:p>
        </p:txBody>
      </p:sp>
      <p:cxnSp>
        <p:nvCxnSpPr>
          <p:cNvPr id="200" name="直接箭头连接符 199">
            <a:extLst>
              <a:ext uri="{FF2B5EF4-FFF2-40B4-BE49-F238E27FC236}">
                <a16:creationId xmlns:a16="http://schemas.microsoft.com/office/drawing/2014/main" id="{6C79816D-D7D9-9A4C-1B5A-B0D23C765BF9}"/>
              </a:ext>
            </a:extLst>
          </p:cNvPr>
          <p:cNvCxnSpPr>
            <a:cxnSpLocks/>
          </p:cNvCxnSpPr>
          <p:nvPr/>
        </p:nvCxnSpPr>
        <p:spPr>
          <a:xfrm>
            <a:off x="5268686" y="5003826"/>
            <a:ext cx="2195600"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220" name="矩形 219">
            <a:extLst>
              <a:ext uri="{FF2B5EF4-FFF2-40B4-BE49-F238E27FC236}">
                <a16:creationId xmlns:a16="http://schemas.microsoft.com/office/drawing/2014/main" id="{90DACC27-F9C7-F8B9-3A3A-21A054AEDEC8}"/>
              </a:ext>
            </a:extLst>
          </p:cNvPr>
          <p:cNvSpPr/>
          <p:nvPr/>
        </p:nvSpPr>
        <p:spPr>
          <a:xfrm>
            <a:off x="7573125" y="4007482"/>
            <a:ext cx="721401" cy="258004"/>
          </a:xfrm>
          <a:prstGeom prst="rect">
            <a:avLst/>
          </a:prstGeom>
          <a:noFill/>
          <a:ln w="28575">
            <a:solidFill>
              <a:srgbClr val="2D4E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矩形 220">
            <a:extLst>
              <a:ext uri="{FF2B5EF4-FFF2-40B4-BE49-F238E27FC236}">
                <a16:creationId xmlns:a16="http://schemas.microsoft.com/office/drawing/2014/main" id="{C91BB25E-8679-4D67-024B-78F5CF5B2250}"/>
              </a:ext>
            </a:extLst>
          </p:cNvPr>
          <p:cNvSpPr/>
          <p:nvPr/>
        </p:nvSpPr>
        <p:spPr>
          <a:xfrm>
            <a:off x="8247809" y="3957984"/>
            <a:ext cx="2119551" cy="369332"/>
          </a:xfrm>
          <a:prstGeom prst="rect">
            <a:avLst/>
          </a:prstGeom>
        </p:spPr>
        <p:txBody>
          <a:bodyPr wrap="square">
            <a:spAutoFit/>
          </a:bodyPr>
          <a:lstStyle/>
          <a:p>
            <a:pPr algn="ctr">
              <a:lnSpc>
                <a:spcPct val="90000"/>
              </a:lnSpc>
            </a:pPr>
            <a:r>
              <a:rPr lang="en-US" altLang="zh-CN" sz="2000">
                <a:latin typeface="Arial" panose="020B0604020202020204" pitchFamily="34" charset="0"/>
                <a:ea typeface="微软雅黑" panose="020B0503020204020204" pitchFamily="34" charset="-122"/>
                <a:cs typeface="Arial" panose="020B0604020202020204" pitchFamily="34" charset="0"/>
              </a:rPr>
              <a:t>Excitation signal</a:t>
            </a:r>
          </a:p>
        </p:txBody>
      </p:sp>
      <p:sp>
        <p:nvSpPr>
          <p:cNvPr id="222" name="矩形 221">
            <a:extLst>
              <a:ext uri="{FF2B5EF4-FFF2-40B4-BE49-F238E27FC236}">
                <a16:creationId xmlns:a16="http://schemas.microsoft.com/office/drawing/2014/main" id="{8BB59CE8-FC42-818E-FC32-6E929BDC4115}"/>
              </a:ext>
            </a:extLst>
          </p:cNvPr>
          <p:cNvSpPr/>
          <p:nvPr/>
        </p:nvSpPr>
        <p:spPr>
          <a:xfrm>
            <a:off x="7573125" y="4542678"/>
            <a:ext cx="721401" cy="258004"/>
          </a:xfrm>
          <a:prstGeom prst="rect">
            <a:avLst/>
          </a:prstGeom>
          <a:pattFill prst="wdDnDiag">
            <a:fgClr>
              <a:srgbClr val="C00000"/>
            </a:fgClr>
            <a:bgClr>
              <a:schemeClr val="bg1"/>
            </a:bgClr>
          </a:patt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矩形 222">
            <a:extLst>
              <a:ext uri="{FF2B5EF4-FFF2-40B4-BE49-F238E27FC236}">
                <a16:creationId xmlns:a16="http://schemas.microsoft.com/office/drawing/2014/main" id="{AFEE7966-98EA-2CE5-7507-9417C9D935AB}"/>
              </a:ext>
            </a:extLst>
          </p:cNvPr>
          <p:cNvSpPr/>
          <p:nvPr/>
        </p:nvSpPr>
        <p:spPr>
          <a:xfrm>
            <a:off x="8272290" y="4375293"/>
            <a:ext cx="1871189" cy="646331"/>
          </a:xfrm>
          <a:prstGeom prst="rect">
            <a:avLst/>
          </a:prstGeom>
        </p:spPr>
        <p:txBody>
          <a:bodyPr wrap="square">
            <a:spAutoFit/>
          </a:bodyPr>
          <a:lstStyle/>
          <a:p>
            <a:pPr algn="ctr">
              <a:lnSpc>
                <a:spcPct val="90000"/>
              </a:lnSpc>
            </a:pPr>
            <a:r>
              <a:rPr lang="en-US" altLang="zh-CN" sz="2000">
                <a:latin typeface="Arial" panose="020B0604020202020204" pitchFamily="34" charset="0"/>
                <a:ea typeface="微软雅黑" panose="020B0503020204020204" pitchFamily="34" charset="-122"/>
                <a:cs typeface="Arial" panose="020B0604020202020204" pitchFamily="34" charset="0"/>
              </a:rPr>
              <a:t>Backscattered</a:t>
            </a:r>
          </a:p>
          <a:p>
            <a:pPr algn="ctr">
              <a:lnSpc>
                <a:spcPct val="90000"/>
              </a:lnSpc>
            </a:pPr>
            <a:r>
              <a:rPr lang="en-US" altLang="zh-CN" sz="2000">
                <a:latin typeface="Arial" panose="020B0604020202020204" pitchFamily="34" charset="0"/>
                <a:ea typeface="微软雅黑" panose="020B0503020204020204" pitchFamily="34" charset="-122"/>
                <a:cs typeface="Arial" panose="020B0604020202020204" pitchFamily="34" charset="0"/>
              </a:rPr>
              <a:t>signal</a:t>
            </a:r>
          </a:p>
        </p:txBody>
      </p:sp>
      <p:sp>
        <p:nvSpPr>
          <p:cNvPr id="69" name="矩形: 圆角 68">
            <a:extLst>
              <a:ext uri="{FF2B5EF4-FFF2-40B4-BE49-F238E27FC236}">
                <a16:creationId xmlns:a16="http://schemas.microsoft.com/office/drawing/2014/main" id="{FC3B68A4-0484-96DB-3958-F2C6C6E5FEE9}"/>
              </a:ext>
            </a:extLst>
          </p:cNvPr>
          <p:cNvSpPr/>
          <p:nvPr/>
        </p:nvSpPr>
        <p:spPr>
          <a:xfrm>
            <a:off x="5058544" y="3185746"/>
            <a:ext cx="4973844" cy="968604"/>
          </a:xfrm>
          <a:prstGeom prst="roundRect">
            <a:avLst>
              <a:gd name="adj" fmla="val 8232"/>
            </a:avLst>
          </a:prstGeom>
          <a:solidFill>
            <a:srgbClr val="FEF4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altLang="zh-CN" sz="2400" b="1">
                <a:solidFill>
                  <a:schemeClr val="tx1"/>
                </a:solidFill>
                <a:latin typeface="Candara" panose="020E0502030303020204" pitchFamily="34" charset="0"/>
              </a:rPr>
              <a:t>Achieve </a:t>
            </a:r>
            <a:r>
              <a:rPr lang="en-US" altLang="zh-CN" sz="2400" b="1" i="1">
                <a:solidFill>
                  <a:srgbClr val="7C2E9A"/>
                </a:solidFill>
                <a:latin typeface="Candara" panose="020E0502030303020204" pitchFamily="34" charset="0"/>
              </a:rPr>
              <a:t>accurate </a:t>
            </a:r>
            <a:r>
              <a:rPr lang="en-US" altLang="zh-CN" sz="2400" b="1">
                <a:solidFill>
                  <a:schemeClr val="tx1"/>
                </a:solidFill>
                <a:latin typeface="Candara" panose="020E0502030303020204" pitchFamily="34" charset="0"/>
              </a:rPr>
              <a:t>and </a:t>
            </a:r>
            <a:r>
              <a:rPr lang="en-US" altLang="zh-CN" sz="2400" b="1" i="1">
                <a:solidFill>
                  <a:srgbClr val="7C2E9A"/>
                </a:solidFill>
                <a:latin typeface="Candara" panose="020E0502030303020204" pitchFamily="34" charset="0"/>
              </a:rPr>
              <a:t>low-power</a:t>
            </a:r>
            <a:r>
              <a:rPr lang="en-US" altLang="zh-CN" sz="2400" b="1">
                <a:solidFill>
                  <a:srgbClr val="7C2E9A"/>
                </a:solidFill>
                <a:latin typeface="Candara" panose="020E0502030303020204" pitchFamily="34" charset="0"/>
              </a:rPr>
              <a:t> </a:t>
            </a:r>
            <a:r>
              <a:rPr lang="en-US" altLang="zh-CN" sz="2400" b="1">
                <a:solidFill>
                  <a:schemeClr val="tx1"/>
                </a:solidFill>
                <a:latin typeface="Candara" panose="020E0502030303020204" pitchFamily="34" charset="0"/>
              </a:rPr>
              <a:t>analog audio embedding. </a:t>
            </a:r>
            <a:endParaRPr lang="zh-CN" altLang="en-US" sz="2400" b="1">
              <a:solidFill>
                <a:schemeClr val="tx1"/>
              </a:solidFill>
              <a:latin typeface="Candara" panose="020E0502030303020204" pitchFamily="34" charset="0"/>
            </a:endParaRPr>
          </a:p>
        </p:txBody>
      </p:sp>
      <p:sp>
        <p:nvSpPr>
          <p:cNvPr id="71" name="矩形: 圆角 70">
            <a:extLst>
              <a:ext uri="{FF2B5EF4-FFF2-40B4-BE49-F238E27FC236}">
                <a16:creationId xmlns:a16="http://schemas.microsoft.com/office/drawing/2014/main" id="{99996C0C-6116-E1EA-0D5A-22800AC69E28}"/>
              </a:ext>
            </a:extLst>
          </p:cNvPr>
          <p:cNvSpPr/>
          <p:nvPr/>
        </p:nvSpPr>
        <p:spPr>
          <a:xfrm>
            <a:off x="645310" y="4099705"/>
            <a:ext cx="3842850" cy="2028777"/>
          </a:xfrm>
          <a:prstGeom prst="roundRect">
            <a:avLst>
              <a:gd name="adj" fmla="val 8232"/>
            </a:avLst>
          </a:prstGeom>
          <a:solidFill>
            <a:srgbClr val="FEF4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90000"/>
              </a:lnSpc>
              <a:spcBef>
                <a:spcPts val="1200"/>
              </a:spcBef>
              <a:buFont typeface="Wingdings" panose="05000000000000000000" pitchFamily="2" charset="2"/>
              <a:buChar char="Ø"/>
            </a:pPr>
            <a:r>
              <a:rPr lang="en-US" altLang="zh-CN" sz="2400" b="1">
                <a:solidFill>
                  <a:schemeClr val="tx1"/>
                </a:solidFill>
                <a:latin typeface="Candara" panose="020E0502030303020204" pitchFamily="34" charset="0"/>
              </a:rPr>
              <a:t>Tackle the </a:t>
            </a:r>
            <a:r>
              <a:rPr lang="en-US" altLang="zh-CN" sz="2400" b="1" i="1">
                <a:solidFill>
                  <a:srgbClr val="7C2E9A"/>
                </a:solidFill>
                <a:latin typeface="Candara" panose="020E0502030303020204" pitchFamily="34" charset="0"/>
              </a:rPr>
              <a:t>in-band self-interference.</a:t>
            </a:r>
            <a:endParaRPr lang="en-US" altLang="zh-CN" sz="2400" b="1">
              <a:solidFill>
                <a:schemeClr val="tx1"/>
              </a:solidFill>
              <a:latin typeface="Candara" panose="020E0502030303020204" pitchFamily="34" charset="0"/>
            </a:endParaRPr>
          </a:p>
          <a:p>
            <a:pPr marL="342900" indent="-342900">
              <a:lnSpc>
                <a:spcPct val="90000"/>
              </a:lnSpc>
              <a:spcBef>
                <a:spcPts val="1200"/>
              </a:spcBef>
              <a:buFont typeface="Wingdings" panose="05000000000000000000" pitchFamily="2" charset="2"/>
              <a:buChar char="Ø"/>
            </a:pPr>
            <a:r>
              <a:rPr lang="en-US" altLang="zh-CN" sz="2400" b="1">
                <a:solidFill>
                  <a:schemeClr val="tx1"/>
                </a:solidFill>
                <a:latin typeface="Candara" panose="020E0502030303020204" pitchFamily="34" charset="0"/>
              </a:rPr>
              <a:t>Reduce the </a:t>
            </a:r>
            <a:r>
              <a:rPr lang="en-US" altLang="zh-CN" sz="2400" b="1" i="1">
                <a:solidFill>
                  <a:srgbClr val="7C2E9A"/>
                </a:solidFill>
                <a:latin typeface="Candara" panose="020E0502030303020204" pitchFamily="34" charset="0"/>
              </a:rPr>
              <a:t>energy</a:t>
            </a:r>
            <a:r>
              <a:rPr lang="en-US" altLang="zh-CN" sz="2400" b="1">
                <a:solidFill>
                  <a:schemeClr val="tx1"/>
                </a:solidFill>
                <a:latin typeface="Candara" panose="020E0502030303020204" pitchFamily="34" charset="0"/>
              </a:rPr>
              <a:t> and </a:t>
            </a:r>
            <a:r>
              <a:rPr lang="en-US" altLang="zh-CN" sz="2400" b="1" i="1">
                <a:solidFill>
                  <a:srgbClr val="7C2E9A"/>
                </a:solidFill>
                <a:latin typeface="Candara" panose="020E0502030303020204" pitchFamily="34" charset="0"/>
              </a:rPr>
              <a:t>bandwidth</a:t>
            </a:r>
            <a:r>
              <a:rPr lang="en-US" altLang="zh-CN" sz="2400" b="1">
                <a:solidFill>
                  <a:schemeClr val="tx1"/>
                </a:solidFill>
                <a:latin typeface="Candara" panose="020E0502030303020204" pitchFamily="34" charset="0"/>
              </a:rPr>
              <a:t> overhead.</a:t>
            </a:r>
          </a:p>
        </p:txBody>
      </p:sp>
    </p:spTree>
    <p:extLst>
      <p:ext uri="{BB962C8B-B14F-4D97-AF65-F5344CB8AC3E}">
        <p14:creationId xmlns:p14="http://schemas.microsoft.com/office/powerpoint/2010/main" val="400704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fade">
                                      <p:cBhvr>
                                        <p:cTn id="18" dur="500"/>
                                        <p:tgtEl>
                                          <p:spTgt spid="10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6"/>
                                        </p:tgtEl>
                                        <p:attrNameLst>
                                          <p:attrName>style.visibility</p:attrName>
                                        </p:attrNameLst>
                                      </p:cBhvr>
                                      <p:to>
                                        <p:strVal val="visible"/>
                                      </p:to>
                                    </p:set>
                                    <p:animEffect transition="in" filter="fade">
                                      <p:cBhvr>
                                        <p:cTn id="21" dur="500"/>
                                        <p:tgtEl>
                                          <p:spTgt spid="96"/>
                                        </p:tgtEl>
                                      </p:cBhvr>
                                    </p:animEffect>
                                  </p:childTnLst>
                                </p:cTn>
                              </p:par>
                              <p:par>
                                <p:cTn id="22" presetID="10" presetClass="entr" presetSubtype="0" fill="hold" nodeType="withEffect">
                                  <p:stCondLst>
                                    <p:cond delay="0"/>
                                  </p:stCondLst>
                                  <p:childTnLst>
                                    <p:set>
                                      <p:cBhvr>
                                        <p:cTn id="23" dur="1" fill="hold">
                                          <p:stCondLst>
                                            <p:cond delay="0"/>
                                          </p:stCondLst>
                                        </p:cTn>
                                        <p:tgtEl>
                                          <p:spTgt spid="155"/>
                                        </p:tgtEl>
                                        <p:attrNameLst>
                                          <p:attrName>style.visibility</p:attrName>
                                        </p:attrNameLst>
                                      </p:cBhvr>
                                      <p:to>
                                        <p:strVal val="visible"/>
                                      </p:to>
                                    </p:set>
                                    <p:animEffect transition="in" filter="fade">
                                      <p:cBhvr>
                                        <p:cTn id="24" dur="500"/>
                                        <p:tgtEl>
                                          <p:spTgt spid="155"/>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wipe(left)">
                                      <p:cBhvr>
                                        <p:cTn id="28" dur="500"/>
                                        <p:tgtEl>
                                          <p:spTgt spid="7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fade">
                                      <p:cBhvr>
                                        <p:cTn id="31" dur="500"/>
                                        <p:tgtEl>
                                          <p:spTgt spid="6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par>
                                <p:cTn id="40" presetID="1" presetClass="exit" presetSubtype="0" fill="hold" grpId="1" nodeType="withEffect">
                                  <p:stCondLst>
                                    <p:cond delay="0"/>
                                  </p:stCondLst>
                                  <p:childTnLst>
                                    <p:set>
                                      <p:cBhvr>
                                        <p:cTn id="41" dur="1" fill="hold">
                                          <p:stCondLst>
                                            <p:cond delay="0"/>
                                          </p:stCondLst>
                                        </p:cTn>
                                        <p:tgtEl>
                                          <p:spTgt spid="69"/>
                                        </p:tgtEl>
                                        <p:attrNameLst>
                                          <p:attrName>style.visibility</p:attrName>
                                        </p:attrNameLst>
                                      </p:cBhvr>
                                      <p:to>
                                        <p:strVal val="hidden"/>
                                      </p:to>
                                    </p:set>
                                  </p:childTnLst>
                                </p:cTn>
                              </p:par>
                              <p:par>
                                <p:cTn id="42" presetID="10" presetClass="entr" presetSubtype="0" fill="hold" grpId="0" nodeType="withEffect">
                                  <p:stCondLst>
                                    <p:cond delay="0"/>
                                  </p:stCondLst>
                                  <p:childTnLst>
                                    <p:set>
                                      <p:cBhvr>
                                        <p:cTn id="43" dur="1" fill="hold">
                                          <p:stCondLst>
                                            <p:cond delay="0"/>
                                          </p:stCondLst>
                                        </p:cTn>
                                        <p:tgtEl>
                                          <p:spTgt spid="225"/>
                                        </p:tgtEl>
                                        <p:attrNameLst>
                                          <p:attrName>style.visibility</p:attrName>
                                        </p:attrNameLst>
                                      </p:cBhvr>
                                      <p:to>
                                        <p:strVal val="visible"/>
                                      </p:to>
                                    </p:set>
                                    <p:animEffect transition="in" filter="fade">
                                      <p:cBhvr>
                                        <p:cTn id="44" dur="500"/>
                                        <p:tgtEl>
                                          <p:spTgt spid="225"/>
                                        </p:tgtEl>
                                      </p:cBhvr>
                                    </p:animEffect>
                                  </p:childTnLst>
                                </p:cTn>
                              </p:par>
                              <p:par>
                                <p:cTn id="45" presetID="10" presetClass="entr" presetSubtype="0" fill="hold" nodeType="withEffect">
                                  <p:stCondLst>
                                    <p:cond delay="0"/>
                                  </p:stCondLst>
                                  <p:childTnLst>
                                    <p:set>
                                      <p:cBhvr>
                                        <p:cTn id="46" dur="1" fill="hold">
                                          <p:stCondLst>
                                            <p:cond delay="0"/>
                                          </p:stCondLst>
                                        </p:cTn>
                                        <p:tgtEl>
                                          <p:spTgt spid="198"/>
                                        </p:tgtEl>
                                        <p:attrNameLst>
                                          <p:attrName>style.visibility</p:attrName>
                                        </p:attrNameLst>
                                      </p:cBhvr>
                                      <p:to>
                                        <p:strVal val="visible"/>
                                      </p:to>
                                    </p:set>
                                    <p:animEffect transition="in" filter="fade">
                                      <p:cBhvr>
                                        <p:cTn id="47" dur="500"/>
                                        <p:tgtEl>
                                          <p:spTgt spid="198"/>
                                        </p:tgtEl>
                                      </p:cBhvr>
                                    </p:animEffect>
                                  </p:childTnLst>
                                </p:cTn>
                              </p:par>
                              <p:par>
                                <p:cTn id="48" presetID="10" presetClass="entr" presetSubtype="0" fill="hold" nodeType="withEffect">
                                  <p:stCondLst>
                                    <p:cond delay="0"/>
                                  </p:stCondLst>
                                  <p:childTnLst>
                                    <p:set>
                                      <p:cBhvr>
                                        <p:cTn id="49" dur="1" fill="hold">
                                          <p:stCondLst>
                                            <p:cond delay="0"/>
                                          </p:stCondLst>
                                        </p:cTn>
                                        <p:tgtEl>
                                          <p:spTgt spid="208"/>
                                        </p:tgtEl>
                                        <p:attrNameLst>
                                          <p:attrName>style.visibility</p:attrName>
                                        </p:attrNameLst>
                                      </p:cBhvr>
                                      <p:to>
                                        <p:strVal val="visible"/>
                                      </p:to>
                                    </p:set>
                                    <p:animEffect transition="in" filter="fade">
                                      <p:cBhvr>
                                        <p:cTn id="50" dur="500"/>
                                        <p:tgtEl>
                                          <p:spTgt spid="20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09"/>
                                        </p:tgtEl>
                                        <p:attrNameLst>
                                          <p:attrName>style.visibility</p:attrName>
                                        </p:attrNameLst>
                                      </p:cBhvr>
                                      <p:to>
                                        <p:strVal val="visible"/>
                                      </p:to>
                                    </p:set>
                                    <p:animEffect transition="in" filter="fade">
                                      <p:cBhvr>
                                        <p:cTn id="53" dur="500"/>
                                        <p:tgtEl>
                                          <p:spTgt spid="20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10"/>
                                        </p:tgtEl>
                                        <p:attrNameLst>
                                          <p:attrName>style.visibility</p:attrName>
                                        </p:attrNameLst>
                                      </p:cBhvr>
                                      <p:to>
                                        <p:strVal val="visible"/>
                                      </p:to>
                                    </p:set>
                                    <p:animEffect transition="in" filter="fade">
                                      <p:cBhvr>
                                        <p:cTn id="56" dur="500"/>
                                        <p:tgtEl>
                                          <p:spTgt spid="21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18"/>
                                        </p:tgtEl>
                                        <p:attrNameLst>
                                          <p:attrName>style.visibility</p:attrName>
                                        </p:attrNameLst>
                                      </p:cBhvr>
                                      <p:to>
                                        <p:strVal val="visible"/>
                                      </p:to>
                                    </p:set>
                                    <p:animEffect transition="in" filter="fade">
                                      <p:cBhvr>
                                        <p:cTn id="59" dur="500"/>
                                        <p:tgtEl>
                                          <p:spTgt spid="218"/>
                                        </p:tgtEl>
                                      </p:cBhvr>
                                    </p:animEffect>
                                  </p:childTnLst>
                                </p:cTn>
                              </p:par>
                              <p:par>
                                <p:cTn id="60" presetID="10" presetClass="entr" presetSubtype="0" fill="hold" nodeType="withEffect">
                                  <p:stCondLst>
                                    <p:cond delay="0"/>
                                  </p:stCondLst>
                                  <p:childTnLst>
                                    <p:set>
                                      <p:cBhvr>
                                        <p:cTn id="61" dur="1" fill="hold">
                                          <p:stCondLst>
                                            <p:cond delay="0"/>
                                          </p:stCondLst>
                                        </p:cTn>
                                        <p:tgtEl>
                                          <p:spTgt spid="200"/>
                                        </p:tgtEl>
                                        <p:attrNameLst>
                                          <p:attrName>style.visibility</p:attrName>
                                        </p:attrNameLst>
                                      </p:cBhvr>
                                      <p:to>
                                        <p:strVal val="visible"/>
                                      </p:to>
                                    </p:set>
                                    <p:animEffect transition="in" filter="fade">
                                      <p:cBhvr>
                                        <p:cTn id="62" dur="500"/>
                                        <p:tgtEl>
                                          <p:spTgt spid="20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20"/>
                                        </p:tgtEl>
                                        <p:attrNameLst>
                                          <p:attrName>style.visibility</p:attrName>
                                        </p:attrNameLst>
                                      </p:cBhvr>
                                      <p:to>
                                        <p:strVal val="visible"/>
                                      </p:to>
                                    </p:set>
                                    <p:animEffect transition="in" filter="fade">
                                      <p:cBhvr>
                                        <p:cTn id="65" dur="500"/>
                                        <p:tgtEl>
                                          <p:spTgt spid="22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21"/>
                                        </p:tgtEl>
                                        <p:attrNameLst>
                                          <p:attrName>style.visibility</p:attrName>
                                        </p:attrNameLst>
                                      </p:cBhvr>
                                      <p:to>
                                        <p:strVal val="visible"/>
                                      </p:to>
                                    </p:set>
                                    <p:animEffect transition="in" filter="fade">
                                      <p:cBhvr>
                                        <p:cTn id="68" dur="500"/>
                                        <p:tgtEl>
                                          <p:spTgt spid="22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22"/>
                                        </p:tgtEl>
                                        <p:attrNameLst>
                                          <p:attrName>style.visibility</p:attrName>
                                        </p:attrNameLst>
                                      </p:cBhvr>
                                      <p:to>
                                        <p:strVal val="visible"/>
                                      </p:to>
                                    </p:set>
                                    <p:animEffect transition="in" filter="fade">
                                      <p:cBhvr>
                                        <p:cTn id="71" dur="500"/>
                                        <p:tgtEl>
                                          <p:spTgt spid="22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23"/>
                                        </p:tgtEl>
                                        <p:attrNameLst>
                                          <p:attrName>style.visibility</p:attrName>
                                        </p:attrNameLst>
                                      </p:cBhvr>
                                      <p:to>
                                        <p:strVal val="visible"/>
                                      </p:to>
                                    </p:set>
                                    <p:animEffect transition="in" filter="fade">
                                      <p:cBhvr>
                                        <p:cTn id="74"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101" grpId="0" animBg="1"/>
      <p:bldP spid="156" grpId="0"/>
      <p:bldP spid="225" grpId="0" animBg="1"/>
      <p:bldP spid="209" grpId="0"/>
      <p:bldP spid="210" grpId="0"/>
      <p:bldP spid="218" grpId="0" animBg="1"/>
      <p:bldP spid="220" grpId="0" animBg="1"/>
      <p:bldP spid="221" grpId="0"/>
      <p:bldP spid="222" grpId="0" animBg="1"/>
      <p:bldP spid="223" grpId="0"/>
      <p:bldP spid="69" grpId="0" animBg="1"/>
      <p:bldP spid="69" grpId="1" animBg="1"/>
      <p:bldP spid="7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12908</TotalTime>
  <Words>3668</Words>
  <Application>Microsoft Office PowerPoint</Application>
  <PresentationFormat>宽屏</PresentationFormat>
  <Paragraphs>592</Paragraphs>
  <Slides>35</Slides>
  <Notes>35</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35</vt:i4>
      </vt:variant>
    </vt:vector>
  </HeadingPairs>
  <TitlesOfParts>
    <vt:vector size="45" baseType="lpstr">
      <vt:lpstr>Inter</vt:lpstr>
      <vt:lpstr>LinLibertineT</vt:lpstr>
      <vt:lpstr>等线</vt:lpstr>
      <vt:lpstr>等线 Light</vt:lpstr>
      <vt:lpstr>Arial</vt:lpstr>
      <vt:lpstr>Cambria Math</vt:lpstr>
      <vt:lpstr>Candara</vt:lpstr>
      <vt:lpstr>Georgia</vt:lpstr>
      <vt:lpstr>Wingdings</vt:lpstr>
      <vt:lpstr>Office 主题​​</vt:lpstr>
      <vt:lpstr>Satori: In-band Analog Backscatter for Audio Transmission</vt:lpstr>
      <vt:lpstr>PowerPoint 演示文稿</vt:lpstr>
      <vt:lpstr>PowerPoint 演示文稿</vt:lpstr>
      <vt:lpstr>PowerPoint 演示文稿</vt:lpstr>
      <vt:lpstr>Backscatter Technology</vt:lpstr>
      <vt:lpstr>Existing Works</vt:lpstr>
      <vt:lpstr>Obstacles</vt:lpstr>
      <vt:lpstr>Obstacles</vt:lpstr>
      <vt:lpstr>Satori Overview</vt:lpstr>
      <vt:lpstr>Tag Design</vt:lpstr>
      <vt:lpstr>Tag Design</vt:lpstr>
      <vt:lpstr>Phase Shifter</vt:lpstr>
      <vt:lpstr>Tag Design</vt:lpstr>
      <vt:lpstr>Modeling the Channel</vt:lpstr>
      <vt:lpstr>In-band Backscatter Channel</vt:lpstr>
      <vt:lpstr>Tag Design</vt:lpstr>
      <vt:lpstr>In-band Analog Modulation</vt:lpstr>
      <vt:lpstr>In-band Analog Modulation</vt:lpstr>
      <vt:lpstr>PowerPoint 演示文稿</vt:lpstr>
      <vt:lpstr>Receiving process  </vt:lpstr>
      <vt:lpstr>Problems</vt:lpstr>
      <vt:lpstr>2-steps CFO Calibration</vt:lpstr>
      <vt:lpstr>Problems</vt:lpstr>
      <vt:lpstr>Fading-adaptive Audio Recovery</vt:lpstr>
      <vt:lpstr>Fading-adaptive Audio Recovery</vt:lpstr>
      <vt:lpstr>PowerPoint 演示文稿</vt:lpstr>
      <vt:lpstr>Implementation</vt:lpstr>
      <vt:lpstr>Evaluation Setup</vt:lpstr>
      <vt:lpstr>Evaluation: SNR</vt:lpstr>
      <vt:lpstr>Evaluation: Impact on WiFi Traffic</vt:lpstr>
      <vt:lpstr>Proof-of-concept Application</vt:lpstr>
      <vt:lpstr>Conclusion</vt:lpstr>
      <vt:lpstr>Embedding Rate</vt:lpstr>
      <vt:lpstr>CFO Problems</vt:lpstr>
      <vt:lpstr>Deep Fading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Hui Yang</dc:creator>
  <cp:lastModifiedBy>Hui Yang</cp:lastModifiedBy>
  <cp:revision>3</cp:revision>
  <dcterms:created xsi:type="dcterms:W3CDTF">2025-05-27T06:48:59Z</dcterms:created>
  <dcterms:modified xsi:type="dcterms:W3CDTF">2025-06-24T05:25:06Z</dcterms:modified>
</cp:coreProperties>
</file>